
<file path=[Content_Types].xml><?xml version="1.0" encoding="utf-8"?>
<Types xmlns="http://schemas.openxmlformats.org/package/2006/content-types">
  <Override PartName="/_rels/.rels" ContentType="application/vnd.openxmlformats-package.relationships+xml"/>
  <Override PartName="/docProps/app.xml" ContentType="application/vnd.openxmlformats-officedocument.extended-properties+xml"/>
  <Override PartName="/docProps/core.xml" ContentType="application/vnd.openxmlformats-package.core-properties+xml"/>
  <Override PartName="/ppt/_rels/presentation.xml.rels" ContentType="application/vnd.openxmlformats-package.relationships+xml"/>
  <Override PartName="/ppt/notesSlides/notesSlide62.xml" ContentType="application/vnd.openxmlformats-officedocument.presentationml.notesSlide+xml"/>
  <Override PartName="/ppt/notesSlides/notesSlide86.xml" ContentType="application/vnd.openxmlformats-officedocument.presentationml.notesSlide+xml"/>
  <Override PartName="/ppt/notesSlides/notesSlide83.xml" ContentType="application/vnd.openxmlformats-officedocument.presentationml.notesSlide+xml"/>
  <Override PartName="/ppt/notesSlides/notesSlide80.xml" ContentType="application/vnd.openxmlformats-officedocument.presentationml.notesSlide+xml"/>
  <Override PartName="/ppt/notesSlides/notesSlide82.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notesSlides/notesSlide93.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45.xml" ContentType="application/vnd.openxmlformats-officedocument.presentationml.notesSlide+xml"/>
  <Override PartName="/ppt/notesSlides/notesSlide91.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_rels/notesSlide57.xml.rels" ContentType="application/vnd.openxmlformats-package.relationships+xml"/>
  <Override PartName="/ppt/notesSlides/_rels/notesSlide55.xml.rels" ContentType="application/vnd.openxmlformats-package.relationships+xml"/>
  <Override PartName="/ppt/notesSlides/_rels/notesSlide60.xml.rels" ContentType="application/vnd.openxmlformats-package.relationships+xml"/>
  <Override PartName="/ppt/notesSlides/_rels/notesSlide54.xml.rels" ContentType="application/vnd.openxmlformats-package.relationships+xml"/>
  <Override PartName="/ppt/notesSlides/_rels/notesSlide53.xml.rels" ContentType="application/vnd.openxmlformats-package.relationships+xml"/>
  <Override PartName="/ppt/notesSlides/_rels/notesSlide52.xml.rels" ContentType="application/vnd.openxmlformats-package.relationships+xml"/>
  <Override PartName="/ppt/notesSlides/_rels/notesSlide105.xml.rels" ContentType="application/vnd.openxmlformats-package.relationships+xml"/>
  <Override PartName="/ppt/notesSlides/_rels/notesSlide104.xml.rels" ContentType="application/vnd.openxmlformats-package.relationships+xml"/>
  <Override PartName="/ppt/notesSlides/_rels/notesSlide51.xml.rels" ContentType="application/vnd.openxmlformats-package.relationships+xml"/>
  <Override PartName="/ppt/notesSlides/_rels/notesSlide49.xml.rels" ContentType="application/vnd.openxmlformats-package.relationships+xml"/>
  <Override PartName="/ppt/notesSlides/_rels/notesSlide98.xml.rels" ContentType="application/vnd.openxmlformats-package.relationships+xml"/>
  <Override PartName="/ppt/notesSlides/_rels/notesSlide46.xml.rels" ContentType="application/vnd.openxmlformats-package.relationships+xml"/>
  <Override PartName="/ppt/notesSlides/_rels/notesSlide50.xml.rels" ContentType="application/vnd.openxmlformats-package.relationships+xml"/>
  <Override PartName="/ppt/notesSlides/_rels/notesSlide15.xml.rels" ContentType="application/vnd.openxmlformats-package.relationships+xml"/>
  <Override PartName="/ppt/notesSlides/_rels/notesSlide48.xml.rels" ContentType="application/vnd.openxmlformats-package.relationships+xml"/>
  <Override PartName="/ppt/notesSlides/_rels/notesSlide97.xml.rels" ContentType="application/vnd.openxmlformats-package.relationships+xml"/>
  <Override PartName="/ppt/notesSlides/_rels/notesSlide5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100.xml.rels" ContentType="application/vnd.openxmlformats-package.relationships+xml"/>
  <Override PartName="/ppt/notesSlides/_rels/notesSlide4.xml.rels" ContentType="application/vnd.openxmlformats-package.relationships+xml"/>
  <Override PartName="/ppt/notesSlides/_rels/notesSlide1.xml.rels" ContentType="application/vnd.openxmlformats-package.relationships+xml"/>
  <Override PartName="/ppt/notesSlides/_rels/notesSlide3.xml.rels" ContentType="application/vnd.openxmlformats-package.relationships+xml"/>
  <Override PartName="/ppt/notesSlides/_rels/notesSlide58.xml.rels" ContentType="application/vnd.openxmlformats-package.relationships+xml"/>
  <Override PartName="/ppt/notesSlides/_rels/notesSlide61.xml.rels" ContentType="application/vnd.openxmlformats-package.relationships+xml"/>
  <Override PartName="/ppt/notesSlides/_rels/notesSlide12.xml.rels" ContentType="application/vnd.openxmlformats-package.relationships+xml"/>
  <Override PartName="/ppt/notesSlides/_rels/notesSlide40.xml.rels" ContentType="application/vnd.openxmlformats-package.relationships+xml"/>
  <Override PartName="/ppt/notesSlides/_rels/notesSlide62.xml.rels" ContentType="application/vnd.openxmlformats-package.relationships+xml"/>
  <Override PartName="/ppt/notesSlides/_rels/notesSlide13.xml.rels" ContentType="application/vnd.openxmlformats-package.relationships+xml"/>
  <Override PartName="/ppt/notesSlides/_rels/notesSlide90.xml.rels" ContentType="application/vnd.openxmlformats-package.relationships+xml"/>
  <Override PartName="/ppt/notesSlides/_rels/notesSlide41.xml.rels" ContentType="application/vnd.openxmlformats-package.relationships+xml"/>
  <Override PartName="/ppt/notesSlides/_rels/notesSlide67.xml.rels" ContentType="application/vnd.openxmlformats-package.relationships+xml"/>
  <Override PartName="/ppt/notesSlides/_rels/notesSlide14.xml.rels" ContentType="application/vnd.openxmlformats-package.relationships+xml"/>
  <Override PartName="/ppt/notesSlides/_rels/notesSlide63.xml.rels" ContentType="application/vnd.openxmlformats-package.relationships+xml"/>
  <Override PartName="/ppt/notesSlides/_rels/notesSlide42.xml.rels" ContentType="application/vnd.openxmlformats-package.relationships+xml"/>
  <Override PartName="/ppt/notesSlides/_rels/notesSlide91.xml.rels" ContentType="application/vnd.openxmlformats-package.relationships+xml"/>
  <Override PartName="/ppt/notesSlides/_rels/notesSlide64.xml.rels" ContentType="application/vnd.openxmlformats-package.relationships+xml"/>
  <Override PartName="/ppt/notesSlides/_rels/notesSlide43.xml.rels" ContentType="application/vnd.openxmlformats-package.relationships+xml"/>
  <Override PartName="/ppt/notesSlides/_rels/notesSlide92.xml.rels" ContentType="application/vnd.openxmlformats-package.relationships+xml"/>
  <Override PartName="/ppt/notesSlides/_rels/notesSlide65.xml.rels" ContentType="application/vnd.openxmlformats-package.relationships+xml"/>
  <Override PartName="/ppt/notesSlides/_rels/notesSlide66.xml.rels" ContentType="application/vnd.openxmlformats-package.relationships+xml"/>
  <Override PartName="/ppt/notesSlides/_rels/notesSlide68.xml.rels" ContentType="application/vnd.openxmlformats-package.relationships+xml"/>
  <Override PartName="/ppt/notesSlides/_rels/notesSlide69.xml.rels" ContentType="application/vnd.openxmlformats-package.relationships+xml"/>
  <Override PartName="/ppt/notesSlides/_rels/notesSlide101.xml.rels" ContentType="application/vnd.openxmlformats-package.relationships+xml"/>
  <Override PartName="/ppt/notesSlides/_rels/notesSlide71.xml.rels" ContentType="application/vnd.openxmlformats-package.relationships+xml"/>
  <Override PartName="/ppt/notesSlides/_rels/notesSlide25.xml.rels" ContentType="application/vnd.openxmlformats-package.relationships+xml"/>
  <Override PartName="/ppt/notesSlides/_rels/notesSlide74.xml.rels" ContentType="application/vnd.openxmlformats-package.relationships+xml"/>
  <Override PartName="/ppt/notesSlides/_rels/notesSlide72.xml.rels" ContentType="application/vnd.openxmlformats-package.relationships+xml"/>
  <Override PartName="/ppt/notesSlides/_rels/notesSlide102.xml.rels" ContentType="application/vnd.openxmlformats-package.relationships+xml"/>
  <Override PartName="/ppt/notesSlides/_rels/notesSlide26.xml.rels" ContentType="application/vnd.openxmlformats-package.relationships+xml"/>
  <Override PartName="/ppt/notesSlides/_rels/notesSlide75.xml.rels" ContentType="application/vnd.openxmlformats-package.relationships+xml"/>
  <Override PartName="/ppt/notesSlides/_rels/notesSlide24.xml.rels" ContentType="application/vnd.openxmlformats-package.relationships+xml"/>
  <Override PartName="/ppt/notesSlides/_rels/notesSlide103.xml.rels" ContentType="application/vnd.openxmlformats-package.relationships+xml"/>
  <Override PartName="/ppt/notesSlides/_rels/notesSlide76.xml.rels" ContentType="application/vnd.openxmlformats-package.relationships+xml"/>
  <Override PartName="/ppt/notesSlides/_rels/notesSlide77.xml.rels" ContentType="application/vnd.openxmlformats-package.relationships+xml"/>
  <Override PartName="/ppt/notesSlides/_rels/notesSlide79.xml.rels" ContentType="application/vnd.openxmlformats-package.relationships+xml"/>
  <Override PartName="/ppt/notesSlides/_rels/notesSlide107.xml.rels" ContentType="application/vnd.openxmlformats-package.relationships+xml"/>
  <Override PartName="/ppt/notesSlides/_rels/notesSlide110.xml.rels" ContentType="application/vnd.openxmlformats-package.relationships+xml"/>
  <Override PartName="/ppt/notesSlides/_rels/notesSlide80.xml.rels" ContentType="application/vnd.openxmlformats-package.relationships+xml"/>
  <Override PartName="/ppt/notesSlides/_rels/notesSlide99.xml.rels" ContentType="application/vnd.openxmlformats-package.relationships+xml"/>
  <Override PartName="/ppt/notesSlides/_rels/notesSlide81.xml.rels" ContentType="application/vnd.openxmlformats-package.relationships+xml"/>
  <Override PartName="/ppt/notesSlides/_rels/notesSlide82.xml.rels" ContentType="application/vnd.openxmlformats-package.relationships+xml"/>
  <Override PartName="/ppt/notesSlides/_rels/notesSlide83.xml.rels" ContentType="application/vnd.openxmlformats-package.relationships+xml"/>
  <Override PartName="/ppt/notesSlides/_rels/notesSlide84.xml.rels" ContentType="application/vnd.openxmlformats-package.relationships+xml"/>
  <Override PartName="/ppt/notesSlides/_rels/notesSlide85.xml.rels" ContentType="application/vnd.openxmlformats-package.relationships+xml"/>
  <Override PartName="/ppt/notesSlides/_rels/notesSlide86.xml.rels" ContentType="application/vnd.openxmlformats-package.relationships+xml"/>
  <Override PartName="/ppt/notesSlides/_rels/notesSlide39.xml.rels" ContentType="application/vnd.openxmlformats-package.relationships+xml"/>
  <Override PartName="/ppt/notesSlides/_rels/notesSlide88.xml.rels" ContentType="application/vnd.openxmlformats-package.relationships+xml"/>
  <Override PartName="/ppt/notesSlides/_rels/notesSlide89.xml.rels" ContentType="application/vnd.openxmlformats-package.relationships+xml"/>
  <Override PartName="/ppt/notesSlides/_rels/notesSlide44.xml.rels" ContentType="application/vnd.openxmlformats-package.relationships+xml"/>
  <Override PartName="/ppt/notesSlides/_rels/notesSlide93.xml.rels" ContentType="application/vnd.openxmlformats-package.relationships+xml"/>
  <Override PartName="/ppt/notesSlides/_rels/notesSlide45.xml.rels" ContentType="application/vnd.openxmlformats-package.relationships+xml"/>
  <Override PartName="/ppt/notesSlides/_rels/notesSlide94.xml.rels" ContentType="application/vnd.openxmlformats-package.relationships+xml"/>
  <Override PartName="/ppt/notesSlides/_rels/notesSlide95.xml.rels" ContentType="application/vnd.openxmlformats-package.relationships+xml"/>
  <Override PartName="/ppt/notesSlides/_rels/notesSlide47.xml.rels" ContentType="application/vnd.openxmlformats-package.relationships+xml"/>
  <Override PartName="/ppt/notesSlides/_rels/notesSlide96.xml.rels" ContentType="application/vnd.openxmlformats-package.relationships+xml"/>
  <Override PartName="/ppt/notesSlides/_rels/notesSlide106.xml.rels" ContentType="application/vnd.openxmlformats-package.relationships+xml"/>
  <Override PartName="/ppt/notesSlides/_rels/notesSlide108.xml.rels" ContentType="application/vnd.openxmlformats-package.relationships+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24.xml" ContentType="application/vnd.openxmlformats-officedocument.presentationml.notesSlide+xml"/>
  <Override PartName="/ppt/notesSlides/notesSlide84.xml" ContentType="application/vnd.openxmlformats-officedocument.presentationml.notesSlide+xml"/>
  <Override PartName="/ppt/notesSlides/notesSlide92.xml" ContentType="application/vnd.openxmlformats-officedocument.presentationml.notesSlide+xml"/>
  <Override PartName="/ppt/notesSlides/notesSlide46.xml" ContentType="application/vnd.openxmlformats-officedocument.presentationml.notesSlide+xml"/>
  <Override PartName="/ppt/notesSlides/notesSlide81.xml" ContentType="application/vnd.openxmlformats-officedocument.presentationml.notesSlide+xml"/>
  <Override PartName="/ppt/notesSlides/notesSlide90.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10.xml" ContentType="application/vnd.openxmlformats-officedocument.presentationml.notesSlide+xml"/>
  <Override PartName="/ppt/notesSlides/notesSlide49.xml" ContentType="application/vnd.openxmlformats-officedocument.presentationml.notesSlide+xml"/>
  <Override PartName="/ppt/notesSlides/notesSlide95.xml" ContentType="application/vnd.openxmlformats-officedocument.presentationml.notesSlide+xml"/>
  <Override PartName="/ppt/notesSlides/notesSlide13.xml" ContentType="application/vnd.openxmlformats-officedocument.presentationml.notesSlide+xml"/>
  <Override PartName="/ppt/notesSlides/notesSlide98.xml" ContentType="application/vnd.openxmlformats-officedocument.presentationml.notesSlide+xml"/>
  <Override PartName="/ppt/notesSlides/notesSlide61.xml" ContentType="application/vnd.openxmlformats-officedocument.presentationml.notesSlide+xml"/>
  <Override PartName="/ppt/notesSlides/notesSlide15.xml" ContentType="application/vnd.openxmlformats-officedocument.presentationml.notesSlide+xml"/>
  <Override PartName="/ppt/notesSlides/notesSlide75.xml" ContentType="application/vnd.openxmlformats-officedocument.presentationml.notesSlide+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72.xml" ContentType="application/vnd.openxmlformats-officedocument.presentationml.notesSlide+xml"/>
  <Override PartName="/ppt/notesSlides/notesSlide97.xml" ContentType="application/vnd.openxmlformats-officedocument.presentationml.notesSlide+xml"/>
  <Override PartName="/ppt/notesSlides/notesSlide60.xml" ContentType="application/vnd.openxmlformats-officedocument.presentationml.notesSlide+xml"/>
  <Override PartName="/ppt/notesSlides/notesSlide14.xml" ContentType="application/vnd.openxmlformats-officedocument.presentationml.notesSlide+xml"/>
  <Override PartName="/ppt/notesSlides/notesSlide85.xml" ContentType="application/vnd.openxmlformats-officedocument.presentationml.notesSlide+xml"/>
  <Override PartName="/ppt/notesSlides/notesSlide39.xml" ContentType="application/vnd.openxmlformats-officedocument.presentationml.notesSlide+xml"/>
  <Override PartName="/ppt/notesSlides/notesSlide74.xml" ContentType="application/vnd.openxmlformats-officedocument.presentationml.notesSlide+xml"/>
  <Override PartName="/ppt/notesSlides/notesSlide99.xml" ContentType="application/vnd.openxmlformats-officedocument.presentationml.notesSlide+xml"/>
  <Override PartName="/ppt/notesSlides/notesSlide41.xml" ContentType="application/vnd.openxmlformats-officedocument.presentationml.notesSlide+xml"/>
  <Override PartName="/ppt/notesSlides/notesSlide63.xml" ContentType="application/vnd.openxmlformats-officedocument.presentationml.notesSlide+xml"/>
  <Override PartName="/ppt/notesSlides/notesSlide88.xml" ContentType="application/vnd.openxmlformats-officedocument.presentationml.notesSlide+xml"/>
  <Override PartName="/ppt/notesSlides/notesSlide64.xml" ContentType="application/vnd.openxmlformats-officedocument.presentationml.notesSlide+xml"/>
  <Override PartName="/ppt/notesSlides/notesSlide89.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25.xml" ContentType="application/vnd.openxmlformats-officedocument.presentationml.notesSlide+xml"/>
  <Override PartName="/ppt/notesSlides/notesSlide71.xml" ContentType="application/vnd.openxmlformats-officedocument.presentationml.notesSlide+xml"/>
  <Override PartName="/ppt/notesSlides/notesSlide96.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48.xml" ContentType="application/vnd.openxmlformats-officedocument.presentationml.notesSlide+xml"/>
  <Override PartName="/ppt/notesSlides/notesSlide94.xml" ContentType="application/vnd.openxmlformats-officedocument.presentationml.notesSlide+xml"/>
  <Override PartName="/ppt/notesSlides/notesSlide6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3.xml" ContentType="application/vnd.openxmlformats-officedocument.presentationml.notesSlide+xml"/>
  <Override PartName="/ppt/notesSlides/notesSlide104.xml" ContentType="application/vnd.openxmlformats-officedocument.presentationml.notesSlide+xml"/>
  <Override PartName="/ppt/notesSlides/notesSlide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6.xml" ContentType="application/vnd.openxmlformats-officedocument.presentationml.notesSlide+xml"/>
  <Override PartName="/ppt/notesSlides/notesSlide107.xml" ContentType="application/vnd.openxmlformats-officedocument.presentationml.notesSlide+xml"/>
  <Override PartName="/ppt/notesSlides/notesSlide7.xml" ContentType="application/vnd.openxmlformats-officedocument.presentationml.notesSlide+xml"/>
  <Override PartName="/ppt/notesSlides/notesSlide108.xml" ContentType="application/vnd.openxmlformats-officedocument.presentationml.notesSlide+xml"/>
  <Override PartName="/ppt/media/image100.png" ContentType="image/png"/>
  <Override PartName="/ppt/media/image98.png" ContentType="image/png"/>
  <Override PartName="/ppt/media/image96.png" ContentType="image/png"/>
  <Override PartName="/ppt/media/image95.png" ContentType="image/png"/>
  <Override PartName="/ppt/media/image94.png" ContentType="image/png"/>
  <Override PartName="/ppt/media/image93.png" ContentType="image/png"/>
  <Override PartName="/ppt/media/image92.png" ContentType="image/png"/>
  <Override PartName="/ppt/media/image91.png" ContentType="image/png"/>
  <Override PartName="/ppt/media/image90.png" ContentType="image/png"/>
  <Override PartName="/ppt/media/image89.wmf" ContentType="image/x-wmf"/>
  <Override PartName="/ppt/media/image86.png" ContentType="image/png"/>
  <Override PartName="/ppt/media/image103.png" ContentType="image/png"/>
  <Override PartName="/ppt/media/image85.png" ContentType="image/png"/>
  <Override PartName="/ppt/media/image84.png" ContentType="image/png"/>
  <Override PartName="/ppt/media/image83.png" ContentType="image/png"/>
  <Override PartName="/ppt/media/image82.wmf" ContentType="image/x-wmf"/>
  <Override PartName="/ppt/media/image81.wmf" ContentType="image/x-wmf"/>
  <Override PartName="/ppt/media/image80.wmf" ContentType="image/x-wmf"/>
  <Override PartName="/ppt/media/image79.wmf" ContentType="image/x-wmf"/>
  <Override PartName="/ppt/media/image104.wmf" ContentType="image/x-wmf"/>
  <Override PartName="/ppt/media/image58.jpeg" ContentType="image/jpeg"/>
  <Override PartName="/ppt/media/image2.jpeg" ContentType="image/jpeg"/>
  <Override PartName="/ppt/media/image36.png" ContentType="image/png"/>
  <Override PartName="/ppt/media/image8.jpeg" ContentType="image/jpeg"/>
  <Override PartName="/ppt/media/image35.png" ContentType="image/png"/>
  <Override PartName="/ppt/media/image34.png" ContentType="image/png"/>
  <Override PartName="/ppt/media/image21.jpeg" ContentType="image/jpeg"/>
  <Override PartName="/ppt/media/image59.png" ContentType="image/png"/>
  <Override PartName="/ppt/media/image33.png" ContentType="image/png"/>
  <Override PartName="/ppt/media/image32.png" ContentType="image/png"/>
  <Override PartName="/ppt/media/image5.jpeg" ContentType="image/jpeg"/>
  <Override PartName="/ppt/media/image57.png" ContentType="image/png"/>
  <Override PartName="/ppt/media/image31.png" ContentType="image/png"/>
  <Override PartName="/ppt/media/image56.png" ContentType="image/png"/>
  <Override PartName="/ppt/media/image55.png" ContentType="image/png"/>
  <Override PartName="/ppt/media/image29.png" ContentType="image/png"/>
  <Override PartName="/ppt/media/image23.png" ContentType="image/png"/>
  <Override PartName="/ppt/media/image22.png" ContentType="image/png"/>
  <Override PartName="/ppt/media/image4.jpeg" ContentType="image/jpeg"/>
  <Override PartName="/ppt/media/image47.png" ContentType="image/png"/>
  <Override PartName="/ppt/media/image101.wmf" ContentType="image/x-wmf"/>
  <Override PartName="/ppt/media/image1.jpeg" ContentType="image/jpeg"/>
  <Override PartName="/ppt/media/image97.png" ContentType="image/png"/>
  <Override PartName="/ppt/media/image9.jpeg" ContentType="image/jpeg"/>
  <Override PartName="/ppt/media/image46.png" ContentType="image/png"/>
  <Override PartName="/ppt/media/image19.jpeg" ContentType="image/jpeg"/>
  <Override PartName="/ppt/media/image3.jpeg" ContentType="image/jpeg"/>
  <Override PartName="/ppt/media/image37.png" ContentType="image/png"/>
  <Override PartName="/ppt/media/image17.jpeg" ContentType="image/jpeg"/>
  <Override PartName="/ppt/media/image88.jpeg" ContentType="image/jpeg"/>
  <Override PartName="/ppt/media/image48.png" ContentType="image/png"/>
  <Override PartName="/ppt/media/image15.jpeg" ContentType="image/jpeg"/>
  <Override PartName="/ppt/media/image16.jpeg" ContentType="image/jpeg"/>
  <Override PartName="/ppt/media/image24.jpeg" ContentType="image/jpeg"/>
  <Override PartName="/ppt/media/image10.jpeg" ContentType="image/jpeg"/>
  <Override PartName="/ppt/media/image99.png" ContentType="image/png"/>
  <Override PartName="/ppt/media/image25.jpeg" ContentType="image/jpeg"/>
  <Override PartName="/ppt/media/image11.jpeg" ContentType="image/jpeg"/>
  <Override PartName="/ppt/media/image102.wmf" ContentType="image/x-wmf"/>
  <Override PartName="/ppt/media/image26.jpeg" ContentType="image/jpeg"/>
  <Override PartName="/ppt/media/image12.jpeg" ContentType="image/jpeg"/>
  <Override PartName="/ppt/media/image27.jpeg" ContentType="image/jpeg"/>
  <Override PartName="/ppt/media/image28.png" ContentType="image/png"/>
  <Override PartName="/ppt/media/image13.jpeg" ContentType="image/jpeg"/>
  <Override PartName="/ppt/media/image87.jpeg" ContentType="image/jpeg"/>
  <Override PartName="/ppt/media/image14.jpeg" ContentType="image/jpeg"/>
  <Override PartName="/ppt/media/image38.png" ContentType="image/png"/>
  <Override PartName="/ppt/media/image39.png" ContentType="image/png"/>
  <Override PartName="/ppt/media/image40.png" ContentType="image/png"/>
  <Override PartName="/ppt/media/image65.png" ContentType="image/png"/>
  <Override PartName="/ppt/media/image41.png" ContentType="image/png"/>
  <Override PartName="/ppt/media/image66.png" ContentType="image/png"/>
  <Override PartName="/ppt/media/image42.png" ContentType="image/png"/>
  <Override PartName="/ppt/media/image6.jpeg" ContentType="image/jpeg"/>
  <Override PartName="/ppt/media/image67.png" ContentType="image/png"/>
  <Override PartName="/ppt/media/image43.png" ContentType="image/png"/>
  <Override PartName="/ppt/media/image44.png" ContentType="image/png"/>
  <Override PartName="/ppt/media/image69.png" ContentType="image/png"/>
  <Override PartName="/ppt/media/image45.png" ContentType="image/png"/>
  <Override PartName="/ppt/media/image20.jpeg" ContentType="image/jpeg"/>
  <Override PartName="/ppt/media/image49.png" ContentType="image/png"/>
  <Override PartName="/ppt/media/image50.png" ContentType="image/png"/>
  <Override PartName="/ppt/media/image75.png" ContentType="image/png"/>
  <Override PartName="/ppt/media/image51.png" ContentType="image/png"/>
  <Override PartName="/ppt/media/image52.png" ContentType="image/png"/>
  <Override PartName="/ppt/media/image7.jpeg" ContentType="image/jpeg"/>
  <Override PartName="/ppt/media/image77.png" ContentType="image/png"/>
  <Override PartName="/ppt/media/image53.png" ContentType="image/png"/>
  <Override PartName="/ppt/media/image18.jpeg" ContentType="image/jpeg"/>
  <Override PartName="/ppt/media/image78.png" ContentType="image/png"/>
  <Override PartName="/ppt/media/image54.png" ContentType="image/png"/>
  <Override PartName="/ppt/media/image63.jpeg" ContentType="image/jpeg"/>
  <Override PartName="/ppt/media/image30.png" ContentType="image/png"/>
  <Override PartName="/ppt/media/image64.jpeg" ContentType="image/jpeg"/>
  <Override PartName="/ppt/media/image70.png" ContentType="image/png"/>
  <Override PartName="/ppt/media/image68.jpeg" ContentType="image/jpeg"/>
  <Override PartName="/ppt/media/image61.png" ContentType="image/png"/>
  <Override PartName="/ppt/media/image72.jpeg" ContentType="image/jpeg"/>
  <Override PartName="/ppt/media/image71.png" ContentType="image/png"/>
  <Override PartName="/ppt/media/image73.jpeg" ContentType="image/jpeg"/>
  <Override PartName="/ppt/media/image60.jpeg" ContentType="image/jpeg"/>
  <Override PartName="/ppt/media/image74.jpeg" ContentType="image/jpeg"/>
  <Override PartName="/ppt/media/image62.jpeg" ContentType="image/jpeg"/>
  <Override PartName="/ppt/media/image76.jpeg" ContentType="image/jpeg"/>
  <Override PartName="/ppt/slideMasters/_rels/slideMaster13.xml.rels" ContentType="application/vnd.openxmlformats-package.relationships+xml"/>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08.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109.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34.xml" ContentType="application/vnd.openxmlformats-officedocument.presentationml.slide+xml"/>
  <Override PartName="/ppt/slides/slide101.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s/slide100.xml" ContentType="application/vnd.openxmlformats-officedocument.presentationml.slide+xml"/>
  <Override PartName="/ppt/slides/slide58.xml" ContentType="application/vnd.openxmlformats-officedocument.presentationml.slide+xml"/>
  <Override PartName="/ppt/slides/slide32.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56.xml" ContentType="application/vnd.openxmlformats-officedocument.presentationml.slide+xml"/>
  <Override PartName="/ppt/slides/slide30.xml" ContentType="application/vnd.openxmlformats-officedocument.presentationml.slide+xml"/>
  <Override PartName="/ppt/slides/slide5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49.xml" ContentType="application/vnd.openxmlformats-officedocument.presentationml.slide+xml"/>
  <Override PartName="/ppt/slides/slide23.xml" ContentType="application/vnd.openxmlformats-officedocument.presentationml.slide+xml"/>
  <Override PartName="/ppt/slides/slide48.xml" ContentType="application/vnd.openxmlformats-officedocument.presentationml.slide+xml"/>
  <Override PartName="/ppt/slides/slide22.xml" ContentType="application/vnd.openxmlformats-officedocument.presentationml.slide+xml"/>
  <Override PartName="/ppt/slides/slide47.xml" ContentType="application/vnd.openxmlformats-officedocument.presentationml.slide+xml"/>
  <Override PartName="/ppt/slides/slide21.xml" ContentType="application/vnd.openxmlformats-officedocument.presentationml.slide+xml"/>
  <Override PartName="/ppt/slides/_rels/slide109.xml.rels" ContentType="application/vnd.openxmlformats-package.relationships+xml"/>
  <Override PartName="/ppt/slides/_rels/slide108.xml.rels" ContentType="application/vnd.openxmlformats-package.relationships+xml"/>
  <Override PartName="/ppt/slides/_rels/slide107.xml.rels" ContentType="application/vnd.openxmlformats-package.relationships+xml"/>
  <Override PartName="/ppt/slides/_rels/slide106.xml.rels" ContentType="application/vnd.openxmlformats-package.relationships+xml"/>
  <Override PartName="/ppt/slides/_rels/slide99.xml.rels" ContentType="application/vnd.openxmlformats-package.relationships+xml"/>
  <Override PartName="/ppt/slides/_rels/slide95.xml.rels" ContentType="application/vnd.openxmlformats-package.relationships+xml"/>
  <Override PartName="/ppt/slides/_rels/slide89.xml.rels" ContentType="application/vnd.openxmlformats-package.relationships+xml"/>
  <Override PartName="/ppt/slides/_rels/slide82.xml.rels" ContentType="application/vnd.openxmlformats-package.relationships+xml"/>
  <Override PartName="/ppt/slides/_rels/slide79.xml.rels" ContentType="application/vnd.openxmlformats-package.relationships+xml"/>
  <Override PartName="/ppt/slides/_rels/slide10.xml.rels" ContentType="application/vnd.openxmlformats-package.relationships+xml"/>
  <Override PartName="/ppt/slides/_rels/slide81.xml.rels" ContentType="application/vnd.openxmlformats-package.relationships+xml"/>
  <Override PartName="/ppt/slides/_rels/slide32.xml.rels" ContentType="application/vnd.openxmlformats-package.relationships+xml"/>
  <Override PartName="/ppt/slides/_rels/slide27.xml.rels" ContentType="application/vnd.openxmlformats-package.relationships+xml"/>
  <Override PartName="/ppt/slides/_rels/slide80.xml.rels" ContentType="application/vnd.openxmlformats-package.relationships+xml"/>
  <Override PartName="/ppt/slides/_rels/slide31.xml.rels" ContentType="application/vnd.openxmlformats-package.relationships+xml"/>
  <Override PartName="/ppt/slides/_rels/slide29.xml.rels" ContentType="application/vnd.openxmlformats-package.relationships+xml"/>
  <Override PartName="/ppt/slides/_rels/slide78.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77.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96.xml.rels" ContentType="application/vnd.openxmlformats-package.relationships+xml"/>
  <Override PartName="/ppt/slides/_rels/slide47.xml.rels" ContentType="application/vnd.openxmlformats-package.relationships+xml"/>
  <Override PartName="/ppt/slides/_rels/slide46.xml.rels" ContentType="application/vnd.openxmlformats-package.relationships+xml"/>
  <Override PartName="/ppt/slides/_rels/slide102.xml.rels" ContentType="application/vnd.openxmlformats-package.relationships+xml"/>
  <Override PartName="/ppt/slides/_rels/slide26.xml.rels" ContentType="application/vnd.openxmlformats-package.relationships+xml"/>
  <Override PartName="/ppt/slides/_rels/slide75.xml.rels" ContentType="application/vnd.openxmlformats-package.relationships+xml"/>
  <Override PartName="/ppt/slides/_rels/slide85.xml.rels" ContentType="application/vnd.openxmlformats-package.relationships+xml"/>
  <Override PartName="/ppt/slides/_rels/slide36.xml.rels" ContentType="application/vnd.openxmlformats-package.relationships+xml"/>
  <Override PartName="/ppt/slides/_rels/slide5.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74.xml.rels" ContentType="application/vnd.openxmlformats-package.relationships+xml"/>
  <Override PartName="/ppt/slides/_rels/slide84.xml.rels" ContentType="application/vnd.openxmlformats-package.relationships+xml"/>
  <Override PartName="/ppt/slides/_rels/slide35.xml.rels" ContentType="application/vnd.openxmlformats-package.relationships+xml"/>
  <Override PartName="/ppt/slides/_rels/slide70.xml.rels" ContentType="application/vnd.openxmlformats-package.relationships+xml"/>
  <Override PartName="/ppt/slides/_rels/slide4.xml.rels" ContentType="application/vnd.openxmlformats-package.relationships+xml"/>
  <Override PartName="/ppt/slides/_rels/slide94.xml.rels" ContentType="application/vnd.openxmlformats-package.relationships+xml"/>
  <Override PartName="/ppt/slides/_rels/slide45.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73.xml.rels" ContentType="application/vnd.openxmlformats-package.relationships+xml"/>
  <Override PartName="/ppt/slides/_rels/slide3.xml.rels" ContentType="application/vnd.openxmlformats-package.relationships+xml"/>
  <Override PartName="/ppt/slides/_rels/slide3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110.xml.rels" ContentType="application/vnd.openxmlformats-package.relationships+xml"/>
  <Override PartName="/ppt/slides/_rels/slide83.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103.xml.rels" ContentType="application/vnd.openxmlformats-package.relationships+xml"/>
  <Override PartName="/ppt/slides/_rels/slide76.xml.rels" ContentType="application/vnd.openxmlformats-package.relationships+xml"/>
  <Override PartName="/ppt/slides/_rels/slide8.xml.rels" ContentType="application/vnd.openxmlformats-package.relationships+xml"/>
  <Override PartName="/ppt/slides/_rels/slide60.xml.rels" ContentType="application/vnd.openxmlformats-package.relationships+xml"/>
  <Override PartName="/ppt/slides/_rels/slide11.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86.xml.rels" ContentType="application/vnd.openxmlformats-package.relationships+xml"/>
  <Override PartName="/ppt/slides/_rels/slide37.xml.rels" ContentType="application/vnd.openxmlformats-package.relationships+xml"/>
  <Override PartName="/ppt/slides/_rels/slide87.xml.rels" ContentType="application/vnd.openxmlformats-package.relationships+xml"/>
  <Override PartName="/ppt/slides/_rels/slide38.xml.rels" ContentType="application/vnd.openxmlformats-package.relationships+xml"/>
  <Override PartName="/ppt/slides/_rels/slide8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90.xml.rels" ContentType="application/vnd.openxmlformats-package.relationships+xml"/>
  <Override PartName="/ppt/slides/_rels/slide41.xml.rels" ContentType="application/vnd.openxmlformats-package.relationships+xml"/>
  <Override PartName="/ppt/slides/_rels/slide91.xml.rels" ContentType="application/vnd.openxmlformats-package.relationships+xml"/>
  <Override PartName="/ppt/slides/_rels/slide42.xml.rels" ContentType="application/vnd.openxmlformats-package.relationships+xml"/>
  <Override PartName="/ppt/slides/_rels/slide92.xml.rels" ContentType="application/vnd.openxmlformats-package.relationships+xml"/>
  <Override PartName="/ppt/slides/_rels/slide43.xml.rels" ContentType="application/vnd.openxmlformats-package.relationships+xml"/>
  <Override PartName="/ppt/slides/_rels/slide22.xml.rels" ContentType="application/vnd.openxmlformats-package.relationships+xml"/>
  <Override PartName="/ppt/slides/_rels/slide71.xml.rels" ContentType="application/vnd.openxmlformats-package.relationships+xml"/>
  <Override PartName="/ppt/slides/_rels/slide93.xml.rels" ContentType="application/vnd.openxmlformats-package.relationships+xml"/>
  <Override PartName="/ppt/slides/_rels/slide44.xml.rels" ContentType="application/vnd.openxmlformats-package.relationships+xml"/>
  <Override PartName="/ppt/slides/_rels/slide23.xml.rels" ContentType="application/vnd.openxmlformats-package.relationships+xml"/>
  <Override PartName="/ppt/slides/_rels/slide72.xml.rels" ContentType="application/vnd.openxmlformats-package.relationships+xml"/>
  <Override PartName="/ppt/slides/_rels/slide97.xml.rels" ContentType="application/vnd.openxmlformats-package.relationships+xml"/>
  <Override PartName="/ppt/slides/_rels/slide48.xml.rels" ContentType="application/vnd.openxmlformats-package.relationships+xml"/>
  <Override PartName="/ppt/slides/_rels/slide98.xml.rels" ContentType="application/vnd.openxmlformats-package.relationships+xml"/>
  <Override PartName="/ppt/slides/_rels/slide4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69.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_rels/slide53.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104.xml.rels" ContentType="application/vnd.openxmlformats-package.relationships+xml"/>
  <Override PartName="/ppt/slides/_rels/slide56.xml.rels" ContentType="application/vnd.openxmlformats-package.relationships+xml"/>
  <Override PartName="/ppt/slides/_rels/slide105.xml.rels" ContentType="application/vnd.openxmlformats-package.relationships+xml"/>
  <Override PartName="/ppt/slides/_rels/slide57.xml.rels" ContentType="application/vnd.openxmlformats-package.relationships+xml"/>
  <Override PartName="/ppt/slides/_rels/slide12.xml.rels" ContentType="application/vnd.openxmlformats-package.relationships+xml"/>
  <Override PartName="/ppt/slides/_rels/slide61.xml.rels" ContentType="application/vnd.openxmlformats-package.relationships+xml"/>
  <Override PartName="/ppt/slides/_rels/slide13.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16.xml.rels" ContentType="application/vnd.openxmlformats-package.relationships+xml"/>
  <Override PartName="/ppt/slides/_rels/slide65.xml.rels" ContentType="application/vnd.openxmlformats-package.relationships+xml"/>
  <Override PartName="/ppt/slides/_rels/slide17.xml.rels" ContentType="application/vnd.openxmlformats-package.relationships+xml"/>
  <Override PartName="/ppt/slides/_rels/slide66.xml.rels" ContentType="application/vnd.openxmlformats-package.relationships+xml"/>
  <Override PartName="/ppt/slides/_rels/slide18.xml.rels" ContentType="application/vnd.openxmlformats-package.relationships+xml"/>
  <Override PartName="/ppt/slides/_rels/slide67.xml.rels" ContentType="application/vnd.openxmlformats-package.relationships+xml"/>
  <Override PartName="/ppt/slides/_rels/slide19.xml.rels" ContentType="application/vnd.openxmlformats-package.relationships+xml"/>
  <Override PartName="/ppt/slides/_rels/slide68.xml.rels" ContentType="application/vnd.openxmlformats-package.relationships+xml"/>
  <Override PartName="/ppt/slides/slide46.xml" ContentType="application/vnd.openxmlformats-officedocument.presentationml.slide+xml"/>
  <Override PartName="/ppt/slides/slide20.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37.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65.xml" ContentType="application/vnd.openxmlformats-officedocument.presentationml.slide+xml"/>
  <Override PartName="/ppt/slides/slide41.xml" ContentType="application/vnd.openxmlformats-officedocument.presentationml.slide+xml"/>
  <Override PartName="/ppt/slides/slide66.xml" ContentType="application/vnd.openxmlformats-officedocument.presentationml.slide+xml"/>
  <Override PartName="/ppt/slides/slide42.xml" ContentType="application/vnd.openxmlformats-officedocument.presentationml.slide+xml"/>
  <Override PartName="/ppt/slides/slide67.xml" ContentType="application/vnd.openxmlformats-officedocument.presentationml.slide+xml"/>
  <Override PartName="/ppt/slides/slide43.xml" ContentType="application/vnd.openxmlformats-officedocument.presentationml.slide+xml"/>
  <Override PartName="/ppt/slides/slide110.xml" ContentType="application/vnd.openxmlformats-officedocument.presentationml.slide+xml"/>
  <Override PartName="/ppt/slides/slide68.xml" ContentType="application/vnd.openxmlformats-officedocument.presentationml.slide+xml"/>
  <Override PartName="/ppt/slides/slide44.xml" ContentType="application/vnd.openxmlformats-officedocument.presentationml.slide+xml"/>
  <Override PartName="/ppt/slides/slide69.xml" ContentType="application/vnd.openxmlformats-officedocument.presentationml.slide+xml"/>
  <Override PartName="/ppt/slides/slide50.xml" ContentType="application/vnd.openxmlformats-officedocument.presentationml.slide+xml"/>
  <Override PartName="/ppt/slides/slide75.xml" ContentType="application/vnd.openxmlformats-officedocument.presentationml.slide+xml"/>
  <Override PartName="/ppt/slides/slide51.xml" ContentType="application/vnd.openxmlformats-officedocument.presentationml.slide+xml"/>
  <Override PartName="/ppt/slides/slide76.xml" ContentType="application/vnd.openxmlformats-officedocument.presentationml.slide+xml"/>
  <Override PartName="/ppt/slides/slide52.xml" ContentType="application/vnd.openxmlformats-officedocument.presentationml.slide+xml"/>
  <Override PartName="/ppt/slides/slide77.xml" ContentType="application/vnd.openxmlformats-officedocument.presentationml.slide+xml"/>
  <Override PartName="/ppt/slides/slide53.xml" ContentType="application/vnd.openxmlformats-officedocument.presentationml.slide+xml"/>
  <Override PartName="/ppt/slides/slide78.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55.xml.rels" ContentType="application/vnd.openxmlformats-package.relationships+xml"/>
  <Override PartName="/ppt/slideLayouts/_rels/slideLayout149.xml.rels" ContentType="application/vnd.openxmlformats-package.relationships+xml"/>
  <Override PartName="/ppt/slideLayouts/_rels/slideLayout148.xml.rels" ContentType="application/vnd.openxmlformats-package.relationships+xml"/>
  <Override PartName="/ppt/slideLayouts/_rels/slideLayout147.xml.rels" ContentType="application/vnd.openxmlformats-package.relationships+xml"/>
  <Override PartName="/ppt/slideLayouts/_rels/slideLayout146.xml.rels" ContentType="application/vnd.openxmlformats-package.relationships+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37.xml.rels" ContentType="application/vnd.openxmlformats-package.relationships+xml"/>
  <Override PartName="/ppt/slideLayouts/_rels/slideLayout131.xml.rels" ContentType="application/vnd.openxmlformats-package.relationships+xml"/>
  <Override PartName="/ppt/slideLayouts/_rels/slideLayout130.xml.rels" ContentType="application/vnd.openxmlformats-package.relationships+xml"/>
  <Override PartName="/ppt/slideLayouts/_rels/slideLayout129.xml.rels" ContentType="application/vnd.openxmlformats-package.relationships+xml"/>
  <Override PartName="/ppt/slideLayouts/_rels/slideLayout128.xml.rels" ContentType="application/vnd.openxmlformats-package.relationships+xml"/>
  <Override PartName="/ppt/slideLayouts/_rels/slideLayout119.xml.rels" ContentType="application/vnd.openxmlformats-package.relationships+xml"/>
  <Override PartName="/ppt/slideLayouts/_rels/slideLayout118.xml.rels" ContentType="application/vnd.openxmlformats-package.relationships+xml"/>
  <Override PartName="/ppt/slideLayouts/_rels/slideLayout117.xml.rels" ContentType="application/vnd.openxmlformats-package.relationships+xml"/>
  <Override PartName="/ppt/slideLayouts/_rels/slideLayout116.xml.rels" ContentType="application/vnd.openxmlformats-package.relationships+xml"/>
  <Override PartName="/ppt/slideLayouts/_rels/slideLayout109.xml.rels" ContentType="application/vnd.openxmlformats-package.relationships+xml"/>
  <Override PartName="/ppt/slideLayouts/_rels/slideLayout108.xml.rels" ContentType="application/vnd.openxmlformats-package.relationships+xml"/>
  <Override PartName="/ppt/slideLayouts/_rels/slideLayout156.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54.xml.rels" ContentType="application/vnd.openxmlformats-package.relationships+xml"/>
  <Override PartName="/ppt/slideLayouts/_rels/slideLayout105.xml.rels" ContentType="application/vnd.openxmlformats-package.relationships+xml"/>
  <Override PartName="/ppt/slideLayouts/_rels/slideLayout136.xml.rels" ContentType="application/vnd.openxmlformats-package.relationships+xml"/>
  <Override PartName="/ppt/slideLayouts/_rels/slideLayout99.xml.rels" ContentType="application/vnd.openxmlformats-package.relationships+xml"/>
  <Override PartName="/ppt/slideLayouts/_rels/slideLayout153.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140.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122.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121.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120.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13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3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139.xml.rels" ContentType="application/vnd.openxmlformats-package.relationships+xml"/>
  <Override PartName="/ppt/slideLayouts/_rels/slideLayout2.xml.rels" ContentType="application/vnd.openxmlformats-package.relationships+xml"/>
  <Override PartName="/ppt/slideLayouts/_rels/slideLayout13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13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145.xml.rels" ContentType="application/vnd.openxmlformats-package.relationships+xml"/>
  <Override PartName="/ppt/slideLayouts/_rels/slideLayout59.xml.rels" ContentType="application/vnd.openxmlformats-package.relationships+xml"/>
  <Override PartName="/ppt/slideLayouts/_rels/slideLayout138.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144.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23.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124.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100.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150.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51.xml.rels" ContentType="application/vnd.openxmlformats-package.relationships+xml"/>
  <Override PartName="/ppt/slideLayouts/_rels/slideLayout102.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52.xml.rels" ContentType="application/vnd.openxmlformats-package.relationships+xml"/>
  <Override PartName="/ppt/slideLayouts/_rels/slideLayout103.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110.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127.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112.xml.rels" ContentType="application/vnd.openxmlformats-package.relationships+xml"/>
  <Override PartName="/ppt/slideLayouts/_rels/slideLayout54.xml.rels" ContentType="application/vnd.openxmlformats-package.relationships+xml"/>
  <Override PartName="/ppt/slideLayouts/_rels/slideLayout113.xml.rels" ContentType="application/vnd.openxmlformats-package.relationships+xml"/>
  <Override PartName="/ppt/slideLayouts/_rels/slideLayout55.xml.rels" ContentType="application/vnd.openxmlformats-package.relationships+xml"/>
  <Override PartName="/ppt/slideLayouts/_rels/slideLayout114.xml.rels" ContentType="application/vnd.openxmlformats-package.relationships+xml"/>
  <Override PartName="/ppt/slideLayouts/_rels/slideLayout56.xml.rels" ContentType="application/vnd.openxmlformats-package.relationships+xml"/>
  <Override PartName="/ppt/slideLayouts/_rels/slideLayout115.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25.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26.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111.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131.xml" ContentType="application/vnd.openxmlformats-officedocument.presentationml.slideLayout+xml"/>
  <Override PartName="/ppt/slideLayouts/slideLayout41.xml" ContentType="application/vnd.openxmlformats-officedocument.presentationml.slideLayout+xml"/>
  <Override PartName="/ppt/slideLayouts/slideLayout156.xml" ContentType="application/vnd.openxmlformats-officedocument.presentationml.slideLayout+xml"/>
  <Override PartName="/ppt/slideLayouts/slideLayout66.xml" ContentType="application/vnd.openxmlformats-officedocument.presentationml.slideLayout+xml"/>
  <Override PartName="/ppt/slideLayouts/slideLayout130.xml" ContentType="application/vnd.openxmlformats-officedocument.presentationml.slideLayout+xml"/>
  <Override PartName="/ppt/slideLayouts/slideLayout40.xml" ContentType="application/vnd.openxmlformats-officedocument.presentationml.slideLayout+xml"/>
  <Override PartName="/ppt/slideLayouts/slideLayout155.xml" ContentType="application/vnd.openxmlformats-officedocument.presentationml.slideLayout+xml"/>
  <Override PartName="/ppt/slideLayouts/slideLayout65.xml" ContentType="application/vnd.openxmlformats-officedocument.presentationml.slideLayout+xml"/>
  <Override PartName="/ppt/slideLayouts/slideLayout154.xml" ContentType="application/vnd.openxmlformats-officedocument.presentationml.slideLayout+xml"/>
  <Override PartName="/ppt/slideLayouts/slideLayout64.xml" ContentType="application/vnd.openxmlformats-officedocument.presentationml.slideLayout+xml"/>
  <Override PartName="/ppt/slideLayouts/slideLayout152.xml" ContentType="application/vnd.openxmlformats-officedocument.presentationml.slideLayout+xml"/>
  <Override PartName="/ppt/slideLayouts/slideLayout62.xml" ContentType="application/vnd.openxmlformats-officedocument.presentationml.slideLayout+xml"/>
  <Override PartName="/ppt/slideLayouts/slideLayout153.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133.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134.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110.xml" ContentType="application/vnd.openxmlformats-officedocument.presentationml.slideLayout+xml"/>
  <Override PartName="/ppt/slideLayouts/slideLayout20.xml" ContentType="application/vnd.openxmlformats-officedocument.presentationml.slideLayout+xml"/>
  <Override PartName="/ppt/slideLayouts/slideLayout135.xml" ContentType="application/vnd.openxmlformats-officedocument.presentationml.slideLayout+xml"/>
  <Override PartName="/ppt/slideLayouts/slideLayout45.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149.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148.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147.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146.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145.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115.xml" ContentType="application/vnd.openxmlformats-officedocument.presentationml.slideLayout+xml"/>
  <Override PartName="/ppt/slideLayouts/slideLayout25.xml" ContentType="application/vnd.openxmlformats-officedocument.presentationml.slideLayout+xml"/>
  <Override PartName="/ppt/slideLayouts/slideLayout114.xml" ContentType="application/vnd.openxmlformats-officedocument.presentationml.slideLayout+xml"/>
  <Override PartName="/ppt/slideLayouts/slideLayout24.xml" ContentType="application/vnd.openxmlformats-officedocument.presentationml.slideLayout+xml"/>
  <Override PartName="/ppt/slideLayouts/slideLayout139.xml" ContentType="application/vnd.openxmlformats-officedocument.presentationml.slideLayout+xml"/>
  <Override PartName="/ppt/slideLayouts/slideLayout49.xml" ContentType="application/vnd.openxmlformats-officedocument.presentationml.slideLayout+xml"/>
  <Override PartName="/ppt/slideLayouts/slideLayout113.xml" ContentType="application/vnd.openxmlformats-officedocument.presentationml.slideLayout+xml"/>
  <Override PartName="/ppt/slideLayouts/slideLayout23.xml" ContentType="application/vnd.openxmlformats-officedocument.presentationml.slideLayout+xml"/>
  <Override PartName="/ppt/slideLayouts/slideLayout138.xml" ContentType="application/vnd.openxmlformats-officedocument.presentationml.slideLayout+xml"/>
  <Override PartName="/ppt/slideLayouts/slideLayout48.xml" ContentType="application/vnd.openxmlformats-officedocument.presentationml.slideLayout+xml"/>
  <Override PartName="/ppt/slideLayouts/slideLayout112.xml" ContentType="application/vnd.openxmlformats-officedocument.presentationml.slideLayout+xml"/>
  <Override PartName="/ppt/slideLayouts/slideLayout22.xml" ContentType="application/vnd.openxmlformats-officedocument.presentationml.slideLayout+xml"/>
  <Override PartName="/ppt/slideLayouts/slideLayout137.xml" ContentType="application/vnd.openxmlformats-officedocument.presentationml.slideLayout+xml"/>
  <Override PartName="/ppt/slideLayouts/slideLayout47.xml" ContentType="application/vnd.openxmlformats-officedocument.presentationml.slideLayout+xml"/>
  <Override PartName="/ppt/slideLayouts/slideLayout111.xml" ContentType="application/vnd.openxmlformats-officedocument.presentationml.slideLayout+xml"/>
  <Override PartName="/ppt/slideLayouts/slideLayout21.xml" ContentType="application/vnd.openxmlformats-officedocument.presentationml.slideLayout+xml"/>
  <Override PartName="/ppt/slideLayouts/slideLayout136.xml" ContentType="application/vnd.openxmlformats-officedocument.presentationml.slideLayout+xml"/>
  <Override PartName="/ppt/slideLayouts/slideLayout46.xml" ContentType="application/vnd.openxmlformats-officedocument.presentationml.slideLayout+xml"/>
  <Override PartName="/ppt/slideLayouts/slideLayout109.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107.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06.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37.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slideLayouts/slideLayout38.xml" ContentType="application/vnd.openxmlformats-officedocument.presentationml.slideLayout+xml"/>
  <Override PartName="/ppt/slideLayouts/slideLayout10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39.xml" ContentType="application/vnd.openxmlformats-officedocument.presentationml.slideLayout+xml"/>
  <Override PartName="/ppt/slideLayouts/slideLayout10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140.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141.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142.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143.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144.xml" ContentType="application/vnd.openxmlformats-officedocument.presentationml.slideLayout+xml"/>
  <Override PartName="/ppt/slideLayouts/slideLayout54.xml" ContentType="application/vnd.openxmlformats-officedocument.presentationml.slideLayout+xml"/>
  <Override PartName="/ppt/slideLayouts/slideLayout150.xml" ContentType="application/vnd.openxmlformats-officedocument.presentationml.slideLayout+xml"/>
  <Override PartName="/ppt/slideLayouts/slideLayout60.xml" ContentType="application/vnd.openxmlformats-officedocument.presentationml.slideLayout+xml"/>
  <Override PartName="/ppt/slideLayouts/slideLayout151.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Lst>
  <p:sldSz cx="9144000" cy="6858000"/>
  <p:notesSz cx="6883400" cy="9294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100" Type="http://schemas.openxmlformats.org/officeDocument/2006/relationships/slide" Target="slides/slide85.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
</Relationships>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Rectangle 1"/>
          <p:cNvSpPr/>
          <p:nvPr/>
        </p:nvSpPr>
        <p:spPr>
          <a:xfrm>
            <a:off x="0" y="0"/>
            <a:ext cx="6883200" cy="9295200"/>
          </a:xfrm>
          <a:prstGeom prst="rect">
            <a:avLst/>
          </a:prstGeom>
          <a:solidFill>
            <a:srgbClr val="ffffff"/>
          </a:solidFill>
          <a:ln w="9360">
            <a:noFill/>
          </a:ln>
        </p:spPr>
      </p:sp>
      <p:sp>
        <p:nvSpPr>
          <p:cNvPr id="601" name="CustomShape 2"/>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2" name="CustomShape 3"/>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3" name="CustomShape 4"/>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4" name="CustomShape 5"/>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5" name="CustomShape 6"/>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6" name="CustomShape 7"/>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7" name="CustomShape 8"/>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8" name="CustomShape 9"/>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09" name="CustomShape 10"/>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0" name="CustomShape 11"/>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1" name="CustomShape 12"/>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2" name="CustomShape 13"/>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3" name="CustomShape 14"/>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4" name="CustomShape 15"/>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5" name="CustomShape 16"/>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6" name="CustomShape 17"/>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7" name="CustomShape 18"/>
          <p:cNvSpPr/>
          <p:nvPr/>
        </p:nvSpPr>
        <p:spPr>
          <a:xfrm>
            <a:off x="0" y="0"/>
            <a:ext cx="6883560" cy="9294840"/>
          </a:xfrm>
          <a:custGeom>
            <a:avLst/>
            <a:gdLst/>
            <a:ahLst/>
            <a:rect l="0" t="0" r="r" b="b"/>
            <a:pathLst>
              <a:path w="19123" h="25821">
                <a:moveTo>
                  <a:pt x="3" y="0"/>
                </a:moveTo>
                <a:cubicBezTo>
                  <a:pt x="1" y="0"/>
                  <a:pt x="0" y="1"/>
                  <a:pt x="0" y="3"/>
                </a:cubicBezTo>
                <a:lnTo>
                  <a:pt x="0" y="25816"/>
                </a:lnTo>
                <a:cubicBezTo>
                  <a:pt x="0" y="25818"/>
                  <a:pt x="1" y="25820"/>
                  <a:pt x="3" y="25820"/>
                </a:cubicBezTo>
                <a:lnTo>
                  <a:pt x="19118" y="25820"/>
                </a:lnTo>
                <a:cubicBezTo>
                  <a:pt x="19120" y="25820"/>
                  <a:pt x="19122" y="25818"/>
                  <a:pt x="19122" y="25816"/>
                </a:cubicBezTo>
                <a:lnTo>
                  <a:pt x="19122" y="3"/>
                </a:lnTo>
                <a:cubicBezTo>
                  <a:pt x="19122" y="1"/>
                  <a:pt x="19120" y="0"/>
                  <a:pt x="19118" y="0"/>
                </a:cubicBezTo>
                <a:lnTo>
                  <a:pt x="3" y="0"/>
                </a:lnTo>
              </a:path>
            </a:pathLst>
          </a:custGeom>
          <a:solidFill>
            <a:srgbClr val="ffffff"/>
          </a:solidFill>
          <a:ln>
            <a:noFill/>
          </a:ln>
        </p:spPr>
        <p:style>
          <a:lnRef idx="0"/>
          <a:fillRef idx="0"/>
          <a:effectRef idx="0"/>
          <a:fontRef idx="minor"/>
        </p:style>
      </p:sp>
      <p:sp>
        <p:nvSpPr>
          <p:cNvPr id="618" name="CustomShape 19"/>
          <p:cNvSpPr/>
          <p:nvPr/>
        </p:nvSpPr>
        <p:spPr>
          <a:xfrm>
            <a:off x="0" y="0"/>
            <a:ext cx="298116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19" name="CustomShape 20"/>
          <p:cNvSpPr/>
          <p:nvPr/>
        </p:nvSpPr>
        <p:spPr>
          <a:xfrm>
            <a:off x="3900600" y="0"/>
            <a:ext cx="298116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20" name="PlaceHolder 21"/>
          <p:cNvSpPr>
            <a:spLocks noGrp="1"/>
          </p:cNvSpPr>
          <p:nvPr>
            <p:ph type="sldImg"/>
          </p:nvPr>
        </p:nvSpPr>
        <p:spPr>
          <a:xfrm>
            <a:off x="1117080" y="698040"/>
            <a:ext cx="4621320" cy="3459240"/>
          </a:xfrm>
          <a:prstGeom prst="rect">
            <a:avLst/>
          </a:prstGeom>
        </p:spPr>
        <p:txBody>
          <a:bodyPr lIns="90000" rIns="90000" tIns="46800" bIns="46800" anchor="ctr"/>
          <a:p>
            <a:r>
              <a:rPr b="0" lang="en-US" sz="4400" spc="-1" strike="noStrike">
                <a:solidFill>
                  <a:srgbClr val="000000"/>
                </a:solidFill>
                <a:latin typeface="Calibri Light"/>
              </a:rPr>
              <a:t>Click to move the slide</a:t>
            </a:r>
            <a:endParaRPr b="0" lang="en-US" sz="4400" spc="-1" strike="noStrike">
              <a:solidFill>
                <a:srgbClr val="000000"/>
              </a:solidFill>
              <a:latin typeface="Calibri Light"/>
            </a:endParaRPr>
          </a:p>
        </p:txBody>
      </p:sp>
      <p:sp>
        <p:nvSpPr>
          <p:cNvPr id="621" name="PlaceHolder 22"/>
          <p:cNvSpPr>
            <a:spLocks noGrp="1"/>
          </p:cNvSpPr>
          <p:nvPr>
            <p:ph type="body"/>
          </p:nvPr>
        </p:nvSpPr>
        <p:spPr>
          <a:xfrm>
            <a:off x="917280" y="4416480"/>
            <a:ext cx="5019480" cy="4154400"/>
          </a:xfrm>
          <a:prstGeom prst="rect">
            <a:avLst/>
          </a:prstGeom>
        </p:spPr>
        <p:txBody>
          <a:bodyPr lIns="0" rIns="0" tIns="0" bIns="0"/>
          <a:p>
            <a:r>
              <a:rPr b="0" lang="en-US" sz="1200" spc="-1" strike="noStrike">
                <a:solidFill>
                  <a:srgbClr val="000000"/>
                </a:solidFill>
                <a:latin typeface="Times New Roman"/>
              </a:rPr>
              <a:t>Click to edit the notes format</a:t>
            </a:r>
            <a:endParaRPr b="0" lang="en-US" sz="1200" spc="-1" strike="noStrike">
              <a:solidFill>
                <a:srgbClr val="000000"/>
              </a:solidFill>
              <a:latin typeface="Times New Roman"/>
            </a:endParaRPr>
          </a:p>
        </p:txBody>
      </p:sp>
      <p:sp>
        <p:nvSpPr>
          <p:cNvPr id="622" name="CustomShape 23"/>
          <p:cNvSpPr/>
          <p:nvPr/>
        </p:nvSpPr>
        <p:spPr>
          <a:xfrm>
            <a:off x="0" y="8832960"/>
            <a:ext cx="2981160" cy="463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23" name="PlaceHolder 24"/>
          <p:cNvSpPr>
            <a:spLocks noGrp="1"/>
          </p:cNvSpPr>
          <p:nvPr>
            <p:ph type="sldNum"/>
          </p:nvPr>
        </p:nvSpPr>
        <p:spPr>
          <a:xfrm>
            <a:off x="3900600" y="8832960"/>
            <a:ext cx="2954160" cy="436320"/>
          </a:xfrm>
          <a:prstGeom prst="rect">
            <a:avLst/>
          </a:prstGeom>
        </p:spPr>
        <p:txBody>
          <a:bodyPr lIns="92520" rIns="92520" tIns="46080" bIns="46080" anchor="b"/>
          <a:p>
            <a:pPr algn="r">
              <a:lnSpc>
                <a:spcPct val="100000"/>
              </a:lnSpc>
            </a:pPr>
            <a:fld id="{C1885430-C806-44EA-8B39-33D6F4E7C1B6}" type="slidenum">
              <a:rPr b="0" lang="en-US" sz="1200" spc="-1" strike="noStrike">
                <a:solidFill>
                  <a:srgbClr val="000000"/>
                </a:solidFill>
                <a:latin typeface="Times New Roman"/>
                <a:ea typeface="Segoe U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
</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0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
</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
</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
</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
</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
</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
</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
</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BD40EC4D-55F1-4A43-BF3C-8AD27C8283BE}"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5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1F9B7F6-A59F-4168-971D-522337AC10F3}"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5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803D758F-2D1C-4582-8BCC-885EA401FE60}"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56" name="PlaceHolder 4"/>
          <p:cNvSpPr>
            <a:spLocks noGrp="1"/>
          </p:cNvSpPr>
          <p:nvPr>
            <p:ph type="sldImg"/>
          </p:nvPr>
        </p:nvSpPr>
        <p:spPr>
          <a:xfrm>
            <a:off x="1117080" y="698040"/>
            <a:ext cx="4621320" cy="3459240"/>
          </a:xfrm>
          <a:prstGeom prst="rect">
            <a:avLst/>
          </a:prstGeom>
        </p:spPr>
      </p:sp>
      <p:sp>
        <p:nvSpPr>
          <p:cNvPr id="957" name="CustomShape 5"/>
          <p:cNvSpPr/>
          <p:nvPr/>
        </p:nvSpPr>
        <p:spPr>
          <a:xfrm>
            <a:off x="914400" y="4343400"/>
            <a:ext cx="50292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4382335-B46E-4A0F-82F4-4EA195FDA2A0}"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7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F82B4BA-D4AB-47AB-B69A-33F53E19640B}"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8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739BC506-1139-4BC9-B2E6-8ACDF72B0770}"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81" name="PlaceHolder 4"/>
          <p:cNvSpPr>
            <a:spLocks noGrp="1"/>
          </p:cNvSpPr>
          <p:nvPr>
            <p:ph type="sldImg"/>
          </p:nvPr>
        </p:nvSpPr>
        <p:spPr>
          <a:xfrm>
            <a:off x="1117080" y="698040"/>
            <a:ext cx="4621320" cy="3459240"/>
          </a:xfrm>
          <a:prstGeom prst="rect">
            <a:avLst/>
          </a:prstGeom>
        </p:spPr>
      </p:sp>
      <p:sp>
        <p:nvSpPr>
          <p:cNvPr id="98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C0FC8104-ED1C-44B9-8CCC-84D378953D33}"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11"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0635068-3A7A-4300-98DC-C5E2588036D1}"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12"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C63F0341-FBFA-407B-94E0-B4831D47EE27}"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213" name="PlaceHolder 4"/>
          <p:cNvSpPr>
            <a:spLocks noGrp="1"/>
          </p:cNvSpPr>
          <p:nvPr>
            <p:ph type="sldImg"/>
          </p:nvPr>
        </p:nvSpPr>
        <p:spPr>
          <a:xfrm>
            <a:off x="1117080" y="698040"/>
            <a:ext cx="4621320" cy="3459240"/>
          </a:xfrm>
          <a:prstGeom prst="rect">
            <a:avLst/>
          </a:prstGeom>
        </p:spPr>
      </p:sp>
      <p:sp>
        <p:nvSpPr>
          <p:cNvPr id="1214"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009FF60-865B-48D1-84EF-3B964DCCD99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16"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E4F67C9-35F9-4766-890A-1B22AB64D8C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17"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C681D504-348D-46F1-BBAB-D088C0C08888}"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218" name="PlaceHolder 4"/>
          <p:cNvSpPr>
            <a:spLocks noGrp="1"/>
          </p:cNvSpPr>
          <p:nvPr>
            <p:ph type="sldImg"/>
          </p:nvPr>
        </p:nvSpPr>
        <p:spPr>
          <a:xfrm>
            <a:off x="1117080" y="698040"/>
            <a:ext cx="4621320" cy="3459240"/>
          </a:xfrm>
          <a:prstGeom prst="rect">
            <a:avLst/>
          </a:prstGeom>
        </p:spPr>
      </p:sp>
      <p:sp>
        <p:nvSpPr>
          <p:cNvPr id="1219"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FA304CC-B248-4507-BE8D-58A771BD643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21"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CE5E05C2-8799-4ED0-831F-4FCB266E8079}"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22"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224C9914-D964-451B-AD32-2BE5E3BBE54D}"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223" name="PlaceHolder 4"/>
          <p:cNvSpPr>
            <a:spLocks noGrp="1"/>
          </p:cNvSpPr>
          <p:nvPr>
            <p:ph type="sldImg"/>
          </p:nvPr>
        </p:nvSpPr>
        <p:spPr>
          <a:xfrm>
            <a:off x="1117080" y="698040"/>
            <a:ext cx="4621320" cy="3459240"/>
          </a:xfrm>
          <a:prstGeom prst="rect">
            <a:avLst/>
          </a:prstGeom>
        </p:spPr>
      </p:sp>
      <p:sp>
        <p:nvSpPr>
          <p:cNvPr id="1224"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9A4806B-4731-484F-803F-F3456A8D046B}"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26" name="PlaceHolder 2"/>
          <p:cNvSpPr>
            <a:spLocks noGrp="1"/>
          </p:cNvSpPr>
          <p:nvPr>
            <p:ph type="sldImg"/>
          </p:nvPr>
        </p:nvSpPr>
        <p:spPr>
          <a:xfrm>
            <a:off x="1117080" y="698040"/>
            <a:ext cx="4621320" cy="3459240"/>
          </a:xfrm>
          <a:prstGeom prst="rect">
            <a:avLst/>
          </a:prstGeom>
        </p:spPr>
      </p:sp>
      <p:sp>
        <p:nvSpPr>
          <p:cNvPr id="1227" name="CustomShape 3"/>
          <p:cNvSpPr/>
          <p:nvPr/>
        </p:nvSpPr>
        <p:spPr>
          <a:xfrm>
            <a:off x="917640" y="4416480"/>
            <a:ext cx="5045040" cy="417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BF12775-339D-44BF-AC19-12A752988E84}"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2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9CBC8DB-50E5-4684-A73D-6BA0E6E0562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3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64CB8A30-B4D2-47BA-AAD7-BBE44BFC29CE}"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231" name="PlaceHolder 4"/>
          <p:cNvSpPr>
            <a:spLocks noGrp="1"/>
          </p:cNvSpPr>
          <p:nvPr>
            <p:ph type="sldImg"/>
          </p:nvPr>
        </p:nvSpPr>
        <p:spPr>
          <a:xfrm>
            <a:off x="1117080" y="698040"/>
            <a:ext cx="4621320" cy="3459240"/>
          </a:xfrm>
          <a:prstGeom prst="rect">
            <a:avLst/>
          </a:prstGeom>
        </p:spPr>
      </p:sp>
      <p:sp>
        <p:nvSpPr>
          <p:cNvPr id="123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10B8F8E-5191-4BF5-A4D8-4AC4AB3C6DA1}"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3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6903BA22-DF6C-417E-925B-C020231B2C4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3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AA13092A-6143-48DF-A059-F965F67BE435}"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236" name="PlaceHolder 4"/>
          <p:cNvSpPr>
            <a:spLocks noGrp="1"/>
          </p:cNvSpPr>
          <p:nvPr>
            <p:ph type="sldImg"/>
          </p:nvPr>
        </p:nvSpPr>
        <p:spPr>
          <a:xfrm>
            <a:off x="1117080" y="698040"/>
            <a:ext cx="4621320" cy="3459240"/>
          </a:xfrm>
          <a:prstGeom prst="rect">
            <a:avLst/>
          </a:prstGeom>
        </p:spPr>
      </p:sp>
      <p:sp>
        <p:nvSpPr>
          <p:cNvPr id="123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26ADD01-2917-4721-A145-0C1950438EE9}"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39" name="PlaceHolder 2"/>
          <p:cNvSpPr>
            <a:spLocks noGrp="1"/>
          </p:cNvSpPr>
          <p:nvPr>
            <p:ph type="sldImg"/>
          </p:nvPr>
        </p:nvSpPr>
        <p:spPr>
          <a:xfrm>
            <a:off x="1117080" y="698040"/>
            <a:ext cx="4621320" cy="3459240"/>
          </a:xfrm>
          <a:prstGeom prst="rect">
            <a:avLst/>
          </a:prstGeom>
        </p:spPr>
      </p:sp>
      <p:sp>
        <p:nvSpPr>
          <p:cNvPr id="1240"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61C94F6-1C60-4D50-BA7D-AF7A45B03DB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42" name="PlaceHolder 2"/>
          <p:cNvSpPr>
            <a:spLocks noGrp="1"/>
          </p:cNvSpPr>
          <p:nvPr>
            <p:ph type="sldImg"/>
          </p:nvPr>
        </p:nvSpPr>
        <p:spPr>
          <a:xfrm>
            <a:off x="1117080" y="698040"/>
            <a:ext cx="4621320" cy="3459240"/>
          </a:xfrm>
          <a:prstGeom prst="rect">
            <a:avLst/>
          </a:prstGeom>
        </p:spPr>
      </p:sp>
      <p:sp>
        <p:nvSpPr>
          <p:cNvPr id="1243"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4"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206C5AB-22CB-4186-8541-93952B900576}"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45" name="PlaceHolder 2"/>
          <p:cNvSpPr>
            <a:spLocks noGrp="1"/>
          </p:cNvSpPr>
          <p:nvPr>
            <p:ph type="sldImg"/>
          </p:nvPr>
        </p:nvSpPr>
        <p:spPr>
          <a:xfrm>
            <a:off x="1117080" y="698040"/>
            <a:ext cx="4621320" cy="3459240"/>
          </a:xfrm>
          <a:prstGeom prst="rect">
            <a:avLst/>
          </a:prstGeom>
        </p:spPr>
      </p:sp>
      <p:sp>
        <p:nvSpPr>
          <p:cNvPr id="1246"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7"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A04D9D7-CD19-4EA5-B4F7-CAB9A23F941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48" name="PlaceHolder 2"/>
          <p:cNvSpPr>
            <a:spLocks noGrp="1"/>
          </p:cNvSpPr>
          <p:nvPr>
            <p:ph type="sldImg"/>
          </p:nvPr>
        </p:nvSpPr>
        <p:spPr>
          <a:xfrm>
            <a:off x="1117080" y="698040"/>
            <a:ext cx="4621320" cy="3459240"/>
          </a:xfrm>
          <a:prstGeom prst="rect">
            <a:avLst/>
          </a:prstGeom>
        </p:spPr>
      </p:sp>
      <p:sp>
        <p:nvSpPr>
          <p:cNvPr id="1249"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6D612BA-C5C7-47D3-A0FA-6E34E626F6F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8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737F614-95D4-40AE-8D83-15F2049D943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8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E356F8B1-5E43-4FA6-AFFB-4045C3B88E78}"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86" name="PlaceHolder 4"/>
          <p:cNvSpPr>
            <a:spLocks noGrp="1"/>
          </p:cNvSpPr>
          <p:nvPr>
            <p:ph type="sldImg"/>
          </p:nvPr>
        </p:nvSpPr>
        <p:spPr>
          <a:xfrm>
            <a:off x="1117080" y="698040"/>
            <a:ext cx="4621320" cy="3459240"/>
          </a:xfrm>
          <a:prstGeom prst="rect">
            <a:avLst/>
          </a:prstGeom>
        </p:spPr>
      </p:sp>
      <p:sp>
        <p:nvSpPr>
          <p:cNvPr id="98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2DB9CF9-6AA1-4D99-8EE8-72D0F74A6803}"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8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84BE980B-8C65-4AC6-88E0-ED3B1F80286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9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A45AA3DE-39C5-40A3-97C2-EAA224245364}"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91" name="PlaceHolder 4"/>
          <p:cNvSpPr>
            <a:spLocks noGrp="1"/>
          </p:cNvSpPr>
          <p:nvPr>
            <p:ph type="sldImg"/>
          </p:nvPr>
        </p:nvSpPr>
        <p:spPr>
          <a:xfrm>
            <a:off x="1117080" y="698040"/>
            <a:ext cx="4621320" cy="3459240"/>
          </a:xfrm>
          <a:prstGeom prst="rect">
            <a:avLst/>
          </a:prstGeom>
        </p:spPr>
      </p:sp>
      <p:sp>
        <p:nvSpPr>
          <p:cNvPr id="99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96C8AD8-EC42-4DDD-9F91-6CA151477B6A}"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9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FE604FE-33BC-49EA-9AAB-AFEE3BD9C5FD}"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9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115B8693-D0A8-4B05-A7E2-0A1E34F60846}"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96" name="PlaceHolder 4"/>
          <p:cNvSpPr>
            <a:spLocks noGrp="1"/>
          </p:cNvSpPr>
          <p:nvPr>
            <p:ph type="sldImg"/>
          </p:nvPr>
        </p:nvSpPr>
        <p:spPr>
          <a:xfrm>
            <a:off x="1117080" y="698040"/>
            <a:ext cx="4621320" cy="3459240"/>
          </a:xfrm>
          <a:prstGeom prst="rect">
            <a:avLst/>
          </a:prstGeom>
        </p:spPr>
      </p:sp>
      <p:sp>
        <p:nvSpPr>
          <p:cNvPr id="99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907E8BA-6687-45AE-A297-37CCEF6D382E}"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9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F19852B-2C9F-421D-B9A3-5B735930BF4D}"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0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554B9BF2-0024-465F-B630-D4CBC6F47120}"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01" name="PlaceHolder 4"/>
          <p:cNvSpPr>
            <a:spLocks noGrp="1"/>
          </p:cNvSpPr>
          <p:nvPr>
            <p:ph type="sldImg"/>
          </p:nvPr>
        </p:nvSpPr>
        <p:spPr>
          <a:xfrm>
            <a:off x="1117080" y="698040"/>
            <a:ext cx="4621320" cy="3459240"/>
          </a:xfrm>
          <a:prstGeom prst="rect">
            <a:avLst/>
          </a:prstGeom>
        </p:spPr>
      </p:sp>
      <p:sp>
        <p:nvSpPr>
          <p:cNvPr id="100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537E8A8-AB8A-459D-BC0F-90C3A0E1815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0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B4AC4485-5BB6-40A7-8E38-64454200CA6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0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7E5CA834-693D-49C4-9F41-BBCE009E6B74}"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06" name="PlaceHolder 4"/>
          <p:cNvSpPr>
            <a:spLocks noGrp="1"/>
          </p:cNvSpPr>
          <p:nvPr>
            <p:ph type="sldImg"/>
          </p:nvPr>
        </p:nvSpPr>
        <p:spPr>
          <a:xfrm>
            <a:off x="1117080" y="698040"/>
            <a:ext cx="4621320" cy="3459240"/>
          </a:xfrm>
          <a:prstGeom prst="rect">
            <a:avLst/>
          </a:prstGeom>
        </p:spPr>
      </p:sp>
      <p:sp>
        <p:nvSpPr>
          <p:cNvPr id="100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DA5F3EC-1388-41C9-BECC-138C4240C638}"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0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B3FD8233-6334-4B63-98CB-A055DB560C26}"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1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6E67FC1C-1126-402D-8C74-35E8C27C4447}"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11" name="PlaceHolder 4"/>
          <p:cNvSpPr>
            <a:spLocks noGrp="1"/>
          </p:cNvSpPr>
          <p:nvPr>
            <p:ph type="sldImg"/>
          </p:nvPr>
        </p:nvSpPr>
        <p:spPr>
          <a:xfrm>
            <a:off x="1117080" y="698040"/>
            <a:ext cx="4621320" cy="3459240"/>
          </a:xfrm>
          <a:prstGeom prst="rect">
            <a:avLst/>
          </a:prstGeom>
        </p:spPr>
      </p:sp>
      <p:sp>
        <p:nvSpPr>
          <p:cNvPr id="101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15B7C87-EBD8-4F1C-B7A9-2E6EDDC4D34B}"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1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E9B60C7-63C8-4A08-AE5E-2D62092703BB}"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1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AE72950A-4B4F-408A-BF23-84EF0DE71006}"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16" name="PlaceHolder 4"/>
          <p:cNvSpPr>
            <a:spLocks noGrp="1"/>
          </p:cNvSpPr>
          <p:nvPr>
            <p:ph type="sldImg"/>
          </p:nvPr>
        </p:nvSpPr>
        <p:spPr>
          <a:xfrm>
            <a:off x="1117080" y="698040"/>
            <a:ext cx="4621320" cy="3459240"/>
          </a:xfrm>
          <a:prstGeom prst="rect">
            <a:avLst/>
          </a:prstGeom>
        </p:spPr>
      </p:sp>
      <p:sp>
        <p:nvSpPr>
          <p:cNvPr id="1017" name="CustomShape 5"/>
          <p:cNvSpPr/>
          <p:nvPr/>
        </p:nvSpPr>
        <p:spPr>
          <a:xfrm>
            <a:off x="685800" y="4343400"/>
            <a:ext cx="5483160" cy="4111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C677CA98-07FC-4D48-AC3D-E2E149D4EBEF}"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5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9E62CA6-C0F3-414A-A1ED-54D1C066C28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6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93BF73D2-818B-4D88-B853-BB9259C70C1F}"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61" name="PlaceHolder 4"/>
          <p:cNvSpPr>
            <a:spLocks noGrp="1"/>
          </p:cNvSpPr>
          <p:nvPr>
            <p:ph type="sldImg"/>
          </p:nvPr>
        </p:nvSpPr>
        <p:spPr>
          <a:xfrm>
            <a:off x="1117080" y="698040"/>
            <a:ext cx="4621320" cy="3459240"/>
          </a:xfrm>
          <a:prstGeom prst="rect">
            <a:avLst/>
          </a:prstGeom>
        </p:spPr>
      </p:sp>
      <p:sp>
        <p:nvSpPr>
          <p:cNvPr id="96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EAEB893-86CF-49AC-AC55-290605E579FC}"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019" name="PlaceHolder 2"/>
          <p:cNvSpPr>
            <a:spLocks noGrp="1"/>
          </p:cNvSpPr>
          <p:nvPr>
            <p:ph type="sldImg"/>
          </p:nvPr>
        </p:nvSpPr>
        <p:spPr>
          <a:xfrm>
            <a:off x="1117080" y="698040"/>
            <a:ext cx="4621320" cy="3459240"/>
          </a:xfrm>
          <a:prstGeom prst="rect">
            <a:avLst/>
          </a:prstGeom>
        </p:spPr>
      </p:sp>
      <p:sp>
        <p:nvSpPr>
          <p:cNvPr id="1020"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3914D7F-B3CB-41C4-9730-F251A6CF8B89}"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6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0053316-BC01-42FA-A871-7B949B1A0B6D}"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6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EBA21410-8DE8-45B0-A08F-45DE336BF59D}"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66" name="PlaceHolder 4"/>
          <p:cNvSpPr>
            <a:spLocks noGrp="1"/>
          </p:cNvSpPr>
          <p:nvPr>
            <p:ph type="sldImg"/>
          </p:nvPr>
        </p:nvSpPr>
        <p:spPr>
          <a:xfrm>
            <a:off x="1117080" y="698040"/>
            <a:ext cx="4621320" cy="3459240"/>
          </a:xfrm>
          <a:prstGeom prst="rect">
            <a:avLst/>
          </a:prstGeom>
        </p:spPr>
      </p:sp>
      <p:sp>
        <p:nvSpPr>
          <p:cNvPr id="96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C811B3F-A5DA-4FB5-A3C9-2D3ED2DF60F9}"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022" name="PlaceHolder 2"/>
          <p:cNvSpPr>
            <a:spLocks noGrp="1"/>
          </p:cNvSpPr>
          <p:nvPr>
            <p:ph type="sldImg"/>
          </p:nvPr>
        </p:nvSpPr>
        <p:spPr>
          <a:xfrm>
            <a:off x="1117080" y="698040"/>
            <a:ext cx="4621320" cy="3459240"/>
          </a:xfrm>
          <a:prstGeom prst="rect">
            <a:avLst/>
          </a:prstGeom>
        </p:spPr>
      </p:sp>
      <p:sp>
        <p:nvSpPr>
          <p:cNvPr id="1023"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4" name="PlaceHolder 1"/>
          <p:cNvSpPr>
            <a:spLocks noGrp="1"/>
          </p:cNvSpPr>
          <p:nvPr>
            <p:ph type="sldImg"/>
          </p:nvPr>
        </p:nvSpPr>
        <p:spPr>
          <a:xfrm>
            <a:off x="1117080" y="698040"/>
            <a:ext cx="4621320" cy="3459240"/>
          </a:xfrm>
          <a:prstGeom prst="rect">
            <a:avLst/>
          </a:prstGeom>
        </p:spPr>
      </p:sp>
      <p:sp>
        <p:nvSpPr>
          <p:cNvPr id="1025" name="CustomShape 2"/>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7D61816-F84B-4427-A073-0133FA4C77D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27"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999352F-0108-49E4-8AE1-3D3E1E0F9638}"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28"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8DDA33C9-2F92-4FBD-8ED1-00696101188E}"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29" name="PlaceHolder 4"/>
          <p:cNvSpPr>
            <a:spLocks noGrp="1"/>
          </p:cNvSpPr>
          <p:nvPr>
            <p:ph type="sldImg"/>
          </p:nvPr>
        </p:nvSpPr>
        <p:spPr>
          <a:xfrm>
            <a:off x="1117080" y="698040"/>
            <a:ext cx="4621320" cy="3459240"/>
          </a:xfrm>
          <a:prstGeom prst="rect">
            <a:avLst/>
          </a:prstGeom>
        </p:spPr>
      </p:sp>
      <p:sp>
        <p:nvSpPr>
          <p:cNvPr id="1030"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8BF2356B-CA8E-479C-8030-37A829D35D9F}"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32"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3F59599-1CD5-490C-BB3A-540956909A2C}"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33"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82FB99F3-0E37-4436-9C7A-49EA7845270A}"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34" name="PlaceHolder 4"/>
          <p:cNvSpPr>
            <a:spLocks noGrp="1"/>
          </p:cNvSpPr>
          <p:nvPr>
            <p:ph type="sldImg"/>
          </p:nvPr>
        </p:nvSpPr>
        <p:spPr>
          <a:xfrm>
            <a:off x="1117080" y="698040"/>
            <a:ext cx="4621320" cy="3459240"/>
          </a:xfrm>
          <a:prstGeom prst="rect">
            <a:avLst/>
          </a:prstGeom>
        </p:spPr>
      </p:sp>
      <p:sp>
        <p:nvSpPr>
          <p:cNvPr id="1035" name="CustomShape 5"/>
          <p:cNvSpPr/>
          <p:nvPr/>
        </p:nvSpPr>
        <p:spPr>
          <a:xfrm>
            <a:off x="685800" y="4343400"/>
            <a:ext cx="5484960" cy="411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997B944-58C3-40DE-82C7-44F4CC98E08A}"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37"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FE6C90A-100D-4AB8-A587-C7F97C77584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38"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9C149C2A-3FC1-4655-9E18-AE0F31DCFA69}"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39" name="PlaceHolder 4"/>
          <p:cNvSpPr>
            <a:spLocks noGrp="1"/>
          </p:cNvSpPr>
          <p:nvPr>
            <p:ph type="sldImg"/>
          </p:nvPr>
        </p:nvSpPr>
        <p:spPr>
          <a:xfrm>
            <a:off x="1117080" y="698040"/>
            <a:ext cx="4621320" cy="3459240"/>
          </a:xfrm>
          <a:prstGeom prst="rect">
            <a:avLst/>
          </a:prstGeom>
        </p:spPr>
      </p:sp>
      <p:sp>
        <p:nvSpPr>
          <p:cNvPr id="1040"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9BD2F45-E78A-4DDD-ADF3-10EDA4214559}"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42"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E4E0D22-F0BA-4105-B32B-6672BAFD8F54}"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43"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6BCCA243-3C80-4B1D-9D41-BB9832797541}"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44" name="PlaceHolder 4"/>
          <p:cNvSpPr>
            <a:spLocks noGrp="1"/>
          </p:cNvSpPr>
          <p:nvPr>
            <p:ph type="sldImg"/>
          </p:nvPr>
        </p:nvSpPr>
        <p:spPr>
          <a:xfrm>
            <a:off x="1117080" y="698040"/>
            <a:ext cx="4621320" cy="3459240"/>
          </a:xfrm>
          <a:prstGeom prst="rect">
            <a:avLst/>
          </a:prstGeom>
        </p:spPr>
      </p:sp>
      <p:sp>
        <p:nvSpPr>
          <p:cNvPr id="1045"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B03D22D-2771-4DF9-909F-5299B21FD8B5}"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047" name="PlaceHolder 2"/>
          <p:cNvSpPr>
            <a:spLocks noGrp="1"/>
          </p:cNvSpPr>
          <p:nvPr>
            <p:ph type="sldImg"/>
          </p:nvPr>
        </p:nvSpPr>
        <p:spPr>
          <a:xfrm>
            <a:off x="1117080" y="698040"/>
            <a:ext cx="4621320" cy="3459240"/>
          </a:xfrm>
          <a:prstGeom prst="rect">
            <a:avLst/>
          </a:prstGeom>
        </p:spPr>
      </p:sp>
      <p:sp>
        <p:nvSpPr>
          <p:cNvPr id="1048"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9"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8916AFB-ECDA-4173-A3BB-2471A124E89C}"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050" name="PlaceHolder 2"/>
          <p:cNvSpPr>
            <a:spLocks noGrp="1"/>
          </p:cNvSpPr>
          <p:nvPr>
            <p:ph type="sldImg"/>
          </p:nvPr>
        </p:nvSpPr>
        <p:spPr>
          <a:xfrm>
            <a:off x="1117080" y="698040"/>
            <a:ext cx="4621320" cy="3459240"/>
          </a:xfrm>
          <a:prstGeom prst="rect">
            <a:avLst/>
          </a:prstGeom>
        </p:spPr>
      </p:sp>
      <p:sp>
        <p:nvSpPr>
          <p:cNvPr id="1051"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2"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E2310B3-1255-44A4-AC9A-3F297D4ABBB0}"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053" name="PlaceHolder 2"/>
          <p:cNvSpPr>
            <a:spLocks noGrp="1"/>
          </p:cNvSpPr>
          <p:nvPr>
            <p:ph type="sldImg"/>
          </p:nvPr>
        </p:nvSpPr>
        <p:spPr>
          <a:xfrm>
            <a:off x="1117080" y="698040"/>
            <a:ext cx="4621320" cy="3459240"/>
          </a:xfrm>
          <a:prstGeom prst="rect">
            <a:avLst/>
          </a:prstGeom>
        </p:spPr>
      </p:sp>
      <p:sp>
        <p:nvSpPr>
          <p:cNvPr id="1054"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239BE93-2891-4BFB-B3BE-C2653E0BFA5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56"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022B59B-09AA-497A-8B90-47BEA333A4FF}"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57"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0AECACA5-8FB8-4DFF-B0FB-AE309F1DCE02}"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58" name="PlaceHolder 4"/>
          <p:cNvSpPr>
            <a:spLocks noGrp="1"/>
          </p:cNvSpPr>
          <p:nvPr>
            <p:ph type="sldImg"/>
          </p:nvPr>
        </p:nvSpPr>
        <p:spPr>
          <a:xfrm>
            <a:off x="1117080" y="698040"/>
            <a:ext cx="4621320" cy="3459240"/>
          </a:xfrm>
          <a:prstGeom prst="rect">
            <a:avLst/>
          </a:prstGeom>
        </p:spPr>
      </p:sp>
      <p:sp>
        <p:nvSpPr>
          <p:cNvPr id="1059"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CB90971-C59A-4266-8E04-A80CA98B657C}"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61"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94D5E1F-321E-4119-9603-D4F1F8EDD563}"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62"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1741D4E7-83E1-49E8-951B-D9371247094F}"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63" name="PlaceHolder 4"/>
          <p:cNvSpPr>
            <a:spLocks noGrp="1"/>
          </p:cNvSpPr>
          <p:nvPr>
            <p:ph type="sldImg"/>
          </p:nvPr>
        </p:nvSpPr>
        <p:spPr>
          <a:xfrm>
            <a:off x="1117080" y="698040"/>
            <a:ext cx="4621320" cy="3459240"/>
          </a:xfrm>
          <a:prstGeom prst="rect">
            <a:avLst/>
          </a:prstGeom>
        </p:spPr>
      </p:sp>
      <p:sp>
        <p:nvSpPr>
          <p:cNvPr id="1064"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C4EB9A4-8652-4CF4-9D7A-FD2B9D31A7D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66"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7658805-ECF2-4C31-B6EB-F69E7D98372D}"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67"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BA6E12EF-DC1E-48D7-99F2-4D8CC832D512}"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68" name="PlaceHolder 4"/>
          <p:cNvSpPr>
            <a:spLocks noGrp="1"/>
          </p:cNvSpPr>
          <p:nvPr>
            <p:ph type="sldImg"/>
          </p:nvPr>
        </p:nvSpPr>
        <p:spPr>
          <a:xfrm>
            <a:off x="1117080" y="698040"/>
            <a:ext cx="4621320" cy="3459240"/>
          </a:xfrm>
          <a:prstGeom prst="rect">
            <a:avLst/>
          </a:prstGeom>
        </p:spPr>
      </p:sp>
      <p:sp>
        <p:nvSpPr>
          <p:cNvPr id="1069"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440F7AC-DF64-483D-94E4-B0DCAC02F96A}"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71"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C390E9E8-D471-408A-8601-5F80F1E793CC}"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72"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DD0CCB85-4BC3-4573-9CC0-A7183BA570E6}"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73" name="PlaceHolder 4"/>
          <p:cNvSpPr>
            <a:spLocks noGrp="1"/>
          </p:cNvSpPr>
          <p:nvPr>
            <p:ph type="sldImg"/>
          </p:nvPr>
        </p:nvSpPr>
        <p:spPr>
          <a:xfrm>
            <a:off x="1117080" y="698040"/>
            <a:ext cx="4621320" cy="3459240"/>
          </a:xfrm>
          <a:prstGeom prst="rect">
            <a:avLst/>
          </a:prstGeom>
        </p:spPr>
      </p:sp>
      <p:sp>
        <p:nvSpPr>
          <p:cNvPr id="1074" name="CustomShape 5"/>
          <p:cNvSpPr/>
          <p:nvPr/>
        </p:nvSpPr>
        <p:spPr>
          <a:xfrm>
            <a:off x="685800" y="4343400"/>
            <a:ext cx="5483160" cy="4111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C34447E-7D2B-4761-8AA7-8EDA4D5835A0}"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76"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C3A6DBC-3A28-4A04-8363-3A22C8780E8F}"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77"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A218310D-3DC3-42E9-AE11-8F13CBDC43F4}"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78" name="PlaceHolder 4"/>
          <p:cNvSpPr>
            <a:spLocks noGrp="1"/>
          </p:cNvSpPr>
          <p:nvPr>
            <p:ph type="sldImg"/>
          </p:nvPr>
        </p:nvSpPr>
        <p:spPr>
          <a:xfrm>
            <a:off x="1117080" y="698040"/>
            <a:ext cx="4621320" cy="3459240"/>
          </a:xfrm>
          <a:prstGeom prst="rect">
            <a:avLst/>
          </a:prstGeom>
        </p:spPr>
      </p:sp>
      <p:sp>
        <p:nvSpPr>
          <p:cNvPr id="1079"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6C8A594-9B24-4F1F-9FFF-23201D1280D1}"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81"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AA21C83-3B70-4EA9-B053-81D9B668C2CE}"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82"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2772C533-CFA2-4C78-90D5-3E6237407528}"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83" name="PlaceHolder 4"/>
          <p:cNvSpPr>
            <a:spLocks noGrp="1"/>
          </p:cNvSpPr>
          <p:nvPr>
            <p:ph type="sldImg"/>
          </p:nvPr>
        </p:nvSpPr>
        <p:spPr>
          <a:xfrm>
            <a:off x="1117080" y="698040"/>
            <a:ext cx="4621320" cy="3459240"/>
          </a:xfrm>
          <a:prstGeom prst="rect">
            <a:avLst/>
          </a:prstGeom>
        </p:spPr>
      </p:sp>
      <p:sp>
        <p:nvSpPr>
          <p:cNvPr id="1084"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C3AD4D9-57D9-4ACB-BF0C-93036945EACF}"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86"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7DBA9AA-9D5F-4F4A-891C-28C5B4696774}"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87"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C0B37B99-8DB0-4272-A561-6852C3201A51}"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88" name="PlaceHolder 4"/>
          <p:cNvSpPr>
            <a:spLocks noGrp="1"/>
          </p:cNvSpPr>
          <p:nvPr>
            <p:ph type="sldImg"/>
          </p:nvPr>
        </p:nvSpPr>
        <p:spPr>
          <a:xfrm>
            <a:off x="1117080" y="698040"/>
            <a:ext cx="4621320" cy="3459240"/>
          </a:xfrm>
          <a:prstGeom prst="rect">
            <a:avLst/>
          </a:prstGeom>
        </p:spPr>
      </p:sp>
      <p:sp>
        <p:nvSpPr>
          <p:cNvPr id="1089"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82EC23A-154A-4A72-9F17-E184F495841E}"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91" name="PlaceHolder 2"/>
          <p:cNvSpPr>
            <a:spLocks noGrp="1"/>
          </p:cNvSpPr>
          <p:nvPr>
            <p:ph type="sldImg"/>
          </p:nvPr>
        </p:nvSpPr>
        <p:spPr>
          <a:xfrm>
            <a:off x="1117080" y="698040"/>
            <a:ext cx="4621320" cy="3459240"/>
          </a:xfrm>
          <a:prstGeom prst="rect">
            <a:avLst/>
          </a:prstGeom>
        </p:spPr>
      </p:sp>
      <p:sp>
        <p:nvSpPr>
          <p:cNvPr id="1092"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6FA7581F-7BD7-432E-8451-AE3BB6773E1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9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ACADA77-B958-4218-AABB-5998F0468E40}"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9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6C92F696-9E96-4E2E-B232-2C1A5230F061}"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096" name="PlaceHolder 4"/>
          <p:cNvSpPr>
            <a:spLocks noGrp="1"/>
          </p:cNvSpPr>
          <p:nvPr>
            <p:ph type="sldImg"/>
          </p:nvPr>
        </p:nvSpPr>
        <p:spPr>
          <a:xfrm>
            <a:off x="1117080" y="698040"/>
            <a:ext cx="4621320" cy="3459240"/>
          </a:xfrm>
          <a:prstGeom prst="rect">
            <a:avLst/>
          </a:prstGeom>
        </p:spPr>
      </p:sp>
      <p:sp>
        <p:nvSpPr>
          <p:cNvPr id="109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3D4C54C-7F3C-464B-B412-2CF130B1013E}"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09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9A097AA-FD64-427D-BD0A-D649217BEE94}"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10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B9BEA35D-4DAC-4F7D-82DB-00BB59BE8C6D}"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101" name="PlaceHolder 4"/>
          <p:cNvSpPr>
            <a:spLocks noGrp="1"/>
          </p:cNvSpPr>
          <p:nvPr>
            <p:ph type="sldImg"/>
          </p:nvPr>
        </p:nvSpPr>
        <p:spPr>
          <a:xfrm>
            <a:off x="1117080" y="698040"/>
            <a:ext cx="4621320" cy="3459240"/>
          </a:xfrm>
          <a:prstGeom prst="rect">
            <a:avLst/>
          </a:prstGeom>
        </p:spPr>
      </p:sp>
      <p:sp>
        <p:nvSpPr>
          <p:cNvPr id="110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412C8AE-20CB-4122-801C-3AEDFB975AE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69"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9806069-1316-427D-B786-5E5B452A26D9}"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70"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1F930307-0951-4CE7-B98D-3E666443361E}"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71" name="PlaceHolder 4"/>
          <p:cNvSpPr>
            <a:spLocks noGrp="1"/>
          </p:cNvSpPr>
          <p:nvPr>
            <p:ph type="sldImg"/>
          </p:nvPr>
        </p:nvSpPr>
        <p:spPr>
          <a:xfrm>
            <a:off x="1117080" y="698040"/>
            <a:ext cx="4621320" cy="3459240"/>
          </a:xfrm>
          <a:prstGeom prst="rect">
            <a:avLst/>
          </a:prstGeom>
        </p:spPr>
      </p:sp>
      <p:sp>
        <p:nvSpPr>
          <p:cNvPr id="972"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67147D41-6CA5-4537-BF1E-187CE922C21A}"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04" name="PlaceHolder 2"/>
          <p:cNvSpPr>
            <a:spLocks noGrp="1"/>
          </p:cNvSpPr>
          <p:nvPr>
            <p:ph type="sldImg"/>
          </p:nvPr>
        </p:nvSpPr>
        <p:spPr>
          <a:xfrm>
            <a:off x="1117080" y="698040"/>
            <a:ext cx="4621320" cy="3459240"/>
          </a:xfrm>
          <a:prstGeom prst="rect">
            <a:avLst/>
          </a:prstGeom>
        </p:spPr>
      </p:sp>
      <p:sp>
        <p:nvSpPr>
          <p:cNvPr id="1105"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7B10B148-EADF-4AC3-B4F2-27D778027347}"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07" name="PlaceHolder 2"/>
          <p:cNvSpPr>
            <a:spLocks noGrp="1"/>
          </p:cNvSpPr>
          <p:nvPr>
            <p:ph type="sldImg"/>
          </p:nvPr>
        </p:nvSpPr>
        <p:spPr>
          <a:xfrm>
            <a:off x="1117080" y="698040"/>
            <a:ext cx="4621320" cy="3459240"/>
          </a:xfrm>
          <a:prstGeom prst="rect">
            <a:avLst/>
          </a:prstGeom>
        </p:spPr>
      </p:sp>
      <p:sp>
        <p:nvSpPr>
          <p:cNvPr id="1108" name="CustomShape 3"/>
          <p:cNvSpPr/>
          <p:nvPr/>
        </p:nvSpPr>
        <p:spPr>
          <a:xfrm>
            <a:off x="974880" y="4560840"/>
            <a:ext cx="5365440" cy="4319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9"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76D3343-13A3-408F-949A-1E74239DA89C}"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10" name="PlaceHolder 2"/>
          <p:cNvSpPr>
            <a:spLocks noGrp="1"/>
          </p:cNvSpPr>
          <p:nvPr>
            <p:ph type="sldImg"/>
          </p:nvPr>
        </p:nvSpPr>
        <p:spPr>
          <a:xfrm>
            <a:off x="1117080" y="698040"/>
            <a:ext cx="4621320" cy="3459240"/>
          </a:xfrm>
          <a:prstGeom prst="rect">
            <a:avLst/>
          </a:prstGeom>
        </p:spPr>
      </p:sp>
      <p:sp>
        <p:nvSpPr>
          <p:cNvPr id="1111"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2"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62AFD5EB-B97F-436E-AECF-D34EB8365050}"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13" name="PlaceHolder 2"/>
          <p:cNvSpPr>
            <a:spLocks noGrp="1"/>
          </p:cNvSpPr>
          <p:nvPr>
            <p:ph type="sldImg"/>
          </p:nvPr>
        </p:nvSpPr>
        <p:spPr>
          <a:xfrm>
            <a:off x="1117080" y="698040"/>
            <a:ext cx="4621320" cy="3459240"/>
          </a:xfrm>
          <a:prstGeom prst="rect">
            <a:avLst/>
          </a:prstGeom>
        </p:spPr>
      </p:sp>
      <p:sp>
        <p:nvSpPr>
          <p:cNvPr id="1114"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5971DF8-FC36-4124-AD49-5741ECA531CF}"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16" name="PlaceHolder 2"/>
          <p:cNvSpPr>
            <a:spLocks noGrp="1"/>
          </p:cNvSpPr>
          <p:nvPr>
            <p:ph type="sldImg"/>
          </p:nvPr>
        </p:nvSpPr>
        <p:spPr>
          <a:xfrm>
            <a:off x="1117080" y="698040"/>
            <a:ext cx="4621320" cy="3459240"/>
          </a:xfrm>
          <a:prstGeom prst="rect">
            <a:avLst/>
          </a:prstGeom>
        </p:spPr>
      </p:sp>
      <p:sp>
        <p:nvSpPr>
          <p:cNvPr id="1117"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56EDF76-A1F3-4905-81F1-94AEC4B5B938}"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19" name="PlaceHolder 2"/>
          <p:cNvSpPr>
            <a:spLocks noGrp="1"/>
          </p:cNvSpPr>
          <p:nvPr>
            <p:ph type="sldImg"/>
          </p:nvPr>
        </p:nvSpPr>
        <p:spPr>
          <a:xfrm>
            <a:off x="1117080" y="698040"/>
            <a:ext cx="4621320" cy="3459240"/>
          </a:xfrm>
          <a:prstGeom prst="rect">
            <a:avLst/>
          </a:prstGeom>
        </p:spPr>
      </p:sp>
      <p:sp>
        <p:nvSpPr>
          <p:cNvPr id="1120"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E4D3401-F239-490C-8FCA-2C26DC1CCB97}"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22" name="PlaceHolder 2"/>
          <p:cNvSpPr>
            <a:spLocks noGrp="1"/>
          </p:cNvSpPr>
          <p:nvPr>
            <p:ph type="sldImg"/>
          </p:nvPr>
        </p:nvSpPr>
        <p:spPr>
          <a:xfrm>
            <a:off x="1117080" y="698040"/>
            <a:ext cx="4621320" cy="3459240"/>
          </a:xfrm>
          <a:prstGeom prst="rect">
            <a:avLst/>
          </a:prstGeom>
        </p:spPr>
      </p:sp>
      <p:sp>
        <p:nvSpPr>
          <p:cNvPr id="1123"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4"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FC06C4C-8289-4079-8F89-B5F5BC5C92A6}"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25" name="PlaceHolder 2"/>
          <p:cNvSpPr>
            <a:spLocks noGrp="1"/>
          </p:cNvSpPr>
          <p:nvPr>
            <p:ph type="sldImg"/>
          </p:nvPr>
        </p:nvSpPr>
        <p:spPr>
          <a:xfrm>
            <a:off x="1117080" y="698040"/>
            <a:ext cx="4621320" cy="3459240"/>
          </a:xfrm>
          <a:prstGeom prst="rect">
            <a:avLst/>
          </a:prstGeom>
        </p:spPr>
      </p:sp>
      <p:sp>
        <p:nvSpPr>
          <p:cNvPr id="1126"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7" name="PlaceHolder 1"/>
          <p:cNvSpPr>
            <a:spLocks noGrp="1"/>
          </p:cNvSpPr>
          <p:nvPr>
            <p:ph type="sldImg"/>
          </p:nvPr>
        </p:nvSpPr>
        <p:spPr>
          <a:xfrm>
            <a:off x="1117080" y="698040"/>
            <a:ext cx="4621320" cy="3459240"/>
          </a:xfrm>
          <a:prstGeom prst="rect">
            <a:avLst/>
          </a:prstGeom>
        </p:spPr>
      </p:sp>
      <p:sp>
        <p:nvSpPr>
          <p:cNvPr id="1128" name="CustomShape 2"/>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9"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F8136200-11F1-4079-8EA5-ACA99AFE82C1}"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30" name="PlaceHolder 2"/>
          <p:cNvSpPr>
            <a:spLocks noGrp="1"/>
          </p:cNvSpPr>
          <p:nvPr>
            <p:ph type="sldImg"/>
          </p:nvPr>
        </p:nvSpPr>
        <p:spPr>
          <a:xfrm>
            <a:off x="1117080" y="698040"/>
            <a:ext cx="4621320" cy="3459240"/>
          </a:xfrm>
          <a:prstGeom prst="rect">
            <a:avLst/>
          </a:prstGeom>
        </p:spPr>
      </p:sp>
      <p:sp>
        <p:nvSpPr>
          <p:cNvPr id="1131"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1AF9BF8-AB23-4CE4-A08C-6800DD44E3B6}"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74"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F99CC39-9E9C-4EDF-8438-98DDEA2B1752}"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975"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51733158-E505-429A-A520-5827620F2D68}"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976" name="PlaceHolder 4"/>
          <p:cNvSpPr>
            <a:spLocks noGrp="1"/>
          </p:cNvSpPr>
          <p:nvPr>
            <p:ph type="sldImg"/>
          </p:nvPr>
        </p:nvSpPr>
        <p:spPr>
          <a:xfrm>
            <a:off x="1117080" y="698040"/>
            <a:ext cx="4621320" cy="3459240"/>
          </a:xfrm>
          <a:prstGeom prst="rect">
            <a:avLst/>
          </a:prstGeom>
        </p:spPr>
      </p:sp>
      <p:sp>
        <p:nvSpPr>
          <p:cNvPr id="977" name="CustomShape 5"/>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2"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B8C983A-02C9-4166-A29F-33ED977BC7B8}"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33" name="PlaceHolder 2"/>
          <p:cNvSpPr>
            <a:spLocks noGrp="1"/>
          </p:cNvSpPr>
          <p:nvPr>
            <p:ph type="sldImg"/>
          </p:nvPr>
        </p:nvSpPr>
        <p:spPr>
          <a:xfrm>
            <a:off x="1117080" y="698040"/>
            <a:ext cx="4621320" cy="3459240"/>
          </a:xfrm>
          <a:prstGeom prst="rect">
            <a:avLst/>
          </a:prstGeom>
        </p:spPr>
      </p:sp>
      <p:sp>
        <p:nvSpPr>
          <p:cNvPr id="1134"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828D1A32-29ED-406F-81E2-05796BDEB9AA}"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36" name="PlaceHolder 2"/>
          <p:cNvSpPr>
            <a:spLocks noGrp="1"/>
          </p:cNvSpPr>
          <p:nvPr>
            <p:ph type="sldImg"/>
          </p:nvPr>
        </p:nvSpPr>
        <p:spPr>
          <a:xfrm>
            <a:off x="1117080" y="698040"/>
            <a:ext cx="4621320" cy="3459240"/>
          </a:xfrm>
          <a:prstGeom prst="rect">
            <a:avLst/>
          </a:prstGeom>
        </p:spPr>
      </p:sp>
      <p:sp>
        <p:nvSpPr>
          <p:cNvPr id="1137"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0078DAF-D2AB-4E97-BEAF-E9EA1B15335E}"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39" name="PlaceHolder 2"/>
          <p:cNvSpPr>
            <a:spLocks noGrp="1"/>
          </p:cNvSpPr>
          <p:nvPr>
            <p:ph type="sldImg"/>
          </p:nvPr>
        </p:nvSpPr>
        <p:spPr>
          <a:xfrm>
            <a:off x="1117080" y="698040"/>
            <a:ext cx="4621320" cy="3459240"/>
          </a:xfrm>
          <a:prstGeom prst="rect">
            <a:avLst/>
          </a:prstGeom>
        </p:spPr>
      </p:sp>
      <p:sp>
        <p:nvSpPr>
          <p:cNvPr id="1140"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ctr"/>
          <a:p>
            <a:pPr>
              <a:lnSpc>
                <a:spcPct val="100000"/>
              </a:lnSpc>
              <a:spcBef>
                <a:spcPts val="448"/>
              </a:spcBef>
            </a:pPr>
            <a:r>
              <a:rPr b="0" lang="en-US" sz="1200" spc="-1" strike="noStrike">
                <a:solidFill>
                  <a:srgbClr val="000000"/>
                </a:solidFill>
                <a:latin typeface="Times New Roman"/>
                <a:ea typeface="Microsoft YaHei"/>
              </a:rPr>
              <a:t>Real-time operating systems, embedded</a:t>
            </a:r>
            <a:endParaRPr b="0" lang="en-US" sz="1200" spc="-1" strike="noStrike">
              <a:solidFill>
                <a:srgbClr val="ffffff"/>
              </a:solidFill>
              <a:latin typeface="Verdana"/>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2F02F80-63C6-4E31-97E3-3943FCC56082}"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42" name="PlaceHolder 2"/>
          <p:cNvSpPr>
            <a:spLocks noGrp="1"/>
          </p:cNvSpPr>
          <p:nvPr>
            <p:ph type="sldImg"/>
          </p:nvPr>
        </p:nvSpPr>
        <p:spPr>
          <a:xfrm>
            <a:off x="1117080" y="698040"/>
            <a:ext cx="4621320" cy="3459240"/>
          </a:xfrm>
          <a:prstGeom prst="rect">
            <a:avLst/>
          </a:prstGeom>
        </p:spPr>
      </p:sp>
      <p:sp>
        <p:nvSpPr>
          <p:cNvPr id="1143"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4"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9FE7DD7-9DC2-4E4F-A464-72DC9AED05FE}"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45" name="PlaceHolder 2"/>
          <p:cNvSpPr>
            <a:spLocks noGrp="1"/>
          </p:cNvSpPr>
          <p:nvPr>
            <p:ph type="sldImg"/>
          </p:nvPr>
        </p:nvSpPr>
        <p:spPr>
          <a:xfrm>
            <a:off x="1117080" y="698040"/>
            <a:ext cx="4621320" cy="3459240"/>
          </a:xfrm>
          <a:prstGeom prst="rect">
            <a:avLst/>
          </a:prstGeom>
        </p:spPr>
      </p:sp>
      <p:sp>
        <p:nvSpPr>
          <p:cNvPr id="1146"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7"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C8344F93-0B1D-4D8C-8E95-D872904087E6}"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48" name="PlaceHolder 2"/>
          <p:cNvSpPr>
            <a:spLocks noGrp="1"/>
          </p:cNvSpPr>
          <p:nvPr>
            <p:ph type="sldImg"/>
          </p:nvPr>
        </p:nvSpPr>
        <p:spPr>
          <a:xfrm>
            <a:off x="1117080" y="698040"/>
            <a:ext cx="4621320" cy="3459240"/>
          </a:xfrm>
          <a:prstGeom prst="rect">
            <a:avLst/>
          </a:prstGeom>
        </p:spPr>
      </p:sp>
      <p:sp>
        <p:nvSpPr>
          <p:cNvPr id="1149" name="CustomShape 3"/>
          <p:cNvSpPr/>
          <p:nvPr/>
        </p:nvSpPr>
        <p:spPr>
          <a:xfrm>
            <a:off x="685800" y="4343400"/>
            <a:ext cx="5481720" cy="411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CA268EB-6F6A-46F0-9050-FC74AE01346D}"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51" name="PlaceHolder 2"/>
          <p:cNvSpPr>
            <a:spLocks noGrp="1"/>
          </p:cNvSpPr>
          <p:nvPr>
            <p:ph type="sldImg"/>
          </p:nvPr>
        </p:nvSpPr>
        <p:spPr>
          <a:xfrm>
            <a:off x="1117080" y="698040"/>
            <a:ext cx="4621320" cy="3459240"/>
          </a:xfrm>
          <a:prstGeom prst="rect">
            <a:avLst/>
          </a:prstGeom>
        </p:spPr>
      </p:sp>
      <p:sp>
        <p:nvSpPr>
          <p:cNvPr id="1152"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3BBAFB3-8726-41E0-A5E3-AC1CD292183A}"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54" name="PlaceHolder 2"/>
          <p:cNvSpPr>
            <a:spLocks noGrp="1"/>
          </p:cNvSpPr>
          <p:nvPr>
            <p:ph type="sldImg"/>
          </p:nvPr>
        </p:nvSpPr>
        <p:spPr>
          <a:xfrm>
            <a:off x="1117080" y="698040"/>
            <a:ext cx="4621320" cy="3459240"/>
          </a:xfrm>
          <a:prstGeom prst="rect">
            <a:avLst/>
          </a:prstGeom>
        </p:spPr>
      </p:sp>
      <p:sp>
        <p:nvSpPr>
          <p:cNvPr id="1155"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03382CA-013C-45AD-BD56-A95B66337A08}"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57" name="PlaceHolder 2"/>
          <p:cNvSpPr>
            <a:spLocks noGrp="1"/>
          </p:cNvSpPr>
          <p:nvPr>
            <p:ph type="sldImg"/>
          </p:nvPr>
        </p:nvSpPr>
        <p:spPr>
          <a:xfrm>
            <a:off x="1117080" y="698040"/>
            <a:ext cx="4621320" cy="3459240"/>
          </a:xfrm>
          <a:prstGeom prst="rect">
            <a:avLst/>
          </a:prstGeom>
        </p:spPr>
      </p:sp>
      <p:sp>
        <p:nvSpPr>
          <p:cNvPr id="1158"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9"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ED541B22-CF5A-4D06-AA5F-2CC9B3127201}"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60" name="PlaceHolder 2"/>
          <p:cNvSpPr>
            <a:spLocks noGrp="1"/>
          </p:cNvSpPr>
          <p:nvPr>
            <p:ph type="sldImg"/>
          </p:nvPr>
        </p:nvSpPr>
        <p:spPr>
          <a:xfrm>
            <a:off x="1117080" y="698040"/>
            <a:ext cx="4621320" cy="3459240"/>
          </a:xfrm>
          <a:prstGeom prst="rect">
            <a:avLst/>
          </a:prstGeom>
        </p:spPr>
      </p:sp>
      <p:sp>
        <p:nvSpPr>
          <p:cNvPr id="1161"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2"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6AB7DBDE-6410-4242-A542-F7AE824CC571}"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63" name="PlaceHolder 2"/>
          <p:cNvSpPr>
            <a:spLocks noGrp="1"/>
          </p:cNvSpPr>
          <p:nvPr>
            <p:ph type="sldImg"/>
          </p:nvPr>
        </p:nvSpPr>
        <p:spPr>
          <a:xfrm>
            <a:off x="1117080" y="698040"/>
            <a:ext cx="4621320" cy="3459240"/>
          </a:xfrm>
          <a:prstGeom prst="rect">
            <a:avLst/>
          </a:prstGeom>
        </p:spPr>
      </p:sp>
      <p:sp>
        <p:nvSpPr>
          <p:cNvPr id="1164"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5"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82D215C-7336-46F9-9DEB-B4E96D78CD0B}"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66" name="PlaceHolder 2"/>
          <p:cNvSpPr>
            <a:spLocks noGrp="1"/>
          </p:cNvSpPr>
          <p:nvPr>
            <p:ph type="sldImg"/>
          </p:nvPr>
        </p:nvSpPr>
        <p:spPr>
          <a:xfrm>
            <a:off x="1117080" y="698040"/>
            <a:ext cx="4621320" cy="3459240"/>
          </a:xfrm>
          <a:prstGeom prst="rect">
            <a:avLst/>
          </a:prstGeom>
        </p:spPr>
      </p:sp>
      <p:sp>
        <p:nvSpPr>
          <p:cNvPr id="1167"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8"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5DAB72C5-08C6-44FA-9C92-4DBDABD4D4AD}"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69" name="PlaceHolder 2"/>
          <p:cNvSpPr>
            <a:spLocks noGrp="1"/>
          </p:cNvSpPr>
          <p:nvPr>
            <p:ph type="sldImg"/>
          </p:nvPr>
        </p:nvSpPr>
        <p:spPr>
          <a:xfrm>
            <a:off x="1117080" y="698040"/>
            <a:ext cx="4621320" cy="3459240"/>
          </a:xfrm>
          <a:prstGeom prst="rect">
            <a:avLst/>
          </a:prstGeom>
        </p:spPr>
      </p:sp>
      <p:sp>
        <p:nvSpPr>
          <p:cNvPr id="1170"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7B828D8-363D-4FBA-BA1E-59CCC5A02EEF}"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72" name="PlaceHolder 2"/>
          <p:cNvSpPr>
            <a:spLocks noGrp="1"/>
          </p:cNvSpPr>
          <p:nvPr>
            <p:ph type="sldImg"/>
          </p:nvPr>
        </p:nvSpPr>
        <p:spPr>
          <a:xfrm>
            <a:off x="1117080" y="698040"/>
            <a:ext cx="4621320" cy="3459240"/>
          </a:xfrm>
          <a:prstGeom prst="rect">
            <a:avLst/>
          </a:prstGeom>
        </p:spPr>
      </p:sp>
      <p:sp>
        <p:nvSpPr>
          <p:cNvPr id="1173"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4"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01645FEB-DBAD-479F-B662-2270D801CD48}"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75" name="PlaceHolder 2"/>
          <p:cNvSpPr>
            <a:spLocks noGrp="1"/>
          </p:cNvSpPr>
          <p:nvPr>
            <p:ph type="sldImg"/>
          </p:nvPr>
        </p:nvSpPr>
        <p:spPr>
          <a:xfrm>
            <a:off x="1117080" y="698040"/>
            <a:ext cx="4621320" cy="3459240"/>
          </a:xfrm>
          <a:prstGeom prst="rect">
            <a:avLst/>
          </a:prstGeom>
        </p:spPr>
      </p:sp>
      <p:sp>
        <p:nvSpPr>
          <p:cNvPr id="1176"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7"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1A96D4AB-0624-4113-A168-CBBFF8C5C904}"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78" name="PlaceHolder 2"/>
          <p:cNvSpPr>
            <a:spLocks noGrp="1"/>
          </p:cNvSpPr>
          <p:nvPr>
            <p:ph type="sldImg"/>
          </p:nvPr>
        </p:nvSpPr>
        <p:spPr>
          <a:xfrm>
            <a:off x="1117080" y="698040"/>
            <a:ext cx="4621320" cy="3459240"/>
          </a:xfrm>
          <a:prstGeom prst="rect">
            <a:avLst/>
          </a:prstGeom>
        </p:spPr>
      </p:sp>
      <p:sp>
        <p:nvSpPr>
          <p:cNvPr id="1179"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F14052F-B094-4B14-9B1A-67A66EE8AB69}"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81" name="PlaceHolder 2"/>
          <p:cNvSpPr>
            <a:spLocks noGrp="1"/>
          </p:cNvSpPr>
          <p:nvPr>
            <p:ph type="sldImg"/>
          </p:nvPr>
        </p:nvSpPr>
        <p:spPr>
          <a:xfrm>
            <a:off x="1117080" y="698040"/>
            <a:ext cx="4621320" cy="3459240"/>
          </a:xfrm>
          <a:prstGeom prst="rect">
            <a:avLst/>
          </a:prstGeom>
        </p:spPr>
      </p:sp>
      <p:sp>
        <p:nvSpPr>
          <p:cNvPr id="1182"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3" name="PlaceHolder 1"/>
          <p:cNvSpPr>
            <a:spLocks noGrp="1"/>
          </p:cNvSpPr>
          <p:nvPr>
            <p:ph type="sldImg"/>
          </p:nvPr>
        </p:nvSpPr>
        <p:spPr>
          <a:xfrm>
            <a:off x="1117080" y="698040"/>
            <a:ext cx="4621320" cy="3459240"/>
          </a:xfrm>
          <a:prstGeom prst="rect">
            <a:avLst/>
          </a:prstGeom>
        </p:spPr>
      </p:sp>
      <p:sp>
        <p:nvSpPr>
          <p:cNvPr id="1184" name="CustomShape 2"/>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5" name="PlaceHolder 1"/>
          <p:cNvSpPr>
            <a:spLocks noGrp="1"/>
          </p:cNvSpPr>
          <p:nvPr>
            <p:ph type="sldImg"/>
          </p:nvPr>
        </p:nvSpPr>
        <p:spPr>
          <a:xfrm>
            <a:off x="1117080" y="698040"/>
            <a:ext cx="4621320" cy="3459240"/>
          </a:xfrm>
          <a:prstGeom prst="rect">
            <a:avLst/>
          </a:prstGeom>
        </p:spPr>
      </p:sp>
      <p:sp>
        <p:nvSpPr>
          <p:cNvPr id="1186" name="CustomShape 2"/>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7"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C557D3C-3ACC-45A5-93C1-08F10B090BA4}"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88" name="PlaceHolder 2"/>
          <p:cNvSpPr>
            <a:spLocks noGrp="1"/>
          </p:cNvSpPr>
          <p:nvPr>
            <p:ph type="sldImg"/>
          </p:nvPr>
        </p:nvSpPr>
        <p:spPr>
          <a:xfrm>
            <a:off x="1117080" y="698040"/>
            <a:ext cx="4621320" cy="3459240"/>
          </a:xfrm>
          <a:prstGeom prst="rect">
            <a:avLst/>
          </a:prstGeom>
        </p:spPr>
      </p:sp>
      <p:sp>
        <p:nvSpPr>
          <p:cNvPr id="1189"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0"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8AC677BD-C0D9-4CE4-BCF0-6F78E206592B}"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91" name="PlaceHolder 2"/>
          <p:cNvSpPr>
            <a:spLocks noGrp="1"/>
          </p:cNvSpPr>
          <p:nvPr>
            <p:ph type="sldImg"/>
          </p:nvPr>
        </p:nvSpPr>
        <p:spPr>
          <a:xfrm>
            <a:off x="1117080" y="698040"/>
            <a:ext cx="4621320" cy="3459240"/>
          </a:xfrm>
          <a:prstGeom prst="rect">
            <a:avLst/>
          </a:prstGeom>
        </p:spPr>
      </p:sp>
      <p:sp>
        <p:nvSpPr>
          <p:cNvPr id="1192"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3"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DDC1C885-EEAD-4FFE-A038-4788E83488CA}" type="slidenum">
              <a:rPr b="0" lang="en-US" sz="1400" spc="-1" strike="noStrike">
                <a:solidFill>
                  <a:srgbClr val="000000"/>
                </a:solidFill>
                <a:latin typeface="Times New Roman"/>
                <a:ea typeface="MS PGothic"/>
              </a:rPr>
              <a:t>&lt;number&gt;</a:t>
            </a:fld>
            <a:endParaRPr b="0" lang="en-US" sz="1400" spc="-1" strike="noStrike">
              <a:solidFill>
                <a:srgbClr val="ffffff"/>
              </a:solidFill>
              <a:latin typeface="Verdana"/>
            </a:endParaRPr>
          </a:p>
        </p:txBody>
      </p:sp>
      <p:sp>
        <p:nvSpPr>
          <p:cNvPr id="1194" name="PlaceHolder 2"/>
          <p:cNvSpPr>
            <a:spLocks noGrp="1"/>
          </p:cNvSpPr>
          <p:nvPr>
            <p:ph type="sldImg"/>
          </p:nvPr>
        </p:nvSpPr>
        <p:spPr>
          <a:xfrm>
            <a:off x="1117080" y="698040"/>
            <a:ext cx="4621320" cy="3459240"/>
          </a:xfrm>
          <a:prstGeom prst="rect">
            <a:avLst/>
          </a:prstGeom>
        </p:spPr>
      </p:sp>
      <p:sp>
        <p:nvSpPr>
          <p:cNvPr id="1195" name="CustomShape 3"/>
          <p:cNvSpPr/>
          <p:nvPr/>
        </p:nvSpPr>
        <p:spPr>
          <a:xfrm>
            <a:off x="917640" y="4416480"/>
            <a:ext cx="504180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6"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29C797B6-C345-402A-BFC1-3307C638D88B}"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197" name="CustomShape 2"/>
          <p:cNvSpPr/>
          <p:nvPr/>
        </p:nvSpPr>
        <p:spPr>
          <a:xfrm>
            <a:off x="3900600" y="8832960"/>
            <a:ext cx="2979720" cy="46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9D2507E2-13A3-469B-96D2-8282E7B43856}"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198" name="CustomShape 3"/>
          <p:cNvSpPr/>
          <p:nvPr/>
        </p:nvSpPr>
        <p:spPr>
          <a:xfrm>
            <a:off x="3881520" y="8686800"/>
            <a:ext cx="2963880" cy="446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p>
            <a:pPr algn="r">
              <a:lnSpc>
                <a:spcPct val="93000"/>
              </a:lnSpc>
            </a:pPr>
            <a:fld id="{F2997F96-A86A-48E6-B72B-0F56F8AE7CBE}" type="slidenum">
              <a:rPr b="0" lang="en-US" sz="1400" spc="-1" strike="noStrike">
                <a:solidFill>
                  <a:srgbClr val="000000"/>
                </a:solidFill>
                <a:latin typeface="Verdana"/>
                <a:ea typeface="MS PGothic"/>
              </a:rPr>
              <a:t>&lt;number&gt;</a:t>
            </a:fld>
            <a:endParaRPr b="0" lang="en-US" sz="1400" spc="-1" strike="noStrike">
              <a:solidFill>
                <a:srgbClr val="ffffff"/>
              </a:solidFill>
              <a:latin typeface="Verdana"/>
            </a:endParaRPr>
          </a:p>
        </p:txBody>
      </p:sp>
      <p:sp>
        <p:nvSpPr>
          <p:cNvPr id="1199" name="PlaceHolder 4"/>
          <p:cNvSpPr>
            <a:spLocks noGrp="1"/>
          </p:cNvSpPr>
          <p:nvPr>
            <p:ph type="sldImg"/>
          </p:nvPr>
        </p:nvSpPr>
        <p:spPr>
          <a:xfrm>
            <a:off x="1117080" y="698040"/>
            <a:ext cx="4621320" cy="3459240"/>
          </a:xfrm>
          <a:prstGeom prst="rect">
            <a:avLst/>
          </a:prstGeom>
        </p:spPr>
      </p:sp>
      <p:sp>
        <p:nvSpPr>
          <p:cNvPr id="1200" name="CustomShape 5"/>
          <p:cNvSpPr/>
          <p:nvPr/>
        </p:nvSpPr>
        <p:spPr>
          <a:xfrm>
            <a:off x="685800" y="4343400"/>
            <a:ext cx="5483160" cy="4111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1"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484E11DE-DB38-4F86-A76B-1B34A032A537}"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02" name="PlaceHolder 2"/>
          <p:cNvSpPr>
            <a:spLocks noGrp="1"/>
          </p:cNvSpPr>
          <p:nvPr>
            <p:ph type="sldImg"/>
          </p:nvPr>
        </p:nvSpPr>
        <p:spPr>
          <a:xfrm>
            <a:off x="1117080" y="698040"/>
            <a:ext cx="4621320" cy="3459240"/>
          </a:xfrm>
          <a:prstGeom prst="rect">
            <a:avLst/>
          </a:prstGeom>
        </p:spPr>
      </p:sp>
      <p:sp>
        <p:nvSpPr>
          <p:cNvPr id="1203"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4"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3A05239E-0D47-491F-8C9C-5ABFC083481A}"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05" name="PlaceHolder 2"/>
          <p:cNvSpPr>
            <a:spLocks noGrp="1"/>
          </p:cNvSpPr>
          <p:nvPr>
            <p:ph type="sldImg"/>
          </p:nvPr>
        </p:nvSpPr>
        <p:spPr>
          <a:xfrm>
            <a:off x="1117080" y="698040"/>
            <a:ext cx="4621320" cy="3459240"/>
          </a:xfrm>
          <a:prstGeom prst="rect">
            <a:avLst/>
          </a:prstGeom>
        </p:spPr>
      </p:sp>
      <p:sp>
        <p:nvSpPr>
          <p:cNvPr id="1206" name="CustomShape 3"/>
          <p:cNvSpPr/>
          <p:nvPr/>
        </p:nvSpPr>
        <p:spPr>
          <a:xfrm>
            <a:off x="689040" y="4416480"/>
            <a:ext cx="5505480" cy="4182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7" name="CustomShape 1"/>
          <p:cNvSpPr/>
          <p:nvPr/>
        </p:nvSpPr>
        <p:spPr>
          <a:xfrm>
            <a:off x="3900600" y="8832960"/>
            <a:ext cx="2976480" cy="458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520" rIns="92520" tIns="46080" bIns="46080" anchor="b"/>
          <a:p>
            <a:pPr algn="r">
              <a:lnSpc>
                <a:spcPct val="100000"/>
              </a:lnSpc>
            </a:pPr>
            <a:fld id="{A4D91E58-1F66-45BB-9739-7F751D6FA0F5}" type="slidenum">
              <a:rPr b="0" lang="en-US" sz="1200" spc="-1" strike="noStrike">
                <a:solidFill>
                  <a:srgbClr val="000000"/>
                </a:solidFill>
                <a:latin typeface="Times New Roman"/>
                <a:ea typeface="MS PGothic"/>
              </a:rPr>
              <a:t>&lt;number&gt;</a:t>
            </a:fld>
            <a:endParaRPr b="0" lang="en-US" sz="1200" spc="-1" strike="noStrike">
              <a:solidFill>
                <a:srgbClr val="ffffff"/>
              </a:solidFill>
              <a:latin typeface="Verdana"/>
            </a:endParaRPr>
          </a:p>
        </p:txBody>
      </p:sp>
      <p:sp>
        <p:nvSpPr>
          <p:cNvPr id="1208" name="PlaceHolder 2"/>
          <p:cNvSpPr>
            <a:spLocks noGrp="1"/>
          </p:cNvSpPr>
          <p:nvPr>
            <p:ph type="sldImg"/>
          </p:nvPr>
        </p:nvSpPr>
        <p:spPr>
          <a:xfrm>
            <a:off x="1117080" y="698040"/>
            <a:ext cx="4621320" cy="3459240"/>
          </a:xfrm>
          <a:prstGeom prst="rect">
            <a:avLst/>
          </a:prstGeom>
        </p:spPr>
      </p:sp>
      <p:sp>
        <p:nvSpPr>
          <p:cNvPr id="1209" name="CustomShape 3"/>
          <p:cNvSpPr/>
          <p:nvPr/>
        </p:nvSpPr>
        <p:spPr>
          <a:xfrm>
            <a:off x="917640" y="4416480"/>
            <a:ext cx="5045040" cy="417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3"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4"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84"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85"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7"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89"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0"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1"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93"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4"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5"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97"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8"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9"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01"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02"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04"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05"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06"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07"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09"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10"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11"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12"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13"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14"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6"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8"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9"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27"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29"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31"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32"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4"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36"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37"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38"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40"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1"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2"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44"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5"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6"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48"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9"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51"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2"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3"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4"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1"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2"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3"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4"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6"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56"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7"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8"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59"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60"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61"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73"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75"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77"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78"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0"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82"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83"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84"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86"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8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88"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90"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91"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92"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94"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95"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497"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98"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499"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0"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02"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3"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4"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5"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6"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07"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19"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21"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23"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24"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6"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28"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29"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30"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1"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32"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33"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34"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3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36"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3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38"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40"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41"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43"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44"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45"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46"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4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48"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49"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50"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51"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52"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53"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65"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67"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69"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70"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3"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2"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74"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75"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76"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78"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79"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80"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82"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83"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84"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86"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87"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89"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0"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1"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2"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94"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5"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6"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7"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8"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99"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55"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56"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60"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61"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62"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2"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64"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65"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66"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68"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69"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70"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72"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73"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75"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76"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77"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78"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80"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81"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82"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83"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84"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85"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98"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00"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02"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03"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4"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07"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08"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09"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11"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12"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13"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15"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16"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17"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19"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0"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22"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3"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4"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5"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27"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8"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29"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30"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31"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32"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45"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47"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6"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49"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50"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2"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54"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55"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56"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58"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59"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60"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62"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63"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64"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66"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67"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69"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0"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1"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2"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74"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5"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6"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7"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8"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79"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92"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94"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196"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197"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9"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01"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02"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03"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05"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06"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07"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09"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0"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1"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13"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4"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16"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8"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19"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21"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2"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3"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4"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5"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6"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39"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41"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43"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44"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48"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49"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50"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52"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53"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54"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56"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5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58"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1"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2"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3"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60"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1"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63"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4"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5"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6"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68"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9"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70"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71"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72"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73"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86"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88"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90"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91"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3"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95"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96"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97"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5"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6"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27"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99"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0"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1"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03"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4"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5"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07"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8"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10"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1"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2"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3"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15"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6"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7"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8"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9"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20"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2"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33"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35"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37"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38"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29"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0"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1"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0" name="PlaceHolder 1"/>
          <p:cNvSpPr>
            <a:spLocks noGrp="1"/>
          </p:cNvSpPr>
          <p:nvPr>
            <p:ph type="subTitle"/>
          </p:nvPr>
        </p:nvSpPr>
        <p:spPr>
          <a:xfrm>
            <a:off x="456840" y="277920"/>
            <a:ext cx="8204040" cy="255456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42"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43" name="PlaceHolder 3"/>
          <p:cNvSpPr>
            <a:spLocks noGrp="1"/>
          </p:cNvSpPr>
          <p:nvPr>
            <p:ph type="body"/>
          </p:nvPr>
        </p:nvSpPr>
        <p:spPr>
          <a:xfrm>
            <a:off x="501048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44"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46" name="PlaceHolder 2"/>
          <p:cNvSpPr>
            <a:spLocks noGrp="1"/>
          </p:cNvSpPr>
          <p:nvPr>
            <p:ph type="body"/>
          </p:nvPr>
        </p:nvSpPr>
        <p:spPr>
          <a:xfrm>
            <a:off x="806400" y="1233000"/>
            <a:ext cx="400356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47"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48" name="PlaceHolder 4"/>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50"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51"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52" name="PlaceHolder 4"/>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54" name="PlaceHolder 2"/>
          <p:cNvSpPr>
            <a:spLocks noGrp="1"/>
          </p:cNvSpPr>
          <p:nvPr>
            <p:ph type="body"/>
          </p:nvPr>
        </p:nvSpPr>
        <p:spPr>
          <a:xfrm>
            <a:off x="806400" y="123300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55" name="PlaceHolder 3"/>
          <p:cNvSpPr>
            <a:spLocks noGrp="1"/>
          </p:cNvSpPr>
          <p:nvPr>
            <p:ph type="body"/>
          </p:nvPr>
        </p:nvSpPr>
        <p:spPr>
          <a:xfrm>
            <a:off x="806400" y="3586320"/>
            <a:ext cx="820440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57" name="PlaceHolder 2"/>
          <p:cNvSpPr>
            <a:spLocks noGrp="1"/>
          </p:cNvSpPr>
          <p:nvPr>
            <p:ph type="body"/>
          </p:nvPr>
        </p:nvSpPr>
        <p:spPr>
          <a:xfrm>
            <a:off x="80640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58" name="PlaceHolder 3"/>
          <p:cNvSpPr>
            <a:spLocks noGrp="1"/>
          </p:cNvSpPr>
          <p:nvPr>
            <p:ph type="body"/>
          </p:nvPr>
        </p:nvSpPr>
        <p:spPr>
          <a:xfrm>
            <a:off x="5010480" y="123300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59" name="PlaceHolder 4"/>
          <p:cNvSpPr>
            <a:spLocks noGrp="1"/>
          </p:cNvSpPr>
          <p:nvPr>
            <p:ph type="body"/>
          </p:nvPr>
        </p:nvSpPr>
        <p:spPr>
          <a:xfrm>
            <a:off x="80640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0" name="PlaceHolder 5"/>
          <p:cNvSpPr>
            <a:spLocks noGrp="1"/>
          </p:cNvSpPr>
          <p:nvPr>
            <p:ph type="body"/>
          </p:nvPr>
        </p:nvSpPr>
        <p:spPr>
          <a:xfrm>
            <a:off x="5010480" y="3586320"/>
            <a:ext cx="400356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62" name="PlaceHolder 2"/>
          <p:cNvSpPr>
            <a:spLocks noGrp="1"/>
          </p:cNvSpPr>
          <p:nvPr>
            <p:ph type="body"/>
          </p:nvPr>
        </p:nvSpPr>
        <p:spPr>
          <a:xfrm>
            <a:off x="80640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3" name="PlaceHolder 3"/>
          <p:cNvSpPr>
            <a:spLocks noGrp="1"/>
          </p:cNvSpPr>
          <p:nvPr>
            <p:ph type="body"/>
          </p:nvPr>
        </p:nvSpPr>
        <p:spPr>
          <a:xfrm>
            <a:off x="358056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4" name="PlaceHolder 4"/>
          <p:cNvSpPr>
            <a:spLocks noGrp="1"/>
          </p:cNvSpPr>
          <p:nvPr>
            <p:ph type="body"/>
          </p:nvPr>
        </p:nvSpPr>
        <p:spPr>
          <a:xfrm>
            <a:off x="6354720" y="123300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5" name="PlaceHolder 5"/>
          <p:cNvSpPr>
            <a:spLocks noGrp="1"/>
          </p:cNvSpPr>
          <p:nvPr>
            <p:ph type="body"/>
          </p:nvPr>
        </p:nvSpPr>
        <p:spPr>
          <a:xfrm>
            <a:off x="80640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6" name="PlaceHolder 6"/>
          <p:cNvSpPr>
            <a:spLocks noGrp="1"/>
          </p:cNvSpPr>
          <p:nvPr>
            <p:ph type="body"/>
          </p:nvPr>
        </p:nvSpPr>
        <p:spPr>
          <a:xfrm>
            <a:off x="358056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
        <p:nvSpPr>
          <p:cNvPr id="367" name="PlaceHolder 7"/>
          <p:cNvSpPr>
            <a:spLocks noGrp="1"/>
          </p:cNvSpPr>
          <p:nvPr>
            <p:ph type="body"/>
          </p:nvPr>
        </p:nvSpPr>
        <p:spPr>
          <a:xfrm>
            <a:off x="6354720" y="3586320"/>
            <a:ext cx="2641680" cy="214884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9"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80" name="PlaceHolder 2"/>
          <p:cNvSpPr>
            <a:spLocks noGrp="1"/>
          </p:cNvSpPr>
          <p:nvPr>
            <p:ph type="subTitle"/>
          </p:nvPr>
        </p:nvSpPr>
        <p:spPr>
          <a:xfrm>
            <a:off x="806400" y="1233000"/>
            <a:ext cx="8204400" cy="4505400"/>
          </a:xfrm>
          <a:prstGeom prst="rect">
            <a:avLst/>
          </a:prstGeom>
        </p:spPr>
        <p:txBody>
          <a:bodyPr lIns="0" rIns="0" tIns="0" bIns="0" anchor="ctr"/>
          <a:p>
            <a:pPr marL="342720" indent="-342720" algn="ctr">
              <a:spcBef>
                <a:spcPts val="785"/>
              </a:spcBef>
            </a:pPr>
            <a:endParaRPr b="0" lang="en-US" sz="1800" spc="-1" strike="noStrike">
              <a:solidFill>
                <a:srgbClr val="000000"/>
              </a:solidFill>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456840" y="247320"/>
            <a:ext cx="8204040" cy="581400"/>
          </a:xfrm>
          <a:prstGeom prst="rect">
            <a:avLst/>
          </a:prstGeom>
        </p:spPr>
        <p:txBody>
          <a:bodyPr lIns="90000" rIns="90000" tIns="46800" bIns="46800" anchor="b"/>
          <a:p>
            <a:pPr algn="ctr"/>
            <a:endParaRPr b="1" lang="en-US" sz="3200" spc="-1" strike="noStrike">
              <a:solidFill>
                <a:srgbClr val="006699"/>
              </a:solidFill>
              <a:latin typeface="Arial"/>
            </a:endParaRPr>
          </a:p>
        </p:txBody>
      </p:sp>
      <p:sp>
        <p:nvSpPr>
          <p:cNvPr id="382" name="PlaceHolder 2"/>
          <p:cNvSpPr>
            <a:spLocks noGrp="1"/>
          </p:cNvSpPr>
          <p:nvPr>
            <p:ph type="body"/>
          </p:nvPr>
        </p:nvSpPr>
        <p:spPr>
          <a:xfrm>
            <a:off x="806400" y="1233000"/>
            <a:ext cx="8204400" cy="4505400"/>
          </a:xfrm>
          <a:prstGeom prst="rect">
            <a:avLst/>
          </a:prstGeom>
        </p:spPr>
        <p:txBody>
          <a:bodyPr lIns="90000" rIns="90000" tIns="46800" bIns="46800">
            <a:normAutofit/>
          </a:bodyPr>
          <a:p>
            <a:endParaRPr b="0" lang="en-US"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9.jpe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20.jpe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21.jpe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 descr=""/>
          <p:cNvPicPr/>
          <p:nvPr/>
        </p:nvPicPr>
        <p:blipFill>
          <a:blip r:embed="rId2"/>
          <a:stretch/>
        </p:blipFill>
        <p:spPr>
          <a:xfrm>
            <a:off x="285840" y="0"/>
            <a:ext cx="1195200" cy="907920"/>
          </a:xfrm>
          <a:prstGeom prst="rect">
            <a:avLst/>
          </a:prstGeom>
          <a:ln>
            <a:noFill/>
          </a:ln>
        </p:spPr>
      </p:pic>
      <p:sp>
        <p:nvSpPr>
          <p:cNvPr id="1" name="PlaceHolder 1"/>
          <p:cNvSpPr>
            <a:spLocks noGrp="1"/>
          </p:cNvSpPr>
          <p:nvPr>
            <p:ph type="title"/>
          </p:nvPr>
        </p:nvSpPr>
        <p:spPr>
          <a:xfrm>
            <a:off x="456840" y="277560"/>
            <a:ext cx="8202600" cy="54900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2" name="PlaceHolder 2"/>
          <p:cNvSpPr>
            <a:spLocks noGrp="1"/>
          </p:cNvSpPr>
          <p:nvPr>
            <p:ph type="body"/>
          </p:nvPr>
        </p:nvSpPr>
        <p:spPr>
          <a:xfrm>
            <a:off x="806040" y="1233000"/>
            <a:ext cx="8202600" cy="450396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3"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4"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5"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6"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7"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1.</a:t>
            </a:r>
            <a:fld id="{FB4454B4-5A04-446C-96F2-6EEAAE950F94}"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8"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9"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10"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5" name="" descr=""/>
          <p:cNvPicPr/>
          <p:nvPr/>
        </p:nvPicPr>
        <p:blipFill>
          <a:blip r:embed="rId2"/>
          <a:stretch/>
        </p:blipFill>
        <p:spPr>
          <a:xfrm>
            <a:off x="285840" y="0"/>
            <a:ext cx="1195200" cy="907920"/>
          </a:xfrm>
          <a:prstGeom prst="rect">
            <a:avLst/>
          </a:prstGeom>
          <a:ln>
            <a:noFill/>
          </a:ln>
        </p:spPr>
      </p:pic>
      <p:sp>
        <p:nvSpPr>
          <p:cNvPr id="416" name="PlaceHolder 1"/>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417" name="PlaceHolder 2"/>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418"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419"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420"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421"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422"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2.</a:t>
            </a:r>
            <a:fld id="{FB7CEDB9-F9E9-4F90-B34F-BC9A61CF7FDE}"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423"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424"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425"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62" name="Group 1"/>
          <p:cNvGrpSpPr/>
          <p:nvPr/>
        </p:nvGrpSpPr>
        <p:grpSpPr>
          <a:xfrm>
            <a:off x="198360" y="2960640"/>
            <a:ext cx="8588520" cy="179280"/>
            <a:chOff x="198360" y="2960640"/>
            <a:chExt cx="8588520" cy="179280"/>
          </a:xfrm>
        </p:grpSpPr>
        <p:sp>
          <p:nvSpPr>
            <p:cNvPr id="463" name="CustomShape 2"/>
            <p:cNvSpPr/>
            <p:nvPr/>
          </p:nvSpPr>
          <p:spPr>
            <a:xfrm>
              <a:off x="198360" y="2960640"/>
              <a:ext cx="2847960" cy="179280"/>
            </a:xfrm>
            <a:prstGeom prst="rect">
              <a:avLst/>
            </a:prstGeom>
            <a:solidFill>
              <a:srgbClr val="336699"/>
            </a:solidFill>
            <a:ln>
              <a:noFill/>
            </a:ln>
          </p:spPr>
          <p:style>
            <a:lnRef idx="0"/>
            <a:fillRef idx="0"/>
            <a:effectRef idx="0"/>
            <a:fontRef idx="minor"/>
          </p:style>
        </p:sp>
        <p:sp>
          <p:nvSpPr>
            <p:cNvPr id="464" name="CustomShape 3"/>
            <p:cNvSpPr/>
            <p:nvPr/>
          </p:nvSpPr>
          <p:spPr>
            <a:xfrm>
              <a:off x="3068640" y="2960640"/>
              <a:ext cx="2847960" cy="179280"/>
            </a:xfrm>
            <a:prstGeom prst="rect">
              <a:avLst/>
            </a:prstGeom>
            <a:solidFill>
              <a:srgbClr val="99ccff"/>
            </a:solidFill>
            <a:ln>
              <a:noFill/>
            </a:ln>
          </p:spPr>
          <p:style>
            <a:lnRef idx="0"/>
            <a:fillRef idx="0"/>
            <a:effectRef idx="0"/>
            <a:fontRef idx="minor"/>
          </p:style>
        </p:sp>
        <p:sp>
          <p:nvSpPr>
            <p:cNvPr id="465" name="CustomShape 4"/>
            <p:cNvSpPr/>
            <p:nvPr/>
          </p:nvSpPr>
          <p:spPr>
            <a:xfrm>
              <a:off x="5938920" y="2960640"/>
              <a:ext cx="2847960" cy="179280"/>
            </a:xfrm>
            <a:prstGeom prst="rect">
              <a:avLst/>
            </a:prstGeom>
            <a:solidFill>
              <a:srgbClr val="336699"/>
            </a:solidFill>
            <a:ln>
              <a:noFill/>
            </a:ln>
          </p:spPr>
          <p:style>
            <a:lnRef idx="0"/>
            <a:fillRef idx="0"/>
            <a:effectRef idx="0"/>
            <a:fontRef idx="minor"/>
          </p:style>
        </p:sp>
      </p:grpSp>
      <p:sp>
        <p:nvSpPr>
          <p:cNvPr id="466" name="CustomShape 5"/>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336699"/>
                </a:solidFill>
                <a:latin typeface="Arial"/>
              </a:rPr>
              <a:t>Silberschatz, Galvin and Gagne ©2013</a:t>
            </a:r>
            <a:endParaRPr b="0" lang="en-US" sz="1000" spc="-1" strike="noStrike">
              <a:solidFill>
                <a:srgbClr val="ffffff"/>
              </a:solidFill>
              <a:latin typeface="Verdana"/>
            </a:endParaRPr>
          </a:p>
        </p:txBody>
      </p:sp>
      <p:sp>
        <p:nvSpPr>
          <p:cNvPr id="467" name="CustomShape 6"/>
          <p:cNvSpPr/>
          <p:nvPr/>
        </p:nvSpPr>
        <p:spPr>
          <a:xfrm>
            <a:off x="27000" y="661356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336699"/>
                </a:solidFill>
                <a:latin typeface="Arial"/>
              </a:rPr>
              <a:t>Operating System Concepts – 9</a:t>
            </a:r>
            <a:r>
              <a:rPr b="1" lang="en-US" sz="1000" spc="-1" strike="noStrike" baseline="30000">
                <a:solidFill>
                  <a:srgbClr val="336699"/>
                </a:solidFill>
                <a:latin typeface="Arial"/>
              </a:rPr>
              <a:t>th</a:t>
            </a:r>
            <a:r>
              <a:rPr b="1" lang="en-US" sz="1000" spc="-1" strike="noStrike">
                <a:solidFill>
                  <a:srgbClr val="336699"/>
                </a:solidFill>
                <a:latin typeface="Arial"/>
              </a:rPr>
              <a:t> Edition</a:t>
            </a:r>
            <a:endParaRPr b="0" lang="en-US" sz="1000" spc="-1" strike="noStrike">
              <a:solidFill>
                <a:srgbClr val="ffffff"/>
              </a:solidFill>
              <a:latin typeface="Verdana"/>
            </a:endParaRPr>
          </a:p>
        </p:txBody>
      </p:sp>
      <p:pic>
        <p:nvPicPr>
          <p:cNvPr id="468" name="" descr=""/>
          <p:cNvPicPr/>
          <p:nvPr/>
        </p:nvPicPr>
        <p:blipFill>
          <a:blip r:embed="rId2"/>
          <a:stretch/>
        </p:blipFill>
        <p:spPr>
          <a:xfrm>
            <a:off x="3360600" y="4157640"/>
            <a:ext cx="2062440" cy="1593720"/>
          </a:xfrm>
          <a:prstGeom prst="rect">
            <a:avLst/>
          </a:prstGeom>
          <a:ln w="76320">
            <a:solidFill>
              <a:srgbClr val="336699"/>
            </a:solidFill>
            <a:miter/>
          </a:ln>
        </p:spPr>
      </p:pic>
      <p:sp>
        <p:nvSpPr>
          <p:cNvPr id="469" name="CustomShape 7"/>
          <p:cNvSpPr/>
          <p:nvPr/>
        </p:nvSpPr>
        <p:spPr>
          <a:xfrm>
            <a:off x="3224160" y="4006800"/>
            <a:ext cx="2336760" cy="1887480"/>
          </a:xfrm>
          <a:prstGeom prst="rect">
            <a:avLst/>
          </a:prstGeom>
          <a:noFill/>
          <a:ln w="57240">
            <a:solidFill>
              <a:srgbClr val="66ccff"/>
            </a:solidFill>
            <a:miter/>
          </a:ln>
        </p:spPr>
        <p:style>
          <a:lnRef idx="0"/>
          <a:fillRef idx="0"/>
          <a:effectRef idx="0"/>
          <a:fontRef idx="minor"/>
        </p:style>
      </p:sp>
      <p:sp>
        <p:nvSpPr>
          <p:cNvPr id="470" name="PlaceHolder 8"/>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471" name="PlaceHolder 9"/>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08" name="Group 1"/>
          <p:cNvGrpSpPr/>
          <p:nvPr/>
        </p:nvGrpSpPr>
        <p:grpSpPr>
          <a:xfrm>
            <a:off x="198360" y="2960640"/>
            <a:ext cx="8588520" cy="179280"/>
            <a:chOff x="198360" y="2960640"/>
            <a:chExt cx="8588520" cy="179280"/>
          </a:xfrm>
        </p:grpSpPr>
        <p:sp>
          <p:nvSpPr>
            <p:cNvPr id="509" name="CustomShape 2"/>
            <p:cNvSpPr/>
            <p:nvPr/>
          </p:nvSpPr>
          <p:spPr>
            <a:xfrm>
              <a:off x="198360" y="2960640"/>
              <a:ext cx="2847960" cy="179280"/>
            </a:xfrm>
            <a:prstGeom prst="rect">
              <a:avLst/>
            </a:prstGeom>
            <a:solidFill>
              <a:srgbClr val="336699"/>
            </a:solidFill>
            <a:ln>
              <a:noFill/>
            </a:ln>
          </p:spPr>
          <p:style>
            <a:lnRef idx="0"/>
            <a:fillRef idx="0"/>
            <a:effectRef idx="0"/>
            <a:fontRef idx="minor"/>
          </p:style>
        </p:sp>
        <p:sp>
          <p:nvSpPr>
            <p:cNvPr id="510" name="CustomShape 3"/>
            <p:cNvSpPr/>
            <p:nvPr/>
          </p:nvSpPr>
          <p:spPr>
            <a:xfrm>
              <a:off x="3068640" y="2960640"/>
              <a:ext cx="2847960" cy="179280"/>
            </a:xfrm>
            <a:prstGeom prst="rect">
              <a:avLst/>
            </a:prstGeom>
            <a:solidFill>
              <a:srgbClr val="99ccff"/>
            </a:solidFill>
            <a:ln>
              <a:noFill/>
            </a:ln>
          </p:spPr>
          <p:style>
            <a:lnRef idx="0"/>
            <a:fillRef idx="0"/>
            <a:effectRef idx="0"/>
            <a:fontRef idx="minor"/>
          </p:style>
        </p:sp>
        <p:sp>
          <p:nvSpPr>
            <p:cNvPr id="511" name="CustomShape 4"/>
            <p:cNvSpPr/>
            <p:nvPr/>
          </p:nvSpPr>
          <p:spPr>
            <a:xfrm>
              <a:off x="5938920" y="2960640"/>
              <a:ext cx="2847960" cy="179280"/>
            </a:xfrm>
            <a:prstGeom prst="rect">
              <a:avLst/>
            </a:prstGeom>
            <a:solidFill>
              <a:srgbClr val="336699"/>
            </a:solidFill>
            <a:ln>
              <a:noFill/>
            </a:ln>
          </p:spPr>
          <p:style>
            <a:lnRef idx="0"/>
            <a:fillRef idx="0"/>
            <a:effectRef idx="0"/>
            <a:fontRef idx="minor"/>
          </p:style>
        </p:sp>
      </p:grpSp>
      <p:sp>
        <p:nvSpPr>
          <p:cNvPr id="512" name="CustomShape 5"/>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336699"/>
                </a:solidFill>
                <a:latin typeface="Arial"/>
              </a:rPr>
              <a:t>Silberschatz, Galvin and Gagne ©2013</a:t>
            </a:r>
            <a:endParaRPr b="0" lang="en-US" sz="1000" spc="-1" strike="noStrike">
              <a:solidFill>
                <a:srgbClr val="ffffff"/>
              </a:solidFill>
              <a:latin typeface="Verdana"/>
            </a:endParaRPr>
          </a:p>
        </p:txBody>
      </p:sp>
      <p:sp>
        <p:nvSpPr>
          <p:cNvPr id="513" name="CustomShape 6"/>
          <p:cNvSpPr/>
          <p:nvPr/>
        </p:nvSpPr>
        <p:spPr>
          <a:xfrm>
            <a:off x="27000" y="661356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336699"/>
                </a:solidFill>
                <a:latin typeface="Arial"/>
              </a:rPr>
              <a:t>Operating System Concepts – 9</a:t>
            </a:r>
            <a:r>
              <a:rPr b="1" lang="en-US" sz="1000" spc="-1" strike="noStrike" baseline="30000">
                <a:solidFill>
                  <a:srgbClr val="336699"/>
                </a:solidFill>
                <a:latin typeface="Arial"/>
              </a:rPr>
              <a:t>th</a:t>
            </a:r>
            <a:r>
              <a:rPr b="1" lang="en-US" sz="1000" spc="-1" strike="noStrike">
                <a:solidFill>
                  <a:srgbClr val="336699"/>
                </a:solidFill>
                <a:latin typeface="Arial"/>
              </a:rPr>
              <a:t> Edition</a:t>
            </a:r>
            <a:endParaRPr b="0" lang="en-US" sz="1000" spc="-1" strike="noStrike">
              <a:solidFill>
                <a:srgbClr val="ffffff"/>
              </a:solidFill>
              <a:latin typeface="Verdana"/>
            </a:endParaRPr>
          </a:p>
        </p:txBody>
      </p:sp>
      <p:pic>
        <p:nvPicPr>
          <p:cNvPr id="514" name="" descr=""/>
          <p:cNvPicPr/>
          <p:nvPr/>
        </p:nvPicPr>
        <p:blipFill>
          <a:blip r:embed="rId2"/>
          <a:stretch/>
        </p:blipFill>
        <p:spPr>
          <a:xfrm>
            <a:off x="3360600" y="4157640"/>
            <a:ext cx="2062440" cy="1593720"/>
          </a:xfrm>
          <a:prstGeom prst="rect">
            <a:avLst/>
          </a:prstGeom>
          <a:ln w="76320">
            <a:solidFill>
              <a:srgbClr val="336699"/>
            </a:solidFill>
            <a:miter/>
          </a:ln>
        </p:spPr>
      </p:pic>
      <p:sp>
        <p:nvSpPr>
          <p:cNvPr id="515" name="CustomShape 7"/>
          <p:cNvSpPr/>
          <p:nvPr/>
        </p:nvSpPr>
        <p:spPr>
          <a:xfrm>
            <a:off x="3224160" y="4006800"/>
            <a:ext cx="2336760" cy="1887480"/>
          </a:xfrm>
          <a:prstGeom prst="rect">
            <a:avLst/>
          </a:prstGeom>
          <a:noFill/>
          <a:ln w="57240">
            <a:solidFill>
              <a:srgbClr val="66ccff"/>
            </a:solidFill>
            <a:miter/>
          </a:ln>
        </p:spPr>
        <p:style>
          <a:lnRef idx="0"/>
          <a:fillRef idx="0"/>
          <a:effectRef idx="0"/>
          <a:fontRef idx="minor"/>
        </p:style>
      </p:sp>
      <p:sp>
        <p:nvSpPr>
          <p:cNvPr id="516" name="PlaceHolder 8"/>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517" name="PlaceHolder 9"/>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54" name="Group 1"/>
          <p:cNvGrpSpPr/>
          <p:nvPr/>
        </p:nvGrpSpPr>
        <p:grpSpPr>
          <a:xfrm>
            <a:off x="198360" y="2960640"/>
            <a:ext cx="8588520" cy="179280"/>
            <a:chOff x="198360" y="2960640"/>
            <a:chExt cx="8588520" cy="179280"/>
          </a:xfrm>
        </p:grpSpPr>
        <p:sp>
          <p:nvSpPr>
            <p:cNvPr id="555" name="CustomShape 2"/>
            <p:cNvSpPr/>
            <p:nvPr/>
          </p:nvSpPr>
          <p:spPr>
            <a:xfrm>
              <a:off x="198360" y="2960640"/>
              <a:ext cx="2847960" cy="179280"/>
            </a:xfrm>
            <a:prstGeom prst="rect">
              <a:avLst/>
            </a:prstGeom>
            <a:solidFill>
              <a:srgbClr val="336699"/>
            </a:solidFill>
            <a:ln>
              <a:noFill/>
            </a:ln>
          </p:spPr>
          <p:style>
            <a:lnRef idx="0"/>
            <a:fillRef idx="0"/>
            <a:effectRef idx="0"/>
            <a:fontRef idx="minor"/>
          </p:style>
        </p:sp>
        <p:sp>
          <p:nvSpPr>
            <p:cNvPr id="556" name="CustomShape 3"/>
            <p:cNvSpPr/>
            <p:nvPr/>
          </p:nvSpPr>
          <p:spPr>
            <a:xfrm>
              <a:off x="3068640" y="2960640"/>
              <a:ext cx="2847960" cy="179280"/>
            </a:xfrm>
            <a:prstGeom prst="rect">
              <a:avLst/>
            </a:prstGeom>
            <a:solidFill>
              <a:srgbClr val="99ccff"/>
            </a:solidFill>
            <a:ln>
              <a:noFill/>
            </a:ln>
          </p:spPr>
          <p:style>
            <a:lnRef idx="0"/>
            <a:fillRef idx="0"/>
            <a:effectRef idx="0"/>
            <a:fontRef idx="minor"/>
          </p:style>
        </p:sp>
        <p:sp>
          <p:nvSpPr>
            <p:cNvPr id="557" name="CustomShape 4"/>
            <p:cNvSpPr/>
            <p:nvPr/>
          </p:nvSpPr>
          <p:spPr>
            <a:xfrm>
              <a:off x="5938920" y="2960640"/>
              <a:ext cx="2847960" cy="179280"/>
            </a:xfrm>
            <a:prstGeom prst="rect">
              <a:avLst/>
            </a:prstGeom>
            <a:solidFill>
              <a:srgbClr val="336699"/>
            </a:solidFill>
            <a:ln>
              <a:noFill/>
            </a:ln>
          </p:spPr>
          <p:style>
            <a:lnRef idx="0"/>
            <a:fillRef idx="0"/>
            <a:effectRef idx="0"/>
            <a:fontRef idx="minor"/>
          </p:style>
        </p:sp>
      </p:grpSp>
      <p:sp>
        <p:nvSpPr>
          <p:cNvPr id="558" name="CustomShape 5"/>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336699"/>
                </a:solidFill>
                <a:latin typeface="Arial"/>
              </a:rPr>
              <a:t>Silberschatz, Galvin and Gagne ©2013</a:t>
            </a:r>
            <a:endParaRPr b="0" lang="en-US" sz="1000" spc="-1" strike="noStrike">
              <a:solidFill>
                <a:srgbClr val="ffffff"/>
              </a:solidFill>
              <a:latin typeface="Verdana"/>
            </a:endParaRPr>
          </a:p>
        </p:txBody>
      </p:sp>
      <p:sp>
        <p:nvSpPr>
          <p:cNvPr id="559" name="CustomShape 6"/>
          <p:cNvSpPr/>
          <p:nvPr/>
        </p:nvSpPr>
        <p:spPr>
          <a:xfrm>
            <a:off x="27000" y="661356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336699"/>
                </a:solidFill>
                <a:latin typeface="Arial"/>
              </a:rPr>
              <a:t>Operating System Concepts – 9</a:t>
            </a:r>
            <a:r>
              <a:rPr b="1" lang="en-US" sz="1000" spc="-1" strike="noStrike" baseline="30000">
                <a:solidFill>
                  <a:srgbClr val="336699"/>
                </a:solidFill>
                <a:latin typeface="Arial"/>
              </a:rPr>
              <a:t>th</a:t>
            </a:r>
            <a:r>
              <a:rPr b="1" lang="en-US" sz="1000" spc="-1" strike="noStrike">
                <a:solidFill>
                  <a:srgbClr val="336699"/>
                </a:solidFill>
                <a:latin typeface="Arial"/>
              </a:rPr>
              <a:t> Edition</a:t>
            </a:r>
            <a:endParaRPr b="0" lang="en-US" sz="1000" spc="-1" strike="noStrike">
              <a:solidFill>
                <a:srgbClr val="ffffff"/>
              </a:solidFill>
              <a:latin typeface="Verdana"/>
            </a:endParaRPr>
          </a:p>
        </p:txBody>
      </p:sp>
      <p:pic>
        <p:nvPicPr>
          <p:cNvPr id="560" name="" descr=""/>
          <p:cNvPicPr/>
          <p:nvPr/>
        </p:nvPicPr>
        <p:blipFill>
          <a:blip r:embed="rId2"/>
          <a:stretch/>
        </p:blipFill>
        <p:spPr>
          <a:xfrm>
            <a:off x="3360600" y="4157640"/>
            <a:ext cx="2062440" cy="1593720"/>
          </a:xfrm>
          <a:prstGeom prst="rect">
            <a:avLst/>
          </a:prstGeom>
          <a:ln w="76320">
            <a:solidFill>
              <a:srgbClr val="336699"/>
            </a:solidFill>
            <a:miter/>
          </a:ln>
        </p:spPr>
      </p:pic>
      <p:sp>
        <p:nvSpPr>
          <p:cNvPr id="561" name="CustomShape 7"/>
          <p:cNvSpPr/>
          <p:nvPr/>
        </p:nvSpPr>
        <p:spPr>
          <a:xfrm>
            <a:off x="3224160" y="4006800"/>
            <a:ext cx="2336760" cy="1887480"/>
          </a:xfrm>
          <a:prstGeom prst="rect">
            <a:avLst/>
          </a:prstGeom>
          <a:noFill/>
          <a:ln w="57240">
            <a:solidFill>
              <a:srgbClr val="66ccff"/>
            </a:solidFill>
            <a:miter/>
          </a:ln>
        </p:spPr>
        <p:style>
          <a:lnRef idx="0"/>
          <a:fillRef idx="0"/>
          <a:effectRef idx="0"/>
          <a:fontRef idx="minor"/>
        </p:style>
      </p:sp>
      <p:sp>
        <p:nvSpPr>
          <p:cNvPr id="562" name="PlaceHolder 8"/>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563" name="PlaceHolder 9"/>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628200" y="364680"/>
            <a:ext cx="7859880" cy="1298520"/>
          </a:xfrm>
          <a:prstGeom prst="rect">
            <a:avLst/>
          </a:prstGeom>
        </p:spPr>
        <p:txBody>
          <a:bodyPr lIns="90000" rIns="90000" tIns="46800" bIns="46800" anchor="ctr"/>
          <a:p>
            <a:r>
              <a:rPr b="0" lang="en-US" sz="4400" spc="-1" strike="noStrike">
                <a:solidFill>
                  <a:srgbClr val="000000"/>
                </a:solidFill>
                <a:latin typeface="Calibri Light"/>
              </a:rPr>
              <a:t>Click to edit the title text format</a:t>
            </a:r>
            <a:endParaRPr b="0" lang="en-US" sz="4400" spc="-1" strike="noStrike">
              <a:solidFill>
                <a:srgbClr val="000000"/>
              </a:solidFill>
              <a:latin typeface="Calibri Light"/>
            </a:endParaRPr>
          </a:p>
        </p:txBody>
      </p:sp>
      <p:sp>
        <p:nvSpPr>
          <p:cNvPr id="48" name="PlaceHolder 2"/>
          <p:cNvSpPr>
            <a:spLocks noGrp="1"/>
          </p:cNvSpPr>
          <p:nvPr>
            <p:ph type="body"/>
          </p:nvPr>
        </p:nvSpPr>
        <p:spPr>
          <a:xfrm>
            <a:off x="628200" y="1825560"/>
            <a:ext cx="7859880" cy="4324320"/>
          </a:xfrm>
          <a:prstGeom prst="rect">
            <a:avLst/>
          </a:prstGeom>
        </p:spPr>
        <p:txBody>
          <a:bodyPr lIns="90000" rIns="90000" tIns="46800" bIns="46800">
            <a:normAutofit/>
          </a:bodyPr>
          <a:p>
            <a:pPr marL="342720" indent="-342720">
              <a:spcBef>
                <a:spcPts val="998"/>
              </a:spcBef>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742680" indent="-285480">
              <a:spcBef>
                <a:spcPts val="499"/>
              </a:spcBef>
              <a:buClr>
                <a:srgbClr val="000000"/>
              </a:buClr>
              <a:buFont typeface="Times New Roman"/>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143000" indent="-228600">
              <a:spcBef>
                <a:spcPts val="499"/>
              </a:spcBef>
              <a:buClr>
                <a:srgbClr val="000000"/>
              </a:buClr>
              <a:buFont typeface="Times New Roman"/>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600200" indent="-228600">
              <a:spcBef>
                <a:spcPts val="499"/>
              </a:spcBef>
              <a:buClr>
                <a:srgbClr val="000000"/>
              </a:buClr>
              <a:buFont typeface="Times New Roman"/>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057400" indent="-228600">
              <a:spcBef>
                <a:spcPts val="499"/>
              </a:spcBef>
              <a:buClr>
                <a:srgbClr val="000000"/>
              </a:buClr>
              <a:buFont typeface="Times New Roman"/>
              <a:buChar char="»"/>
            </a:pPr>
            <a:r>
              <a:rPr b="0" lang="en-US" sz="1800" spc="-1" strike="noStrike">
                <a:solidFill>
                  <a:srgbClr val="000000"/>
                </a:solidFill>
                <a:latin typeface="Calibri"/>
              </a:rPr>
              <a:t>Fifth Outline Level</a:t>
            </a:r>
            <a:endParaRPr b="0" lang="en-US" sz="1800" spc="-1" strike="noStrike">
              <a:solidFill>
                <a:srgbClr val="000000"/>
              </a:solidFill>
              <a:latin typeface="Calibri"/>
            </a:endParaRPr>
          </a:p>
          <a:p>
            <a:pPr lvl="5" marL="2057400" indent="-228600">
              <a:spcBef>
                <a:spcPts val="499"/>
              </a:spcBef>
              <a:buClr>
                <a:srgbClr val="000000"/>
              </a:buClr>
              <a:buFont typeface="Times New Roman"/>
              <a:buChar char="»"/>
            </a:pPr>
            <a:r>
              <a:rPr b="0" lang="en-US" sz="1800" spc="-1" strike="noStrike">
                <a:solidFill>
                  <a:srgbClr val="000000"/>
                </a:solidFill>
                <a:latin typeface="Calibri"/>
              </a:rPr>
              <a:t>Sixth Outline Level</a:t>
            </a:r>
            <a:endParaRPr b="0" lang="en-US" sz="1800" spc="-1" strike="noStrike">
              <a:solidFill>
                <a:srgbClr val="000000"/>
              </a:solidFill>
              <a:latin typeface="Calibri"/>
            </a:endParaRPr>
          </a:p>
          <a:p>
            <a:pPr lvl="6" marL="2057400" indent="-228600">
              <a:spcBef>
                <a:spcPts val="499"/>
              </a:spcBef>
              <a:buClr>
                <a:srgbClr val="000000"/>
              </a:buClr>
              <a:buFont typeface="Times New Roman"/>
              <a:buChar char="»"/>
            </a:pPr>
            <a:r>
              <a:rPr b="0" lang="en-US" sz="1800" spc="-1" strike="noStrike">
                <a:solidFill>
                  <a:srgbClr val="000000"/>
                </a:solidFill>
                <a:latin typeface="Calibri"/>
              </a:rPr>
              <a:t>Seventh Outline Level</a:t>
            </a:r>
            <a:endParaRPr b="0" lang="en-US" sz="1800" spc="-1" strike="noStrike">
              <a:solidFill>
                <a:srgbClr val="000000"/>
              </a:solidFill>
              <a:latin typeface="Calibri"/>
            </a:endParaRPr>
          </a:p>
        </p:txBody>
      </p:sp>
      <p:sp>
        <p:nvSpPr>
          <p:cNvPr id="49" name="CustomShape 3"/>
          <p:cNvSpPr/>
          <p:nvPr/>
        </p:nvSpPr>
        <p:spPr>
          <a:xfrm>
            <a:off x="628560" y="6356520"/>
            <a:ext cx="20574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6" name="" descr=""/>
          <p:cNvPicPr/>
          <p:nvPr/>
        </p:nvPicPr>
        <p:blipFill>
          <a:blip r:embed="rId2"/>
          <a:stretch/>
        </p:blipFill>
        <p:spPr>
          <a:xfrm>
            <a:off x="285840" y="0"/>
            <a:ext cx="1195200" cy="907920"/>
          </a:xfrm>
          <a:prstGeom prst="rect">
            <a:avLst/>
          </a:prstGeom>
          <a:ln>
            <a:noFill/>
          </a:ln>
        </p:spPr>
      </p:pic>
      <p:sp>
        <p:nvSpPr>
          <p:cNvPr id="87" name="PlaceHolder 1"/>
          <p:cNvSpPr>
            <a:spLocks noGrp="1"/>
          </p:cNvSpPr>
          <p:nvPr>
            <p:ph type="title"/>
          </p:nvPr>
        </p:nvSpPr>
        <p:spPr>
          <a:xfrm>
            <a:off x="456840" y="277920"/>
            <a:ext cx="8204040" cy="55080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88" name="PlaceHolder 2"/>
          <p:cNvSpPr>
            <a:spLocks noGrp="1"/>
          </p:cNvSpPr>
          <p:nvPr>
            <p:ph type="body"/>
          </p:nvPr>
        </p:nvSpPr>
        <p:spPr>
          <a:xfrm>
            <a:off x="806400" y="1233000"/>
            <a:ext cx="8204400" cy="450540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89"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90"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91"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92"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93"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1.</a:t>
            </a:r>
            <a:fld id="{4F47D61D-3CC4-4485-8804-D89EF3CFB45E}"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94"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95"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96"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3" name="" descr=""/>
          <p:cNvPicPr/>
          <p:nvPr/>
        </p:nvPicPr>
        <p:blipFill>
          <a:blip r:embed="rId2"/>
          <a:stretch/>
        </p:blipFill>
        <p:spPr>
          <a:xfrm>
            <a:off x="285840" y="0"/>
            <a:ext cx="1195200" cy="907920"/>
          </a:xfrm>
          <a:prstGeom prst="rect">
            <a:avLst/>
          </a:prstGeom>
          <a:ln>
            <a:noFill/>
          </a:ln>
        </p:spPr>
      </p:pic>
      <p:sp>
        <p:nvSpPr>
          <p:cNvPr id="134" name="PlaceHolder 1"/>
          <p:cNvSpPr>
            <a:spLocks noGrp="1"/>
          </p:cNvSpPr>
          <p:nvPr>
            <p:ph type="title"/>
          </p:nvPr>
        </p:nvSpPr>
        <p:spPr>
          <a:xfrm>
            <a:off x="456840" y="277920"/>
            <a:ext cx="8204040" cy="55080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135" name="PlaceHolder 2"/>
          <p:cNvSpPr>
            <a:spLocks noGrp="1"/>
          </p:cNvSpPr>
          <p:nvPr>
            <p:ph type="body"/>
          </p:nvPr>
        </p:nvSpPr>
        <p:spPr>
          <a:xfrm>
            <a:off x="806400" y="1233000"/>
            <a:ext cx="8204400" cy="450540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36"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137"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138"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139"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140"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1.</a:t>
            </a:r>
            <a:fld id="{11D70407-DED5-4258-8576-391198ADA69B}"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141"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142"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143"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0" name="" descr=""/>
          <p:cNvPicPr/>
          <p:nvPr/>
        </p:nvPicPr>
        <p:blipFill>
          <a:blip r:embed="rId2"/>
          <a:stretch/>
        </p:blipFill>
        <p:spPr>
          <a:xfrm>
            <a:off x="285840" y="0"/>
            <a:ext cx="1195200" cy="907920"/>
          </a:xfrm>
          <a:prstGeom prst="rect">
            <a:avLst/>
          </a:prstGeom>
          <a:ln>
            <a:noFill/>
          </a:ln>
        </p:spPr>
      </p:pic>
      <p:sp>
        <p:nvSpPr>
          <p:cNvPr id="181" name="PlaceHolder 1"/>
          <p:cNvSpPr>
            <a:spLocks noGrp="1"/>
          </p:cNvSpPr>
          <p:nvPr>
            <p:ph type="title"/>
          </p:nvPr>
        </p:nvSpPr>
        <p:spPr>
          <a:xfrm>
            <a:off x="456840" y="277920"/>
            <a:ext cx="8204040" cy="55080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182" name="PlaceHolder 2"/>
          <p:cNvSpPr>
            <a:spLocks noGrp="1"/>
          </p:cNvSpPr>
          <p:nvPr>
            <p:ph type="body"/>
          </p:nvPr>
        </p:nvSpPr>
        <p:spPr>
          <a:xfrm>
            <a:off x="806400" y="1233000"/>
            <a:ext cx="8204400" cy="450540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83"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184"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185"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186"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187"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1.</a:t>
            </a:r>
            <a:fld id="{4F3B7397-D418-4A9E-9182-DC17DB43BD8D}"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188"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189"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190"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7" name="" descr=""/>
          <p:cNvPicPr/>
          <p:nvPr/>
        </p:nvPicPr>
        <p:blipFill>
          <a:blip r:embed="rId2"/>
          <a:stretch/>
        </p:blipFill>
        <p:spPr>
          <a:xfrm>
            <a:off x="285840" y="0"/>
            <a:ext cx="1195200" cy="907920"/>
          </a:xfrm>
          <a:prstGeom prst="rect">
            <a:avLst/>
          </a:prstGeom>
          <a:ln>
            <a:noFill/>
          </a:ln>
        </p:spPr>
      </p:pic>
      <p:sp>
        <p:nvSpPr>
          <p:cNvPr id="228" name="PlaceHolder 1"/>
          <p:cNvSpPr>
            <a:spLocks noGrp="1"/>
          </p:cNvSpPr>
          <p:nvPr>
            <p:ph type="title"/>
          </p:nvPr>
        </p:nvSpPr>
        <p:spPr>
          <a:xfrm>
            <a:off x="456840" y="277920"/>
            <a:ext cx="8204040" cy="55080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229" name="PlaceHolder 2"/>
          <p:cNvSpPr>
            <a:spLocks noGrp="1"/>
          </p:cNvSpPr>
          <p:nvPr>
            <p:ph type="body"/>
          </p:nvPr>
        </p:nvSpPr>
        <p:spPr>
          <a:xfrm>
            <a:off x="806400" y="1233000"/>
            <a:ext cx="8204400" cy="450540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30"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231"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232"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233"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234"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1.</a:t>
            </a:r>
            <a:fld id="{824B08C1-D85D-4808-BE69-23BFF70D55F2}"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235"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236"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237"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4" name="" descr=""/>
          <p:cNvPicPr/>
          <p:nvPr/>
        </p:nvPicPr>
        <p:blipFill>
          <a:blip r:embed="rId2"/>
          <a:stretch/>
        </p:blipFill>
        <p:spPr>
          <a:xfrm>
            <a:off x="285840" y="0"/>
            <a:ext cx="1195200" cy="907920"/>
          </a:xfrm>
          <a:prstGeom prst="rect">
            <a:avLst/>
          </a:prstGeom>
          <a:ln>
            <a:noFill/>
          </a:ln>
        </p:spPr>
      </p:pic>
      <p:sp>
        <p:nvSpPr>
          <p:cNvPr id="275" name="PlaceHolder 1"/>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276" name="PlaceHolder 2"/>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77"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278"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279"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280"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281"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2.</a:t>
            </a:r>
            <a:fld id="{1E50037D-E404-4B2D-BBE0-ACFEBDB8C52F}"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282"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283"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284"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1" name="" descr=""/>
          <p:cNvPicPr/>
          <p:nvPr/>
        </p:nvPicPr>
        <p:blipFill>
          <a:blip r:embed="rId2"/>
          <a:stretch/>
        </p:blipFill>
        <p:spPr>
          <a:xfrm>
            <a:off x="285840" y="0"/>
            <a:ext cx="1195200" cy="907920"/>
          </a:xfrm>
          <a:prstGeom prst="rect">
            <a:avLst/>
          </a:prstGeom>
          <a:ln>
            <a:noFill/>
          </a:ln>
        </p:spPr>
      </p:pic>
      <p:sp>
        <p:nvSpPr>
          <p:cNvPr id="322" name="PlaceHolder 1"/>
          <p:cNvSpPr>
            <a:spLocks noGrp="1"/>
          </p:cNvSpPr>
          <p:nvPr>
            <p:ph type="title"/>
          </p:nvPr>
        </p:nvSpPr>
        <p:spPr>
          <a:xfrm>
            <a:off x="457200" y="277560"/>
            <a:ext cx="8207280" cy="5540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323" name="PlaceHolder 2"/>
          <p:cNvSpPr>
            <a:spLocks noGrp="1"/>
          </p:cNvSpPr>
          <p:nvPr>
            <p:ph type="body"/>
          </p:nvPr>
        </p:nvSpPr>
        <p:spPr>
          <a:xfrm>
            <a:off x="806400" y="1233360"/>
            <a:ext cx="8207280" cy="450864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324"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325"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326"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327"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328" name="CustomShape 7"/>
          <p:cNvSpPr/>
          <p:nvPr/>
        </p:nvSpPr>
        <p:spPr>
          <a:xfrm>
            <a:off x="40323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2.</a:t>
            </a:r>
            <a:fld id="{1803783F-3169-4CD1-B7A3-93619156FD41}"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329"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330"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331"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8" name="" descr=""/>
          <p:cNvPicPr/>
          <p:nvPr/>
        </p:nvPicPr>
        <p:blipFill>
          <a:blip r:embed="rId2"/>
          <a:stretch/>
        </p:blipFill>
        <p:spPr>
          <a:xfrm>
            <a:off x="285840" y="0"/>
            <a:ext cx="1195200" cy="907920"/>
          </a:xfrm>
          <a:prstGeom prst="rect">
            <a:avLst/>
          </a:prstGeom>
          <a:ln>
            <a:noFill/>
          </a:ln>
        </p:spPr>
      </p:pic>
      <p:sp>
        <p:nvSpPr>
          <p:cNvPr id="369" name="PlaceHolder 1"/>
          <p:cNvSpPr>
            <a:spLocks noGrp="1"/>
          </p:cNvSpPr>
          <p:nvPr>
            <p:ph type="title"/>
          </p:nvPr>
        </p:nvSpPr>
        <p:spPr>
          <a:xfrm>
            <a:off x="457200" y="277920"/>
            <a:ext cx="8205840" cy="552240"/>
          </a:xfrm>
          <a:prstGeom prst="rect">
            <a:avLst/>
          </a:prstGeom>
        </p:spPr>
        <p:txBody>
          <a:bodyPr lIns="90000" rIns="90000" tIns="46800" bIns="46800" anchor="b"/>
          <a:p>
            <a:pPr algn="ctr"/>
            <a:r>
              <a:rPr b="1" lang="en-US" sz="3200" spc="-1" strike="noStrike">
                <a:solidFill>
                  <a:srgbClr val="006699"/>
                </a:solidFill>
                <a:latin typeface="Arial"/>
              </a:rPr>
              <a:t>Click to edit the title text format</a:t>
            </a:r>
            <a:endParaRPr b="1" lang="en-US" sz="3200" spc="-1" strike="noStrike">
              <a:solidFill>
                <a:srgbClr val="006699"/>
              </a:solidFill>
              <a:latin typeface="Arial"/>
            </a:endParaRPr>
          </a:p>
        </p:txBody>
      </p:sp>
      <p:sp>
        <p:nvSpPr>
          <p:cNvPr id="370" name="PlaceHolder 2"/>
          <p:cNvSpPr>
            <a:spLocks noGrp="1"/>
          </p:cNvSpPr>
          <p:nvPr>
            <p:ph type="body"/>
          </p:nvPr>
        </p:nvSpPr>
        <p:spPr>
          <a:xfrm>
            <a:off x="806400" y="1233360"/>
            <a:ext cx="8205840" cy="4507200"/>
          </a:xfrm>
          <a:prstGeom prst="rect">
            <a:avLst/>
          </a:prstGeom>
        </p:spPr>
        <p:txBody>
          <a:bodyPr lIns="90000" rIns="90000" tIns="46800" bIns="46800">
            <a:normAutofit/>
          </a:bodyPr>
          <a:p>
            <a:pPr marL="342720" indent="-342720">
              <a:spcBef>
                <a:spcPts val="785"/>
              </a:spcBef>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742680" indent="-285480">
              <a:spcBef>
                <a:spcPts val="785"/>
              </a:spcBef>
              <a:buClr>
                <a:srgbClr val="000000"/>
              </a:buClr>
              <a:buFont typeface="Times New Roman"/>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143000" indent="-228600">
              <a:spcBef>
                <a:spcPts val="785"/>
              </a:spcBef>
              <a:buClr>
                <a:srgbClr val="000000"/>
              </a:buClr>
              <a:buFont typeface="Times New Roman"/>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600200" indent="-228600">
              <a:spcBef>
                <a:spcPts val="785"/>
              </a:spcBef>
              <a:buClr>
                <a:srgbClr val="000000"/>
              </a:buClr>
              <a:buFont typeface="Times New Roman"/>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057400" indent="-228600">
              <a:spcBef>
                <a:spcPts val="785"/>
              </a:spcBef>
              <a:buClr>
                <a:srgbClr val="000000"/>
              </a:buClr>
              <a:buFont typeface="Times New Roman"/>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057400" indent="-228600">
              <a:spcBef>
                <a:spcPts val="785"/>
              </a:spcBef>
              <a:buClr>
                <a:srgbClr val="000000"/>
              </a:buClr>
              <a:buFont typeface="Times New Roman"/>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2057400" indent="-228600">
              <a:spcBef>
                <a:spcPts val="785"/>
              </a:spcBef>
              <a:buClr>
                <a:srgbClr val="000000"/>
              </a:buClr>
              <a:buFont typeface="Times New Roman"/>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371" name="CustomShape 3"/>
          <p:cNvSpPr/>
          <p:nvPr/>
        </p:nvSpPr>
        <p:spPr>
          <a:xfrm>
            <a:off x="0" y="0"/>
            <a:ext cx="228600" cy="2286000"/>
          </a:xfrm>
          <a:prstGeom prst="rect">
            <a:avLst/>
          </a:prstGeom>
          <a:solidFill>
            <a:srgbClr val="336699"/>
          </a:solidFill>
          <a:ln>
            <a:noFill/>
          </a:ln>
        </p:spPr>
        <p:style>
          <a:lnRef idx="0"/>
          <a:fillRef idx="0"/>
          <a:effectRef idx="0"/>
          <a:fontRef idx="minor"/>
        </p:style>
      </p:sp>
      <p:sp>
        <p:nvSpPr>
          <p:cNvPr id="372" name="Line 4"/>
          <p:cNvSpPr/>
          <p:nvPr/>
        </p:nvSpPr>
        <p:spPr>
          <a:xfrm>
            <a:off x="457200" y="860400"/>
            <a:ext cx="8077320" cy="1440"/>
          </a:xfrm>
          <a:prstGeom prst="line">
            <a:avLst/>
          </a:prstGeom>
          <a:ln w="19080">
            <a:solidFill>
              <a:srgbClr val="336699"/>
            </a:solidFill>
            <a:miter/>
          </a:ln>
        </p:spPr>
        <p:style>
          <a:lnRef idx="0"/>
          <a:fillRef idx="0"/>
          <a:effectRef idx="0"/>
          <a:fontRef idx="minor"/>
        </p:style>
      </p:sp>
      <p:sp>
        <p:nvSpPr>
          <p:cNvPr id="373" name="CustomShape 5"/>
          <p:cNvSpPr/>
          <p:nvPr/>
        </p:nvSpPr>
        <p:spPr>
          <a:xfrm>
            <a:off x="0" y="2286000"/>
            <a:ext cx="228600" cy="2286000"/>
          </a:xfrm>
          <a:prstGeom prst="rect">
            <a:avLst/>
          </a:prstGeom>
          <a:solidFill>
            <a:srgbClr val="99ccff"/>
          </a:solidFill>
          <a:ln>
            <a:noFill/>
          </a:ln>
        </p:spPr>
        <p:style>
          <a:lnRef idx="0"/>
          <a:fillRef idx="0"/>
          <a:effectRef idx="0"/>
          <a:fontRef idx="minor"/>
        </p:style>
      </p:sp>
      <p:sp>
        <p:nvSpPr>
          <p:cNvPr id="374" name="CustomShape 6"/>
          <p:cNvSpPr/>
          <p:nvPr/>
        </p:nvSpPr>
        <p:spPr>
          <a:xfrm>
            <a:off x="0" y="4572000"/>
            <a:ext cx="228600" cy="2286000"/>
          </a:xfrm>
          <a:prstGeom prst="rect">
            <a:avLst/>
          </a:prstGeom>
          <a:solidFill>
            <a:srgbClr val="336699"/>
          </a:solidFill>
          <a:ln>
            <a:noFill/>
          </a:ln>
        </p:spPr>
        <p:style>
          <a:lnRef idx="0"/>
          <a:fillRef idx="0"/>
          <a:effectRef idx="0"/>
          <a:fontRef idx="minor"/>
        </p:style>
      </p:sp>
      <p:sp>
        <p:nvSpPr>
          <p:cNvPr id="375" name="CustomShape 7"/>
          <p:cNvSpPr/>
          <p:nvPr/>
        </p:nvSpPr>
        <p:spPr>
          <a:xfrm>
            <a:off x="4030560" y="6613560"/>
            <a:ext cx="89712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lnSpc>
                <a:spcPct val="100000"/>
              </a:lnSpc>
              <a:spcBef>
                <a:spcPts val="624"/>
              </a:spcBef>
            </a:pPr>
            <a:r>
              <a:rPr b="1" lang="en-US" sz="1000" spc="-1" strike="noStrike">
                <a:solidFill>
                  <a:srgbClr val="006699"/>
                </a:solidFill>
                <a:latin typeface="Arial"/>
              </a:rPr>
              <a:t>2.</a:t>
            </a:r>
            <a:fld id="{91D055F0-4E2C-4F31-A7F4-A9C683A4D2CD}" type="slidenum">
              <a:rPr b="1" lang="en-US" sz="1000" spc="-1" strike="noStrike">
                <a:solidFill>
                  <a:srgbClr val="006699"/>
                </a:solidFill>
                <a:latin typeface="Arial"/>
              </a:rPr>
              <a:t>&lt;number&gt;</a:t>
            </a:fld>
            <a:endParaRPr b="0" lang="en-US" sz="1000" spc="-1" strike="noStrike">
              <a:solidFill>
                <a:srgbClr val="ffffff"/>
              </a:solidFill>
              <a:latin typeface="Verdana"/>
            </a:endParaRPr>
          </a:p>
        </p:txBody>
      </p:sp>
      <p:sp>
        <p:nvSpPr>
          <p:cNvPr id="376" name="CustomShape 8"/>
          <p:cNvSpPr/>
          <p:nvPr/>
        </p:nvSpPr>
        <p:spPr>
          <a:xfrm>
            <a:off x="6489720" y="6588000"/>
            <a:ext cx="271296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624"/>
              </a:spcBef>
            </a:pPr>
            <a:r>
              <a:rPr b="1" lang="en-US" sz="1000" spc="-1" strike="noStrike">
                <a:solidFill>
                  <a:srgbClr val="006699"/>
                </a:solidFill>
                <a:latin typeface="Arial"/>
              </a:rPr>
              <a:t>Silberschatz, Galvin and Gagne ©2013</a:t>
            </a:r>
            <a:endParaRPr b="0" lang="en-US" sz="1000" spc="-1" strike="noStrike">
              <a:solidFill>
                <a:srgbClr val="ffffff"/>
              </a:solidFill>
              <a:latin typeface="Verdana"/>
            </a:endParaRPr>
          </a:p>
        </p:txBody>
      </p:sp>
      <p:sp>
        <p:nvSpPr>
          <p:cNvPr id="377" name="CustomShape 9"/>
          <p:cNvSpPr/>
          <p:nvPr/>
        </p:nvSpPr>
        <p:spPr>
          <a:xfrm>
            <a:off x="185760" y="6621480"/>
            <a:ext cx="2620800" cy="246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spcBef>
                <a:spcPts val="624"/>
              </a:spcBef>
            </a:pPr>
            <a:r>
              <a:rPr b="1" lang="en-US" sz="1000" spc="-1" strike="noStrike">
                <a:solidFill>
                  <a:srgbClr val="006699"/>
                </a:solidFill>
                <a:latin typeface="Arial"/>
              </a:rPr>
              <a:t>Operating System Concepts – 9</a:t>
            </a:r>
            <a:r>
              <a:rPr b="1" lang="en-US" sz="1000" spc="-1" strike="noStrike" baseline="30000">
                <a:solidFill>
                  <a:srgbClr val="006699"/>
                </a:solidFill>
                <a:latin typeface="Arial"/>
              </a:rPr>
              <a:t>th</a:t>
            </a:r>
            <a:r>
              <a:rPr b="1" lang="en-US" sz="1000" spc="-1" strike="noStrike">
                <a:solidFill>
                  <a:srgbClr val="006699"/>
                </a:solidFill>
                <a:latin typeface="Arial"/>
              </a:rPr>
              <a:t> Edition</a:t>
            </a:r>
            <a:endParaRPr b="0" lang="en-US" sz="1000" spc="-1" strike="noStrike">
              <a:solidFill>
                <a:srgbClr val="ffffff"/>
              </a:solidFill>
              <a:latin typeface="Verdana"/>
            </a:endParaRPr>
          </a:p>
        </p:txBody>
      </p:sp>
      <p:pic>
        <p:nvPicPr>
          <p:cNvPr id="378" name="" descr=""/>
          <p:cNvPicPr/>
          <p:nvPr/>
        </p:nvPicPr>
        <p:blipFill>
          <a:blip r:embed="rId3"/>
          <a:stretch/>
        </p:blipFill>
        <p:spPr>
          <a:xfrm>
            <a:off x="7773840" y="5850000"/>
            <a:ext cx="1284480" cy="792000"/>
          </a:xfrm>
          <a:prstGeom prst="rect">
            <a:avLst/>
          </a:prstGeom>
          <a:ln>
            <a:noFill/>
          </a:ln>
        </p:spPr>
      </p:pic>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00.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xml"/><Relationship Id="rId3"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slideLayout" Target="../slideLayouts/slideLayout13.xml"/><Relationship Id="rId10"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3.xml"/>
</Relationships>
</file>

<file path=ppt/slides/_rels/slide104.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xml"/><Relationship Id="rId3" Type="http://schemas.openxmlformats.org/officeDocument/2006/relationships/notesSlide" Target="../notesSlides/notesSlide104.xml"/>
</Relationships>
</file>

<file path=ppt/slides/_rels/slide105.xml.rels><?xml version="1.0" encoding="UTF-8"?>
<Relationships xmlns="http://schemas.openxmlformats.org/package/2006/relationships"><Relationship Id="rId1" Type="http://schemas.openxmlformats.org/officeDocument/2006/relationships/image" Target="../media/image101.wmf"/><Relationship Id="rId2" Type="http://schemas.openxmlformats.org/officeDocument/2006/relationships/slideLayout" Target="../slideLayouts/slideLayout1.xml"/><Relationship Id="rId3" Type="http://schemas.openxmlformats.org/officeDocument/2006/relationships/notesSlide" Target="../notesSlides/notesSlide105.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image" Target="../media/image102.wmf"/><Relationship Id="rId2" Type="http://schemas.openxmlformats.org/officeDocument/2006/relationships/slideLayout" Target="../slideLayouts/slideLayout49.xml"/><Relationship Id="rId3" Type="http://schemas.openxmlformats.org/officeDocument/2006/relationships/notesSlide" Target="../notesSlides/notesSlide107.xml"/>
</Relationships>
</file>

<file path=ppt/slides/_rels/slide108.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image" Target="../media/image104.wmf"/><Relationship Id="rId2" Type="http://schemas.openxmlformats.org/officeDocument/2006/relationships/slideLayout" Target="../slideLayouts/slideLayout61.xml"/><Relationship Id="rId3" Type="http://schemas.openxmlformats.org/officeDocument/2006/relationships/notesSlide" Target="../notesSlides/notesSlide110.xml"/>
</Relationships>
</file>

<file path=ppt/slides/_rels/slide1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slideLayout" Target="../slideLayouts/slideLayout13.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
</Relationships>
</file>

<file path=ppt/slides/_rels/slide1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3.xml"/>
</Relationships>
</file>

<file path=ppt/slides/_rels/slide37.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3.xml"/>
</Relationships>
</file>

<file path=ppt/slides/_rels/slide38.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7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73.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slideLayout" Target="../slideLayouts/slideLayout1.xml"/><Relationship Id="rId5"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3.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xml"/><Relationship Id="rId3"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97.xml"/><Relationship Id="rId3"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09.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09.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09.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09.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09.xml"/><Relationship Id="rId3"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79.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slideLayout" Target="../slideLayouts/slideLayout109.xml"/><Relationship Id="rId3"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109.xml"/><Relationship Id="rId3"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109.xml"/><Relationship Id="rId3"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79.wmf"/><Relationship Id="rId2" Type="http://schemas.openxmlformats.org/officeDocument/2006/relationships/slideLayout" Target="../slideLayouts/slideLayout109.xml"/><Relationship Id="rId3"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6.xml"/>
</Relationships>
</file>

<file path=ppt/slides/_rels/slide87.xml.rels><?xml version="1.0" encoding="UTF-8"?>
<Relationships xmlns="http://schemas.openxmlformats.org/package/2006/relationships"><Relationship Id="rId1" Type="http://schemas.openxmlformats.org/officeDocument/2006/relationships/image" Target="../media/image80.wmf"/><Relationship Id="rId2" Type="http://schemas.openxmlformats.org/officeDocument/2006/relationships/slideLayout" Target="../slideLayouts/slideLayout109.xml"/>
</Relationships>
</file>

<file path=ppt/slides/_rels/slide88.xml.rels><?xml version="1.0" encoding="UTF-8"?>
<Relationships xmlns="http://schemas.openxmlformats.org/package/2006/relationships"><Relationship Id="rId1" Type="http://schemas.openxmlformats.org/officeDocument/2006/relationships/image" Target="../media/image81.wmf"/><Relationship Id="rId2" Type="http://schemas.openxmlformats.org/officeDocument/2006/relationships/slideLayout" Target="../slideLayouts/slideLayout109.xml"/><Relationship Id="rId3" Type="http://schemas.openxmlformats.org/officeDocument/2006/relationships/notesSlide" Target="../notesSlides/notesSlide88.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90.xml.rels><?xml version="1.0" encoding="UTF-8"?>
<Relationships xmlns="http://schemas.openxmlformats.org/package/2006/relationships"><Relationship Id="rId1" Type="http://schemas.openxmlformats.org/officeDocument/2006/relationships/image" Target="../media/image82.wmf"/><Relationship Id="rId2" Type="http://schemas.openxmlformats.org/officeDocument/2006/relationships/slideLayout" Target="../slideLayouts/slideLayout109.xml"/><Relationship Id="rId3" Type="http://schemas.openxmlformats.org/officeDocument/2006/relationships/notesSlide" Target="../notesSlides/notesSlide90.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91.xml"/>
</Relationships>
</file>

<file path=ppt/slides/_rels/slide92.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09.xml"/><Relationship Id="rId3" Type="http://schemas.openxmlformats.org/officeDocument/2006/relationships/notesSlide" Target="../notesSlides/notesSlide92.xml"/>
</Relationships>
</file>

<file path=ppt/slides/_rels/slide93.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09.xml"/><Relationship Id="rId3"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slideLayout" Target="../slideLayouts/slideLayout109.xml"/><Relationship Id="rId4"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95.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25.xml"/><Relationship Id="rId3" Type="http://schemas.openxmlformats.org/officeDocument/2006/relationships/notesSlide" Target="../notesSlides/notesSlide97.xml"/>
</Relationships>
</file>

<file path=ppt/slides/_rels/slide98.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25.xml"/><Relationship Id="rId3" Type="http://schemas.openxmlformats.org/officeDocument/2006/relationships/notesSlide" Target="../notesSlides/notesSlide98.xml"/>
</Relationships>
</file>

<file path=ppt/slides/_rels/slide99.xml.rels><?xml version="1.0" encoding="UTF-8"?>
<Relationships xmlns="http://schemas.openxmlformats.org/package/2006/relationships"><Relationship Id="rId1" Type="http://schemas.openxmlformats.org/officeDocument/2006/relationships/image" Target="../media/image89.wmf"/><Relationship Id="rId2" Type="http://schemas.openxmlformats.org/officeDocument/2006/relationships/slideLayout" Target="../slideLayouts/slideLayout25.xml"/><Relationship Id="rId3" Type="http://schemas.openxmlformats.org/officeDocument/2006/relationships/notesSlide" Target="../notesSlides/notesSlide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4" name="CustomShape 1"/>
          <p:cNvSpPr/>
          <p:nvPr/>
        </p:nvSpPr>
        <p:spPr>
          <a:xfrm>
            <a:off x="731880" y="549360"/>
            <a:ext cx="7772400" cy="114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marL="215640" indent="-177840" algn="ctr">
              <a:lnSpc>
                <a:spcPct val="100000"/>
              </a:lnSpc>
            </a:pPr>
            <a:r>
              <a:rPr b="0" lang="en-US" sz="4000" spc="-1" strike="noStrike">
                <a:solidFill>
                  <a:srgbClr val="000000"/>
                </a:solidFill>
                <a:latin typeface="Arial"/>
                <a:ea typeface="MS PGothic"/>
              </a:rPr>
              <a:t>Operating Systems</a:t>
            </a:r>
            <a:br/>
            <a:r>
              <a:rPr b="0" lang="en-US" sz="3000" spc="-1" strike="noStrike">
                <a:solidFill>
                  <a:srgbClr val="000000"/>
                </a:solidFill>
                <a:latin typeface="Arial"/>
                <a:ea typeface="MS PGothic"/>
              </a:rPr>
              <a:t>chapter 1 &amp; 2</a:t>
            </a:r>
            <a:endParaRPr b="0" lang="en-US" sz="3000" spc="-1" strike="noStrike">
              <a:solidFill>
                <a:srgbClr val="ffffff"/>
              </a:solidFill>
              <a:latin typeface="Verdana"/>
            </a:endParaRPr>
          </a:p>
        </p:txBody>
      </p:sp>
      <p:sp>
        <p:nvSpPr>
          <p:cNvPr id="625" name="CustomShape 2"/>
          <p:cNvSpPr/>
          <p:nvPr/>
        </p:nvSpPr>
        <p:spPr>
          <a:xfrm>
            <a:off x="1006560" y="1920960"/>
            <a:ext cx="7040520" cy="1920960"/>
          </a:xfrm>
          <a:prstGeom prst="rect">
            <a:avLst/>
          </a:prstGeom>
          <a:solidFill>
            <a:srgbClr val="ffffff"/>
          </a:solidFill>
          <a:ln w="9360">
            <a:solidFill>
              <a:srgbClr val="729fcf"/>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Verdana"/>
                <a:ea typeface="MS PGothic"/>
              </a:rPr>
              <a:t>Isfahan University of Technology</a:t>
            </a:r>
            <a:endParaRPr b="0" lang="en-US" sz="2000" spc="-1" strike="noStrike">
              <a:solidFill>
                <a:srgbClr val="ffffff"/>
              </a:solidFill>
              <a:latin typeface="Verdana"/>
            </a:endParaRPr>
          </a:p>
          <a:p>
            <a:pPr algn="ctr">
              <a:lnSpc>
                <a:spcPct val="100000"/>
              </a:lnSpc>
            </a:pPr>
            <a:r>
              <a:rPr b="0" lang="en-US" sz="2000" spc="-1" strike="noStrike">
                <a:solidFill>
                  <a:srgbClr val="000000"/>
                </a:solidFill>
                <a:latin typeface="Verdana"/>
                <a:ea typeface="MS PGothic"/>
              </a:rPr>
              <a:t>Electrical and Computer Engineering Department</a:t>
            </a:r>
            <a:endParaRPr b="0" lang="en-US" sz="2000" spc="-1" strike="noStrike">
              <a:solidFill>
                <a:srgbClr val="ffffff"/>
              </a:solidFill>
              <a:latin typeface="Verdana"/>
            </a:endParaRPr>
          </a:p>
          <a:p>
            <a:pPr algn="ctr">
              <a:lnSpc>
                <a:spcPct val="100000"/>
              </a:lnSpc>
            </a:pPr>
            <a:r>
              <a:rPr b="0" lang="en-US" sz="2000" spc="-1" strike="noStrike">
                <a:solidFill>
                  <a:srgbClr val="000000"/>
                </a:solidFill>
                <a:latin typeface="Verdana"/>
                <a:ea typeface="MS PGothic"/>
              </a:rPr>
              <a:t>98-99-2 semester</a:t>
            </a:r>
            <a:endParaRPr b="0" lang="en-US" sz="2000" spc="-1" strike="noStrike">
              <a:solidFill>
                <a:srgbClr val="ffffff"/>
              </a:solidFill>
              <a:latin typeface="Verdana"/>
            </a:endParaRPr>
          </a:p>
          <a:p>
            <a:pPr algn="ctr">
              <a:lnSpc>
                <a:spcPct val="100000"/>
              </a:lnSpc>
            </a:pPr>
            <a:endParaRPr b="0" lang="en-US" sz="2000" spc="-1" strike="noStrike">
              <a:solidFill>
                <a:srgbClr val="ffffff"/>
              </a:solidFill>
              <a:latin typeface="Verdana"/>
            </a:endParaRPr>
          </a:p>
          <a:p>
            <a:pPr algn="ctr">
              <a:lnSpc>
                <a:spcPct val="100000"/>
              </a:lnSpc>
            </a:pPr>
            <a:r>
              <a:rPr b="0" lang="en-US" sz="2000" spc="-1" strike="noStrike">
                <a:solidFill>
                  <a:srgbClr val="000000"/>
                </a:solidFill>
                <a:latin typeface="Verdana"/>
                <a:ea typeface="MS PGothic"/>
              </a:rPr>
              <a:t>Zeinab Zali</a:t>
            </a:r>
            <a:endParaRPr b="0" lang="en-US" sz="2000" spc="-1" strike="noStrike">
              <a:solidFill>
                <a:srgbClr val="ffffff"/>
              </a:solidFill>
              <a:latin typeface="Verdana"/>
            </a:endParaRPr>
          </a:p>
        </p:txBody>
      </p:sp>
      <p:sp>
        <p:nvSpPr>
          <p:cNvPr id="626" name="CustomShape 3"/>
          <p:cNvSpPr/>
          <p:nvPr/>
        </p:nvSpPr>
        <p:spPr>
          <a:xfrm>
            <a:off x="2378160" y="4297320"/>
            <a:ext cx="4114800" cy="1554120"/>
          </a:xfrm>
          <a:prstGeom prst="rect">
            <a:avLst/>
          </a:prstGeom>
          <a:solidFill>
            <a:srgbClr val="fffff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Verdana"/>
                <a:ea typeface="MS PGothic"/>
              </a:rPr>
              <a:t>References of the slides:</a:t>
            </a:r>
            <a:endParaRPr b="0" lang="en-US" sz="2000" spc="-1" strike="noStrike">
              <a:solidFill>
                <a:srgbClr val="ffffff"/>
              </a:solidFill>
              <a:latin typeface="Verdana"/>
            </a:endParaRPr>
          </a:p>
          <a:p>
            <a:pPr algn="ctr">
              <a:lnSpc>
                <a:spcPct val="100000"/>
              </a:lnSpc>
              <a:buClr>
                <a:srgbClr val="000000"/>
              </a:buClr>
              <a:buFont typeface="Courier New"/>
              <a:buChar char="o"/>
            </a:pPr>
            <a:r>
              <a:rPr b="0" lang="en-US" sz="2000" spc="-1" strike="noStrike">
                <a:solidFill>
                  <a:srgbClr val="000000"/>
                </a:solidFill>
                <a:latin typeface="Verdana"/>
                <a:ea typeface="MS PGothic"/>
              </a:rPr>
              <a:t> </a:t>
            </a:r>
            <a:r>
              <a:rPr b="0" lang="en-US" sz="2000" spc="-1" strike="noStrike">
                <a:solidFill>
                  <a:srgbClr val="000000"/>
                </a:solidFill>
                <a:latin typeface="Verdana"/>
                <a:ea typeface="MS PGothic"/>
              </a:rPr>
              <a:t>The textbooks slides</a:t>
            </a:r>
            <a:endParaRPr b="0" lang="en-US" sz="2000" spc="-1" strike="noStrike">
              <a:solidFill>
                <a:srgbClr val="ffffff"/>
              </a:solidFill>
              <a:latin typeface="Verdana"/>
            </a:endParaRPr>
          </a:p>
          <a:p>
            <a:pPr algn="ctr">
              <a:lnSpc>
                <a:spcPct val="100000"/>
              </a:lnSpc>
              <a:buClr>
                <a:srgbClr val="000000"/>
              </a:buClr>
              <a:buFont typeface="Courier New"/>
              <a:buChar char="o"/>
            </a:pPr>
            <a:r>
              <a:rPr b="0" lang="en-US" sz="2000" spc="-1" strike="noStrike">
                <a:solidFill>
                  <a:srgbClr val="000000"/>
                </a:solidFill>
                <a:latin typeface="Verdana"/>
                <a:ea typeface="MS PGothic"/>
              </a:rPr>
              <a:t>Ion Stocia</a:t>
            </a:r>
            <a:endParaRPr b="0" lang="en-US" sz="2000" spc="-1" strike="noStrike">
              <a:solidFill>
                <a:srgbClr val="ffffff"/>
              </a:solidFill>
              <a:latin typeface="Verdana"/>
            </a:endParaRPr>
          </a:p>
          <a:p>
            <a:pPr algn="ctr">
              <a:lnSpc>
                <a:spcPct val="100000"/>
              </a:lnSpc>
              <a:buClr>
                <a:srgbClr val="000000"/>
              </a:buClr>
              <a:buFont typeface="Courier New"/>
              <a:buChar char="o"/>
            </a:pPr>
            <a:r>
              <a:rPr b="0" lang="en-US" sz="2000" spc="-1" strike="noStrike">
                <a:solidFill>
                  <a:srgbClr val="000000"/>
                </a:solidFill>
                <a:latin typeface="Verdana"/>
                <a:ea typeface="MS PGothic"/>
              </a:rPr>
              <a:t> </a:t>
            </a:r>
            <a:r>
              <a:rPr b="0" lang="en-US" sz="2000" spc="-1" strike="noStrike">
                <a:solidFill>
                  <a:srgbClr val="000000"/>
                </a:solidFill>
                <a:latin typeface="Verdana"/>
                <a:ea typeface="MS PGothic"/>
              </a:rPr>
              <a:t>Personal slides</a:t>
            </a:r>
            <a:endParaRPr b="0" lang="en-US" sz="2000" spc="-1" strike="noStrike">
              <a:solidFill>
                <a:srgbClr val="ffffff"/>
              </a:solidFill>
              <a:latin typeface="Verdana"/>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1" name="CustomShape 1"/>
          <p:cNvSpPr/>
          <p:nvPr/>
        </p:nvSpPr>
        <p:spPr>
          <a:xfrm>
            <a:off x="457200" y="1604880"/>
            <a:ext cx="8229600" cy="4430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algn="ctr">
              <a:lnSpc>
                <a:spcPct val="120000"/>
              </a:lnSpc>
              <a:spcAft>
                <a:spcPts val="1423"/>
              </a:spcAft>
            </a:pPr>
            <a:endParaRPr b="0" lang="en-US" sz="1800" spc="-1" strike="noStrike">
              <a:solidFill>
                <a:srgbClr val="ffffff"/>
              </a:solidFill>
              <a:latin typeface="Verdana"/>
            </a:endParaRPr>
          </a:p>
          <a:p>
            <a:pPr algn="ctr">
              <a:lnSpc>
                <a:spcPct val="120000"/>
              </a:lnSpc>
              <a:spcAft>
                <a:spcPts val="1423"/>
              </a:spcAft>
            </a:pPr>
            <a:r>
              <a:rPr b="0" lang="en-US" sz="4000" spc="-1" strike="noStrike">
                <a:solidFill>
                  <a:srgbClr val="000000"/>
                </a:solidFill>
                <a:latin typeface="Arial"/>
                <a:ea typeface="MS PGothic"/>
              </a:rPr>
              <a:t>What are we looking for?</a:t>
            </a:r>
            <a:endParaRPr b="0" lang="en-US" sz="4000" spc="-1" strike="noStrike">
              <a:solidFill>
                <a:srgbClr val="ffffff"/>
              </a:solidFill>
              <a:latin typeface="Verdana"/>
            </a:endParaRPr>
          </a:p>
        </p:txBody>
      </p:sp>
    </p:spTree>
  </p:cSld>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3"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Storage-Device Hierarchy</a:t>
            </a:r>
            <a:endParaRPr b="0" lang="en-US" sz="3200" spc="-1" strike="noStrike">
              <a:solidFill>
                <a:srgbClr val="ffffff"/>
              </a:solidFill>
              <a:latin typeface="Verdana"/>
            </a:endParaRPr>
          </a:p>
        </p:txBody>
      </p:sp>
      <p:sp>
        <p:nvSpPr>
          <p:cNvPr id="924" name="CustomShape 2"/>
          <p:cNvSpPr/>
          <p:nvPr/>
        </p:nvSpPr>
        <p:spPr>
          <a:xfrm>
            <a:off x="5943600" y="2664000"/>
            <a:ext cx="3078000" cy="36504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rPr>
              <a:t>Hidden Magnetic disk + battery</a:t>
            </a:r>
            <a:endParaRPr b="0" lang="en-US" sz="1800" spc="-1" strike="noStrike">
              <a:solidFill>
                <a:srgbClr val="ffffff"/>
              </a:solidFill>
              <a:latin typeface="Verdana"/>
            </a:endParaRPr>
          </a:p>
        </p:txBody>
      </p:sp>
      <p:sp>
        <p:nvSpPr>
          <p:cNvPr id="925" name="CustomShape 3"/>
          <p:cNvSpPr/>
          <p:nvPr/>
        </p:nvSpPr>
        <p:spPr>
          <a:xfrm>
            <a:off x="5943600" y="3565440"/>
            <a:ext cx="2925720" cy="36504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Verdana"/>
              </a:rPr>
              <a:t>Flash memory</a:t>
            </a:r>
            <a:endParaRPr b="0" lang="en-US" sz="1800" spc="-1" strike="noStrike">
              <a:solidFill>
                <a:srgbClr val="ffffff"/>
              </a:solidFill>
              <a:latin typeface="Verdana"/>
            </a:endParaRPr>
          </a:p>
        </p:txBody>
      </p:sp>
      <p:pic>
        <p:nvPicPr>
          <p:cNvPr id="926" name="" descr=""/>
          <p:cNvPicPr/>
          <p:nvPr/>
        </p:nvPicPr>
        <p:blipFill>
          <a:blip r:embed="rId1"/>
          <a:stretch/>
        </p:blipFill>
        <p:spPr>
          <a:xfrm>
            <a:off x="716040" y="1646280"/>
            <a:ext cx="4952880" cy="4479840"/>
          </a:xfrm>
          <a:prstGeom prst="rect">
            <a:avLst/>
          </a:prstGeom>
          <a:ln>
            <a:noFill/>
          </a:ln>
        </p:spPr>
      </p:pic>
      <p:sp>
        <p:nvSpPr>
          <p:cNvPr id="927" name="Line 4"/>
          <p:cNvSpPr/>
          <p:nvPr/>
        </p:nvSpPr>
        <p:spPr>
          <a:xfrm flipV="1">
            <a:off x="4572000" y="2889000"/>
            <a:ext cx="1371600" cy="530280"/>
          </a:xfrm>
          <a:prstGeom prst="line">
            <a:avLst/>
          </a:prstGeom>
          <a:ln w="9360">
            <a:solidFill>
              <a:srgbClr val="000000"/>
            </a:solidFill>
            <a:miter/>
            <a:tailEnd len="med" type="triangle" w="med"/>
          </a:ln>
        </p:spPr>
        <p:style>
          <a:lnRef idx="0"/>
          <a:fillRef idx="0"/>
          <a:effectRef idx="0"/>
          <a:fontRef idx="minor"/>
        </p:style>
      </p:sp>
      <p:sp>
        <p:nvSpPr>
          <p:cNvPr id="928" name="Line 5"/>
          <p:cNvSpPr/>
          <p:nvPr/>
        </p:nvSpPr>
        <p:spPr>
          <a:xfrm>
            <a:off x="4572000" y="3382920"/>
            <a:ext cx="1371600" cy="365040"/>
          </a:xfrm>
          <a:prstGeom prst="line">
            <a:avLst/>
          </a:prstGeom>
          <a:ln w="9360">
            <a:solidFill>
              <a:srgbClr val="000000"/>
            </a:solidFill>
            <a:miter/>
            <a:tailEnd len="med" type="triangle" w="med"/>
          </a:ln>
        </p:spPr>
        <p:style>
          <a:lnRef idx="0"/>
          <a:fillRef idx="0"/>
          <a:effectRef idx="0"/>
          <a:fontRef idx="minor"/>
        </p:style>
      </p:sp>
    </p:spTree>
  </p:cSld>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9"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993300"/>
                </a:solidFill>
                <a:latin typeface="Arial"/>
              </a:rPr>
              <a:t>Performance of Various Levels of Storage</a:t>
            </a:r>
            <a:endParaRPr b="0" lang="en-US" sz="2800" spc="-1" strike="noStrike">
              <a:solidFill>
                <a:srgbClr val="ffffff"/>
              </a:solidFill>
              <a:latin typeface="Verdana"/>
            </a:endParaRPr>
          </a:p>
        </p:txBody>
      </p:sp>
      <p:sp>
        <p:nvSpPr>
          <p:cNvPr id="930" name="CustomShape 2"/>
          <p:cNvSpPr/>
          <p:nvPr/>
        </p:nvSpPr>
        <p:spPr>
          <a:xfrm>
            <a:off x="826920" y="1282680"/>
            <a:ext cx="735192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1" lang="en-US" sz="1800" spc="-1" strike="noStrike">
                <a:solidFill>
                  <a:srgbClr val="3366ff"/>
                </a:solidFill>
                <a:latin typeface="Arial"/>
              </a:rPr>
              <a:t>Caching</a:t>
            </a:r>
            <a:r>
              <a:rPr b="0" lang="en-US" sz="1800" spc="-1" strike="noStrike">
                <a:solidFill>
                  <a:srgbClr val="000000"/>
                </a:solidFill>
                <a:latin typeface="Arial"/>
              </a:rPr>
              <a:t> – copying information into faster storage system; main memory can be viewed as a cache for secondary storage</a:t>
            </a:r>
            <a:endParaRPr b="0" lang="en-US" sz="1800" spc="-1" strike="noStrike">
              <a:solidFill>
                <a:srgbClr val="ffffff"/>
              </a:solidFill>
              <a:latin typeface="Verdana"/>
            </a:endParaRPr>
          </a:p>
        </p:txBody>
      </p:sp>
      <p:pic>
        <p:nvPicPr>
          <p:cNvPr id="931" name="" descr=""/>
          <p:cNvPicPr/>
          <p:nvPr/>
        </p:nvPicPr>
        <p:blipFill>
          <a:blip r:embed="rId1"/>
          <a:srcRect l="591" t="23099" r="786" b="22838"/>
          <a:stretch/>
        </p:blipFill>
        <p:spPr>
          <a:xfrm>
            <a:off x="1460520" y="2882880"/>
            <a:ext cx="6362640" cy="2616120"/>
          </a:xfrm>
          <a:prstGeom prst="rect">
            <a:avLst/>
          </a:prstGeom>
          <a:ln w="38160">
            <a:solidFill>
              <a:srgbClr val="cc6600"/>
            </a:solidFill>
            <a:miter/>
          </a:ln>
        </p:spPr>
      </p:pic>
    </p:spTree>
  </p:cSld>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2"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20000"/>
              </a:lnSpc>
            </a:pPr>
            <a:r>
              <a:rPr b="0" lang="en-US" sz="4400" spc="-1" strike="noStrike">
                <a:solidFill>
                  <a:srgbClr val="000000"/>
                </a:solidFill>
                <a:latin typeface="Arial"/>
                <a:ea typeface="MS PGothic"/>
              </a:rPr>
              <a:t>Computing Environments </a:t>
            </a:r>
            <a:endParaRPr b="0" lang="en-US" sz="4400" spc="-1" strike="noStrike">
              <a:solidFill>
                <a:srgbClr val="ffffff"/>
              </a:solidFill>
              <a:latin typeface="Verdana"/>
            </a:endParaRPr>
          </a:p>
        </p:txBody>
      </p:sp>
      <p:sp>
        <p:nvSpPr>
          <p:cNvPr id="933" name="CustomShape 2"/>
          <p:cNvSpPr/>
          <p:nvPr/>
        </p:nvSpPr>
        <p:spPr>
          <a:xfrm>
            <a:off x="838080" y="863640"/>
            <a:ext cx="7351920" cy="5537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20000"/>
              </a:lnSpc>
              <a:spcBef>
                <a:spcPts val="825"/>
              </a:spcBef>
              <a:buBlip>
                <a:blip r:embed="rId1"/>
              </a:buBlip>
            </a:pPr>
            <a:r>
              <a:rPr b="0" lang="en-US" sz="2000" spc="-1" strike="noStrike">
                <a:solidFill>
                  <a:srgbClr val="000000"/>
                </a:solidFill>
                <a:latin typeface="Arial"/>
                <a:ea typeface="MS PGothic"/>
              </a:rPr>
              <a:t>Traditional computing</a:t>
            </a:r>
            <a:endParaRPr b="0" lang="en-US" sz="2000" spc="-1" strike="noStrike">
              <a:solidFill>
                <a:srgbClr val="ffffff"/>
              </a:solidFill>
              <a:latin typeface="Verdana"/>
            </a:endParaRPr>
          </a:p>
          <a:p>
            <a:pPr lvl="1" marL="1450800" indent="-536400">
              <a:lnSpc>
                <a:spcPct val="120000"/>
              </a:lnSpc>
              <a:spcAft>
                <a:spcPts val="1137"/>
              </a:spcAft>
              <a:buClr>
                <a:srgbClr val="000000"/>
              </a:buClr>
              <a:buFont typeface="Times New Roman"/>
              <a:buChar char="–"/>
            </a:pPr>
            <a:r>
              <a:rPr b="0" lang="en-US" sz="1800" spc="-1" strike="noStrike">
                <a:solidFill>
                  <a:srgbClr val="000000"/>
                </a:solidFill>
                <a:latin typeface="Arial"/>
                <a:ea typeface="MS PGothic"/>
              </a:rPr>
              <a:t>Office: Main frames</a:t>
            </a:r>
            <a:endParaRPr b="0" lang="en-US" sz="1800" spc="-1" strike="noStrike">
              <a:solidFill>
                <a:srgbClr val="ffffff"/>
              </a:solidFill>
              <a:latin typeface="Verdana"/>
            </a:endParaRPr>
          </a:p>
          <a:p>
            <a:pPr lvl="1" marL="1450800" indent="-536400">
              <a:lnSpc>
                <a:spcPct val="120000"/>
              </a:lnSpc>
              <a:spcAft>
                <a:spcPts val="1137"/>
              </a:spcAft>
              <a:buClr>
                <a:srgbClr val="000000"/>
              </a:buClr>
              <a:buFont typeface="Times New Roman"/>
              <a:buChar char="–"/>
            </a:pPr>
            <a:r>
              <a:rPr b="0" lang="en-US" sz="1800" spc="-1" strike="noStrike">
                <a:solidFill>
                  <a:srgbClr val="000000"/>
                </a:solidFill>
                <a:latin typeface="Arial"/>
                <a:ea typeface="MS PGothic"/>
              </a:rPr>
              <a:t>Home: Personal computers</a:t>
            </a:r>
            <a:endParaRPr b="0" lang="en-US" sz="1800" spc="-1" strike="noStrike">
              <a:solidFill>
                <a:srgbClr val="ffffff"/>
              </a:solidFill>
              <a:latin typeface="Verdana"/>
            </a:endParaRPr>
          </a:p>
          <a:p>
            <a:pPr lvl="2" marL="2286000" indent="-455760">
              <a:lnSpc>
                <a:spcPct val="120000"/>
              </a:lnSpc>
              <a:spcAft>
                <a:spcPts val="848"/>
              </a:spcAft>
              <a:buClr>
                <a:srgbClr val="000000"/>
              </a:buClr>
              <a:buFont typeface="Times New Roman"/>
              <a:buChar char="•"/>
            </a:pPr>
            <a:r>
              <a:rPr b="0" lang="en-US" sz="1600" spc="-1" strike="noStrike">
                <a:solidFill>
                  <a:srgbClr val="000000"/>
                </a:solidFill>
                <a:latin typeface="Arial"/>
                <a:ea typeface="MS PGothic"/>
              </a:rPr>
              <a:t>Network connection</a:t>
            </a:r>
            <a:endParaRPr b="0" lang="en-US" sz="1600" spc="-1" strike="noStrike">
              <a:solidFill>
                <a:srgbClr val="ffffff"/>
              </a:solidFill>
              <a:latin typeface="Verdana"/>
            </a:endParaRPr>
          </a:p>
          <a:p>
            <a:pPr>
              <a:lnSpc>
                <a:spcPct val="120000"/>
              </a:lnSpc>
              <a:spcAft>
                <a:spcPts val="1423"/>
              </a:spcAft>
              <a:buBlip>
                <a:blip r:embed="rId2"/>
              </a:buBlip>
            </a:pPr>
            <a:r>
              <a:rPr b="0" lang="en-US" sz="2000" spc="-1" strike="noStrike">
                <a:solidFill>
                  <a:srgbClr val="000000"/>
                </a:solidFill>
                <a:latin typeface="Arial"/>
                <a:ea typeface="MS PGothic"/>
              </a:rPr>
              <a:t>Mobile computing : </a:t>
            </a:r>
            <a:r>
              <a:rPr b="0" lang="en-US" sz="2000" spc="-1" strike="noStrike">
                <a:solidFill>
                  <a:srgbClr val="000000"/>
                </a:solidFill>
                <a:latin typeface="Verdana"/>
                <a:ea typeface="MS PGothic"/>
              </a:rPr>
              <a:t> </a:t>
            </a:r>
            <a:r>
              <a:rPr b="0" lang="en-US" sz="2000" spc="-1" strike="noStrike">
                <a:solidFill>
                  <a:srgbClr val="ff0000"/>
                </a:solidFill>
                <a:latin typeface="Verdana"/>
                <a:ea typeface="MS PGothic"/>
              </a:rPr>
              <a:t>Apple iOS</a:t>
            </a:r>
            <a:r>
              <a:rPr b="0" lang="en-US" sz="2000" spc="-1" strike="noStrike">
                <a:solidFill>
                  <a:srgbClr val="000000"/>
                </a:solidFill>
                <a:latin typeface="Verdana"/>
                <a:ea typeface="MS PGothic"/>
              </a:rPr>
              <a:t> and </a:t>
            </a:r>
            <a:r>
              <a:rPr b="0" lang="en-US" sz="2000" spc="-1" strike="noStrike">
                <a:solidFill>
                  <a:srgbClr val="ff0000"/>
                </a:solidFill>
                <a:latin typeface="Verdana"/>
                <a:ea typeface="MS PGothic"/>
              </a:rPr>
              <a:t>Google Android</a:t>
            </a:r>
            <a:endParaRPr b="0" lang="en-US" sz="2000" spc="-1" strike="noStrike">
              <a:solidFill>
                <a:srgbClr val="ffffff"/>
              </a:solidFill>
              <a:latin typeface="Verdana"/>
            </a:endParaRPr>
          </a:p>
          <a:p>
            <a:pPr>
              <a:lnSpc>
                <a:spcPct val="120000"/>
              </a:lnSpc>
              <a:spcAft>
                <a:spcPts val="1423"/>
              </a:spcAft>
              <a:buBlip>
                <a:blip r:embed="rId3"/>
              </a:buBlip>
            </a:pPr>
            <a:r>
              <a:rPr b="0" lang="en-US" sz="2000" spc="-1" strike="noStrike">
                <a:solidFill>
                  <a:srgbClr val="000000"/>
                </a:solidFill>
                <a:latin typeface="Arial"/>
                <a:ea typeface="MS PGothic"/>
              </a:rPr>
              <a:t>Distributed Systems (LAN, WAN)</a:t>
            </a:r>
            <a:endParaRPr b="0" lang="en-US" sz="2000" spc="-1" strike="noStrike">
              <a:solidFill>
                <a:srgbClr val="ffffff"/>
              </a:solidFill>
              <a:latin typeface="Verdana"/>
            </a:endParaRPr>
          </a:p>
          <a:p>
            <a:pPr>
              <a:lnSpc>
                <a:spcPct val="120000"/>
              </a:lnSpc>
              <a:spcAft>
                <a:spcPts val="1423"/>
              </a:spcAft>
              <a:buBlip>
                <a:blip r:embed="rId4"/>
              </a:buBlip>
            </a:pPr>
            <a:r>
              <a:rPr b="0" lang="en-US" sz="2000" spc="-1" strike="noStrike">
                <a:solidFill>
                  <a:srgbClr val="000000"/>
                </a:solidFill>
                <a:latin typeface="Arial"/>
                <a:ea typeface="MS PGothic"/>
              </a:rPr>
              <a:t>Client-Server</a:t>
            </a:r>
            <a:endParaRPr b="0" lang="en-US" sz="2000" spc="-1" strike="noStrike">
              <a:solidFill>
                <a:srgbClr val="ffffff"/>
              </a:solidFill>
              <a:latin typeface="Verdana"/>
            </a:endParaRPr>
          </a:p>
          <a:p>
            <a:pPr>
              <a:lnSpc>
                <a:spcPct val="120000"/>
              </a:lnSpc>
              <a:spcAft>
                <a:spcPts val="1423"/>
              </a:spcAft>
              <a:buBlip>
                <a:blip r:embed="rId5"/>
              </a:buBlip>
            </a:pPr>
            <a:r>
              <a:rPr b="0" lang="en-US" sz="2000" spc="-1" strike="noStrike">
                <a:solidFill>
                  <a:srgbClr val="000000"/>
                </a:solidFill>
                <a:latin typeface="Arial"/>
                <a:ea typeface="MS PGothic"/>
              </a:rPr>
              <a:t>Peer-to-peer</a:t>
            </a:r>
            <a:endParaRPr b="0" lang="en-US" sz="2000" spc="-1" strike="noStrike">
              <a:solidFill>
                <a:srgbClr val="ffffff"/>
              </a:solidFill>
              <a:latin typeface="Verdana"/>
            </a:endParaRPr>
          </a:p>
          <a:p>
            <a:pPr>
              <a:lnSpc>
                <a:spcPct val="120000"/>
              </a:lnSpc>
              <a:spcAft>
                <a:spcPts val="1423"/>
              </a:spcAft>
              <a:buBlip>
                <a:blip r:embed="rId6"/>
              </a:buBlip>
            </a:pPr>
            <a:r>
              <a:rPr b="0" lang="en-US" sz="2000" spc="-1" strike="noStrike">
                <a:solidFill>
                  <a:srgbClr val="000000"/>
                </a:solidFill>
                <a:latin typeface="Arial"/>
                <a:ea typeface="MS PGothic"/>
              </a:rPr>
              <a:t>Virtualization (Emulation)</a:t>
            </a:r>
            <a:endParaRPr b="0" lang="en-US" sz="2000" spc="-1" strike="noStrike">
              <a:solidFill>
                <a:srgbClr val="ffffff"/>
              </a:solidFill>
              <a:latin typeface="Verdana"/>
            </a:endParaRPr>
          </a:p>
          <a:p>
            <a:pPr>
              <a:lnSpc>
                <a:spcPct val="120000"/>
              </a:lnSpc>
              <a:spcAft>
                <a:spcPts val="1423"/>
              </a:spcAft>
              <a:buBlip>
                <a:blip r:embed="rId7"/>
              </a:buBlip>
            </a:pPr>
            <a:r>
              <a:rPr b="0" lang="en-US" sz="2000" spc="-1" strike="noStrike">
                <a:solidFill>
                  <a:srgbClr val="000000"/>
                </a:solidFill>
                <a:latin typeface="Arial"/>
                <a:ea typeface="MS PGothic"/>
              </a:rPr>
              <a:t>Cloud Computing</a:t>
            </a:r>
            <a:endParaRPr b="0" lang="en-US" sz="2000" spc="-1" strike="noStrike">
              <a:solidFill>
                <a:srgbClr val="ffffff"/>
              </a:solidFill>
              <a:latin typeface="Verdana"/>
            </a:endParaRPr>
          </a:p>
          <a:p>
            <a:pPr>
              <a:lnSpc>
                <a:spcPct val="120000"/>
              </a:lnSpc>
              <a:spcAft>
                <a:spcPts val="1423"/>
              </a:spcAft>
              <a:buBlip>
                <a:blip r:embed="rId8"/>
              </a:buBlip>
            </a:pPr>
            <a:r>
              <a:rPr b="0" lang="en-US" sz="2000" spc="-1" strike="noStrike">
                <a:solidFill>
                  <a:srgbClr val="000000"/>
                </a:solidFill>
                <a:latin typeface="Arial"/>
                <a:ea typeface="MS PGothic"/>
              </a:rPr>
              <a:t>Embedded Systems:  (</a:t>
            </a:r>
            <a:r>
              <a:rPr b="0" lang="en-US" sz="1800" spc="-1" strike="noStrike">
                <a:solidFill>
                  <a:srgbClr val="000000"/>
                </a:solidFill>
                <a:latin typeface="Arial"/>
                <a:ea typeface="MS PGothic"/>
              </a:rPr>
              <a:t>Real-time embedded: hard and soft)</a:t>
            </a:r>
            <a:endParaRPr b="0" lang="en-US" sz="1800" spc="-1" strike="noStrike">
              <a:solidFill>
                <a:srgbClr val="ffffff"/>
              </a:solidFill>
              <a:latin typeface="Verdana"/>
            </a:endParaRPr>
          </a:p>
        </p:txBody>
      </p:sp>
    </p:spTree>
  </p:cSld>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4" name="CustomShape 1"/>
          <p:cNvSpPr/>
          <p:nvPr/>
        </p:nvSpPr>
        <p:spPr>
          <a:xfrm>
            <a:off x="912960" y="1522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006699"/>
                </a:solidFill>
                <a:latin typeface="Arial"/>
              </a:rPr>
              <a:t>Computing Environments – Distributed</a:t>
            </a:r>
            <a:endParaRPr b="0" lang="en-US" sz="2800" spc="-1" strike="noStrike">
              <a:solidFill>
                <a:srgbClr val="ffffff"/>
              </a:solidFill>
              <a:latin typeface="Verdana"/>
            </a:endParaRPr>
          </a:p>
        </p:txBody>
      </p:sp>
      <p:sp>
        <p:nvSpPr>
          <p:cNvPr id="935" name="CustomShape 2"/>
          <p:cNvSpPr/>
          <p:nvPr/>
        </p:nvSpPr>
        <p:spPr>
          <a:xfrm>
            <a:off x="838080" y="1092240"/>
            <a:ext cx="7313760" cy="5537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Distributed computiing</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Collection of separate, possibly heterogeneous, systems networked together</a:t>
            </a:r>
            <a:endParaRPr b="0" lang="en-US" sz="2000" spc="-1" strike="noStrike">
              <a:solidFill>
                <a:srgbClr val="ffffff"/>
              </a:solidFill>
              <a:latin typeface="Verdana"/>
            </a:endParaRPr>
          </a:p>
          <a:p>
            <a:pPr lvl="2" marL="1060200" indent="-228600">
              <a:lnSpc>
                <a:spcPct val="100000"/>
              </a:lnSpc>
              <a:spcBef>
                <a:spcPts val="785"/>
              </a:spcBef>
              <a:buClr>
                <a:srgbClr val="009900"/>
              </a:buClr>
              <a:buSzPct val="75000"/>
              <a:buFont typeface="Webdings" charset="2"/>
              <a:buChar char=""/>
            </a:pPr>
            <a:r>
              <a:rPr b="1" lang="en-US" sz="2000" spc="-1" strike="noStrike">
                <a:solidFill>
                  <a:srgbClr val="3366ff"/>
                </a:solidFill>
                <a:latin typeface="Arial"/>
                <a:ea typeface="MS PGothic"/>
              </a:rPr>
              <a:t>Network</a:t>
            </a:r>
            <a:r>
              <a:rPr b="0" lang="en-US" sz="2000" spc="-1" strike="noStrike">
                <a:solidFill>
                  <a:srgbClr val="000000"/>
                </a:solidFill>
                <a:latin typeface="Arial"/>
                <a:ea typeface="MS PGothic"/>
              </a:rPr>
              <a:t> is a communications path, </a:t>
            </a:r>
            <a:r>
              <a:rPr b="1" lang="en-US" sz="2000" spc="-1" strike="noStrike">
                <a:solidFill>
                  <a:srgbClr val="3366ff"/>
                </a:solidFill>
                <a:latin typeface="Arial"/>
                <a:ea typeface="MS PGothic"/>
              </a:rPr>
              <a:t>TCP/IP </a:t>
            </a:r>
            <a:r>
              <a:rPr b="0" lang="en-US" sz="2000" spc="-1" strike="noStrike">
                <a:solidFill>
                  <a:srgbClr val="000000"/>
                </a:solidFill>
                <a:latin typeface="Arial"/>
                <a:ea typeface="MS PGothic"/>
              </a:rPr>
              <a:t>most common</a:t>
            </a:r>
            <a:endParaRPr b="0" lang="en-US" sz="2000" spc="-1" strike="noStrike">
              <a:solidFill>
                <a:srgbClr val="ffffff"/>
              </a:solidFill>
              <a:latin typeface="Verdana"/>
            </a:endParaRPr>
          </a:p>
          <a:p>
            <a:pPr lvl="3" marL="1403280" indent="-228600">
              <a:lnSpc>
                <a:spcPct val="100000"/>
              </a:lnSpc>
              <a:spcBef>
                <a:spcPts val="785"/>
              </a:spcBef>
              <a:buClr>
                <a:srgbClr val="ffcc00"/>
              </a:buClr>
              <a:buSzPct val="75000"/>
              <a:buFont typeface="Arial"/>
              <a:buChar char="–"/>
            </a:pPr>
            <a:r>
              <a:rPr b="1" lang="en-US" sz="2000" spc="-1" strike="noStrike">
                <a:solidFill>
                  <a:srgbClr val="3366ff"/>
                </a:solidFill>
                <a:latin typeface="Arial"/>
                <a:ea typeface="MS PGothic"/>
              </a:rPr>
              <a:t>Local Area Network </a:t>
            </a:r>
            <a:r>
              <a:rPr b="0" lang="en-US" sz="2000" spc="-1" strike="noStrike">
                <a:solidFill>
                  <a:srgbClr val="000000"/>
                </a:solidFill>
                <a:latin typeface="Arial"/>
                <a:ea typeface="MS PGothic"/>
              </a:rPr>
              <a:t>(</a:t>
            </a:r>
            <a:r>
              <a:rPr b="1" lang="en-US" sz="2000" spc="-1" strike="noStrike">
                <a:solidFill>
                  <a:srgbClr val="3366ff"/>
                </a:solidFill>
                <a:latin typeface="Arial"/>
                <a:ea typeface="MS PGothic"/>
              </a:rPr>
              <a:t>LAN</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a:p>
            <a:pPr lvl="3" marL="1403280" indent="-228600">
              <a:lnSpc>
                <a:spcPct val="100000"/>
              </a:lnSpc>
              <a:spcBef>
                <a:spcPts val="785"/>
              </a:spcBef>
              <a:buClr>
                <a:srgbClr val="ffcc00"/>
              </a:buClr>
              <a:buSzPct val="75000"/>
              <a:buFont typeface="Arial"/>
              <a:buChar char="–"/>
            </a:pPr>
            <a:r>
              <a:rPr b="1" lang="en-US" sz="2000" spc="-1" strike="noStrike">
                <a:solidFill>
                  <a:srgbClr val="3366ff"/>
                </a:solidFill>
                <a:latin typeface="Arial"/>
                <a:ea typeface="MS PGothic"/>
              </a:rPr>
              <a:t>Wide Area Network </a:t>
            </a:r>
            <a:r>
              <a:rPr b="0" lang="en-US" sz="2000" spc="-1" strike="noStrike">
                <a:solidFill>
                  <a:srgbClr val="000000"/>
                </a:solidFill>
                <a:latin typeface="Arial"/>
                <a:ea typeface="MS PGothic"/>
              </a:rPr>
              <a:t>(</a:t>
            </a:r>
            <a:r>
              <a:rPr b="1" lang="en-US" sz="2000" spc="-1" strike="noStrike">
                <a:solidFill>
                  <a:srgbClr val="3366ff"/>
                </a:solidFill>
                <a:latin typeface="Arial"/>
                <a:ea typeface="MS PGothic"/>
              </a:rPr>
              <a:t>WAN</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a:p>
            <a:pPr lvl="3" marL="1403280" indent="-228600">
              <a:lnSpc>
                <a:spcPct val="100000"/>
              </a:lnSpc>
              <a:spcBef>
                <a:spcPts val="785"/>
              </a:spcBef>
              <a:buClr>
                <a:srgbClr val="ffcc00"/>
              </a:buClr>
              <a:buSzPct val="75000"/>
              <a:buFont typeface="Arial"/>
              <a:buChar char="–"/>
            </a:pPr>
            <a:r>
              <a:rPr b="1" lang="en-US" sz="2000" spc="-1" strike="noStrike">
                <a:solidFill>
                  <a:srgbClr val="3366ff"/>
                </a:solidFill>
                <a:latin typeface="Arial"/>
                <a:ea typeface="MS PGothic"/>
              </a:rPr>
              <a:t>Metropolitan Area Network </a:t>
            </a:r>
            <a:r>
              <a:rPr b="0" lang="en-US" sz="2000" spc="-1" strike="noStrike">
                <a:solidFill>
                  <a:srgbClr val="000000"/>
                </a:solidFill>
                <a:latin typeface="Arial"/>
                <a:ea typeface="MS PGothic"/>
              </a:rPr>
              <a:t>(</a:t>
            </a:r>
            <a:r>
              <a:rPr b="1" lang="en-US" sz="2000" spc="-1" strike="noStrike">
                <a:solidFill>
                  <a:srgbClr val="3366ff"/>
                </a:solidFill>
                <a:latin typeface="Arial"/>
                <a:ea typeface="MS PGothic"/>
              </a:rPr>
              <a:t>MAN</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a:p>
            <a:pPr lvl="3" marL="1403280" indent="-228600">
              <a:lnSpc>
                <a:spcPct val="100000"/>
              </a:lnSpc>
              <a:spcBef>
                <a:spcPts val="785"/>
              </a:spcBef>
              <a:buClr>
                <a:srgbClr val="ffcc00"/>
              </a:buClr>
              <a:buSzPct val="75000"/>
              <a:buFont typeface="Arial"/>
              <a:buChar char="–"/>
            </a:pPr>
            <a:r>
              <a:rPr b="1" lang="en-US" sz="2000" spc="-1" strike="noStrike">
                <a:solidFill>
                  <a:srgbClr val="3366ff"/>
                </a:solidFill>
                <a:latin typeface="Arial"/>
                <a:ea typeface="MS PGothic"/>
              </a:rPr>
              <a:t>Personal Area Network </a:t>
            </a:r>
            <a:r>
              <a:rPr b="0" lang="en-US" sz="2000" spc="-1" strike="noStrike">
                <a:solidFill>
                  <a:srgbClr val="000000"/>
                </a:solidFill>
                <a:latin typeface="Arial"/>
                <a:ea typeface="MS PGothic"/>
              </a:rPr>
              <a:t>(</a:t>
            </a:r>
            <a:r>
              <a:rPr b="1" lang="en-US" sz="2000" spc="-1" strike="noStrike">
                <a:solidFill>
                  <a:srgbClr val="3366ff"/>
                </a:solidFill>
                <a:latin typeface="Arial"/>
                <a:ea typeface="MS PGothic"/>
              </a:rPr>
              <a:t>PAN</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1" lang="en-US" sz="2000" spc="-1" strike="noStrike">
                <a:solidFill>
                  <a:srgbClr val="3366ff"/>
                </a:solidFill>
                <a:latin typeface="Arial"/>
                <a:ea typeface="MS PGothic"/>
              </a:rPr>
              <a:t>Network Operating System </a:t>
            </a:r>
            <a:r>
              <a:rPr b="0" lang="en-US" sz="2000" spc="-1" strike="noStrike">
                <a:solidFill>
                  <a:srgbClr val="000000"/>
                </a:solidFill>
                <a:latin typeface="Arial"/>
                <a:ea typeface="MS PGothic"/>
              </a:rPr>
              <a:t>provides features between systems across network</a:t>
            </a:r>
            <a:endParaRPr b="0" lang="en-US" sz="2000" spc="-1" strike="noStrike">
              <a:solidFill>
                <a:srgbClr val="ffffff"/>
              </a:solidFill>
              <a:latin typeface="Verdana"/>
            </a:endParaRPr>
          </a:p>
          <a:p>
            <a:pPr lvl="2" marL="106020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Communication scheme allows systems to exchange messages</a:t>
            </a:r>
            <a:endParaRPr b="0" lang="en-US" sz="2000" spc="-1" strike="noStrike">
              <a:solidFill>
                <a:srgbClr val="ffffff"/>
              </a:solidFill>
              <a:latin typeface="Verdana"/>
            </a:endParaRPr>
          </a:p>
          <a:p>
            <a:pPr lvl="2" marL="106020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Illusion of a single system</a:t>
            </a:r>
            <a:endParaRPr b="0" lang="en-US" sz="2000" spc="-1" strike="noStrike">
              <a:solidFill>
                <a:srgbClr val="ffffff"/>
              </a:solidFill>
              <a:latin typeface="Verdana"/>
            </a:endParaRPr>
          </a:p>
        </p:txBody>
      </p:sp>
    </p:spTree>
  </p:cSld>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6"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Computing Environments (Cont.)</a:t>
            </a:r>
            <a:endParaRPr b="0" lang="en-US" sz="3200" spc="-1" strike="noStrike">
              <a:solidFill>
                <a:srgbClr val="ffffff"/>
              </a:solidFill>
              <a:latin typeface="Verdana"/>
            </a:endParaRPr>
          </a:p>
        </p:txBody>
      </p:sp>
      <p:pic>
        <p:nvPicPr>
          <p:cNvPr id="937" name="" descr=""/>
          <p:cNvPicPr/>
          <p:nvPr/>
        </p:nvPicPr>
        <p:blipFill>
          <a:blip r:embed="rId1"/>
          <a:srcRect l="391" t="30930" r="587" b="30669"/>
          <a:stretch/>
        </p:blipFill>
        <p:spPr>
          <a:xfrm>
            <a:off x="1504800" y="4027320"/>
            <a:ext cx="6451920" cy="1876680"/>
          </a:xfrm>
          <a:prstGeom prst="rect">
            <a:avLst/>
          </a:prstGeom>
          <a:ln w="38160">
            <a:solidFill>
              <a:srgbClr val="cc6600"/>
            </a:solidFill>
            <a:miter/>
          </a:ln>
        </p:spPr>
      </p:pic>
      <p:sp>
        <p:nvSpPr>
          <p:cNvPr id="938" name="CustomShape 2"/>
          <p:cNvSpPr/>
          <p:nvPr/>
        </p:nvSpPr>
        <p:spPr>
          <a:xfrm>
            <a:off x="826920" y="1454040"/>
            <a:ext cx="7351920" cy="4497480"/>
          </a:xfrm>
          <a:prstGeom prst="rect">
            <a:avLst/>
          </a:prstGeom>
          <a:noFill/>
          <a:ln>
            <a:noFill/>
          </a:ln>
        </p:spPr>
        <p:style>
          <a:lnRef idx="0"/>
          <a:fillRef idx="0"/>
          <a:effectRef idx="0"/>
          <a:fontRef idx="minor"/>
        </p:style>
        <p:txBody>
          <a:bodyPr lIns="90000" rIns="90000" tIns="46800" bIns="46800"/>
          <a:p>
            <a:pPr marL="303120" indent="-303120">
              <a:lnSpc>
                <a:spcPct val="90000"/>
              </a:lnSpc>
              <a:spcBef>
                <a:spcPts val="737"/>
              </a:spcBef>
              <a:buClr>
                <a:srgbClr val="993300"/>
              </a:buClr>
              <a:buFont typeface="Monotype Sorts" charset="2"/>
              <a:buChar char=""/>
            </a:pPr>
            <a:r>
              <a:rPr b="0" lang="en-US" sz="2000" spc="-1" strike="noStrike">
                <a:solidFill>
                  <a:srgbClr val="000000"/>
                </a:solidFill>
                <a:latin typeface="Arial"/>
              </a:rPr>
              <a:t>Client-Server Computing</a:t>
            </a:r>
            <a:endParaRPr b="0" lang="en-US" sz="2000" spc="-1" strike="noStrike">
              <a:solidFill>
                <a:srgbClr val="ffffff"/>
              </a:solidFill>
              <a:latin typeface="Verdana"/>
            </a:endParaRPr>
          </a:p>
          <a:p>
            <a:pPr lvl="1" marL="703080" indent="-245880">
              <a:lnSpc>
                <a:spcPct val="90000"/>
              </a:lnSpc>
              <a:spcBef>
                <a:spcPts val="737"/>
              </a:spcBef>
              <a:buClr>
                <a:srgbClr val="cc6600"/>
              </a:buClr>
              <a:buFont typeface="Monotype Sorts" charset="2"/>
              <a:buChar char=""/>
            </a:pPr>
            <a:r>
              <a:rPr b="0" lang="en-US" sz="2000" spc="-1" strike="noStrike">
                <a:solidFill>
                  <a:srgbClr val="000000"/>
                </a:solidFill>
                <a:latin typeface="Arial"/>
                <a:ea typeface="MS PGothic"/>
              </a:rPr>
              <a:t>Many systems now </a:t>
            </a:r>
            <a:r>
              <a:rPr b="1" lang="en-US" sz="2000" spc="-1" strike="noStrike">
                <a:solidFill>
                  <a:srgbClr val="000000"/>
                </a:solidFill>
                <a:latin typeface="Arial"/>
                <a:ea typeface="MS PGothic"/>
              </a:rPr>
              <a:t>servers</a:t>
            </a:r>
            <a:r>
              <a:rPr b="0" lang="en-US" sz="2000" spc="-1" strike="noStrike">
                <a:solidFill>
                  <a:srgbClr val="000000"/>
                </a:solidFill>
                <a:latin typeface="Arial"/>
                <a:ea typeface="MS PGothic"/>
              </a:rPr>
              <a:t>, responding to requests generated by </a:t>
            </a:r>
            <a:r>
              <a:rPr b="1" lang="en-US" sz="2000" spc="-1" strike="noStrike">
                <a:solidFill>
                  <a:srgbClr val="000000"/>
                </a:solidFill>
                <a:latin typeface="Arial"/>
                <a:ea typeface="MS PGothic"/>
              </a:rPr>
              <a:t>clients</a:t>
            </a:r>
            <a:endParaRPr b="0" lang="en-US" sz="2000" spc="-1" strike="noStrike">
              <a:solidFill>
                <a:srgbClr val="ffffff"/>
              </a:solidFill>
              <a:latin typeface="Verdana"/>
            </a:endParaRPr>
          </a:p>
          <a:p>
            <a:pPr lvl="2" marL="1046160" indent="-228600">
              <a:lnSpc>
                <a:spcPct val="90000"/>
              </a:lnSpc>
              <a:spcBef>
                <a:spcPts val="737"/>
              </a:spcBef>
              <a:buClr>
                <a:srgbClr val="009900"/>
              </a:buClr>
              <a:buFont typeface="Webdings" charset="2"/>
              <a:buChar char=""/>
            </a:pPr>
            <a:r>
              <a:rPr b="1" lang="en-US" sz="2000" spc="-1" strike="noStrike">
                <a:solidFill>
                  <a:srgbClr val="000000"/>
                </a:solidFill>
                <a:latin typeface="Arial"/>
                <a:ea typeface="MS PGothic"/>
              </a:rPr>
              <a:t>Compute-server</a:t>
            </a:r>
            <a:r>
              <a:rPr b="0" lang="en-US" sz="2000" spc="-1" strike="noStrike">
                <a:solidFill>
                  <a:srgbClr val="000000"/>
                </a:solidFill>
                <a:latin typeface="Arial"/>
                <a:ea typeface="MS PGothic"/>
              </a:rPr>
              <a:t> provides an interface to client to request services (i.e. database)</a:t>
            </a:r>
            <a:endParaRPr b="0" lang="en-US" sz="2000" spc="-1" strike="noStrike">
              <a:solidFill>
                <a:srgbClr val="ffffff"/>
              </a:solidFill>
              <a:latin typeface="Verdana"/>
            </a:endParaRPr>
          </a:p>
          <a:p>
            <a:pPr lvl="2" marL="1046160" indent="-228600">
              <a:lnSpc>
                <a:spcPct val="90000"/>
              </a:lnSpc>
              <a:spcBef>
                <a:spcPts val="737"/>
              </a:spcBef>
              <a:buClr>
                <a:srgbClr val="009900"/>
              </a:buClr>
              <a:buFont typeface="Webdings" charset="2"/>
              <a:buChar char=""/>
            </a:pPr>
            <a:r>
              <a:rPr b="1" lang="en-US" sz="2000" spc="-1" strike="noStrike">
                <a:solidFill>
                  <a:srgbClr val="000000"/>
                </a:solidFill>
                <a:latin typeface="Arial"/>
                <a:ea typeface="MS PGothic"/>
              </a:rPr>
              <a:t>File-server</a:t>
            </a:r>
            <a:r>
              <a:rPr b="0" lang="en-US" sz="2000" spc="-1" strike="noStrike">
                <a:solidFill>
                  <a:srgbClr val="000000"/>
                </a:solidFill>
                <a:latin typeface="Arial"/>
                <a:ea typeface="MS PGothic"/>
              </a:rPr>
              <a:t> provides interface for clients to store and retrieve files</a:t>
            </a:r>
            <a:endParaRPr b="0" lang="en-US" sz="2000" spc="-1" strike="noStrike">
              <a:solidFill>
                <a:srgbClr val="ffffff"/>
              </a:solidFill>
              <a:latin typeface="Verdana"/>
            </a:endParaRPr>
          </a:p>
        </p:txBody>
      </p:sp>
    </p:spTree>
  </p:cSld>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9"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Peer-to-Peer Computing</a:t>
            </a:r>
            <a:endParaRPr b="0" lang="en-US" sz="3200" spc="-1" strike="noStrike">
              <a:solidFill>
                <a:srgbClr val="ffffff"/>
              </a:solidFill>
              <a:latin typeface="Verdana"/>
            </a:endParaRPr>
          </a:p>
        </p:txBody>
      </p:sp>
      <p:pic>
        <p:nvPicPr>
          <p:cNvPr id="940" name="" descr=""/>
          <p:cNvPicPr/>
          <p:nvPr/>
        </p:nvPicPr>
        <p:blipFill>
          <a:blip r:embed="rId1"/>
          <a:stretch/>
        </p:blipFill>
        <p:spPr>
          <a:xfrm>
            <a:off x="6099120" y="1450800"/>
            <a:ext cx="2668680" cy="2027520"/>
          </a:xfrm>
          <a:prstGeom prst="rect">
            <a:avLst/>
          </a:prstGeom>
          <a:ln>
            <a:noFill/>
          </a:ln>
        </p:spPr>
      </p:pic>
      <p:sp>
        <p:nvSpPr>
          <p:cNvPr id="941" name="CustomShape 2"/>
          <p:cNvSpPr/>
          <p:nvPr/>
        </p:nvSpPr>
        <p:spPr>
          <a:xfrm>
            <a:off x="806400" y="1233360"/>
            <a:ext cx="6127920" cy="4530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Another model of distributed system</a:t>
            </a:r>
            <a:endParaRPr b="0" lang="en-US" sz="2000" spc="-1" strike="noStrike">
              <a:solidFill>
                <a:srgbClr val="ffffff"/>
              </a:solidFill>
              <a:latin typeface="Verdana"/>
            </a:endParaRPr>
          </a:p>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P2P does not distinguish clients and servers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Instead all nodes are considered peers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May each act as client, server or both</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Node must join P2P network</a:t>
            </a:r>
            <a:endParaRPr b="0" lang="en-US" sz="2000" spc="-1" strike="noStrike">
              <a:solidFill>
                <a:srgbClr val="ffffff"/>
              </a:solidFill>
              <a:latin typeface="Verdana"/>
            </a:endParaRPr>
          </a:p>
          <a:p>
            <a:pPr lvl="2" marL="1060200" indent="-228600">
              <a:lnSpc>
                <a:spcPct val="100000"/>
              </a:lnSpc>
              <a:spcBef>
                <a:spcPts val="785"/>
              </a:spcBef>
              <a:buClr>
                <a:srgbClr val="009900"/>
              </a:buClr>
              <a:buSzPct val="75000"/>
              <a:buFont typeface="Webdings" charset="2"/>
              <a:buChar char=""/>
            </a:pPr>
            <a:r>
              <a:rPr b="1" lang="en-US" sz="2000" spc="-1" strike="noStrike">
                <a:solidFill>
                  <a:srgbClr val="000000"/>
                </a:solidFill>
                <a:latin typeface="Arial"/>
                <a:ea typeface="MS PGothic"/>
              </a:rPr>
              <a:t>Registers</a:t>
            </a:r>
            <a:r>
              <a:rPr b="0" lang="en-US" sz="2000" spc="-1" strike="noStrike">
                <a:solidFill>
                  <a:srgbClr val="000000"/>
                </a:solidFill>
                <a:latin typeface="Arial"/>
                <a:ea typeface="MS PGothic"/>
              </a:rPr>
              <a:t> its service with central lookup service on network, or</a:t>
            </a:r>
            <a:endParaRPr b="0" lang="en-US" sz="2000" spc="-1" strike="noStrike">
              <a:solidFill>
                <a:srgbClr val="ffffff"/>
              </a:solidFill>
              <a:latin typeface="Verdana"/>
            </a:endParaRPr>
          </a:p>
          <a:p>
            <a:pPr lvl="2" marL="106020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Broadcast </a:t>
            </a:r>
            <a:r>
              <a:rPr b="1" lang="en-US" sz="2000" spc="-1" strike="noStrike">
                <a:solidFill>
                  <a:srgbClr val="000000"/>
                </a:solidFill>
                <a:latin typeface="Arial"/>
                <a:ea typeface="MS PGothic"/>
              </a:rPr>
              <a:t>request </a:t>
            </a:r>
            <a:r>
              <a:rPr b="0" lang="en-US" sz="2000" spc="-1" strike="noStrike">
                <a:solidFill>
                  <a:srgbClr val="000000"/>
                </a:solidFill>
                <a:latin typeface="Arial"/>
                <a:ea typeface="MS PGothic"/>
              </a:rPr>
              <a:t>for service and respond to requests for service via </a:t>
            </a:r>
            <a:r>
              <a:rPr b="1" i="1" lang="en-US" sz="2000" spc="-1" strike="noStrike">
                <a:solidFill>
                  <a:srgbClr val="000000"/>
                </a:solidFill>
                <a:latin typeface="Arial"/>
                <a:ea typeface="MS PGothic"/>
              </a:rPr>
              <a:t>discovery protocol</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Examples include</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Napster</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and</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Gnutella</a:t>
            </a:r>
            <a:r>
              <a:rPr b="0" i="1" lang="en-US" sz="2000" spc="-1" strike="noStrike">
                <a:solidFill>
                  <a:srgbClr val="000000"/>
                </a:solidFill>
                <a:latin typeface="Arial"/>
                <a:ea typeface="MS PGothic"/>
              </a:rPr>
              <a:t>, </a:t>
            </a:r>
            <a:r>
              <a:rPr b="1" lang="en-US" sz="2000" spc="-1" strike="noStrike">
                <a:solidFill>
                  <a:srgbClr val="3366ff"/>
                </a:solidFill>
                <a:latin typeface="Arial"/>
                <a:ea typeface="MS PGothic"/>
              </a:rPr>
              <a:t>Voice over IP </a:t>
            </a:r>
            <a:r>
              <a:rPr b="0" lang="en-US" sz="2000" spc="-1" strike="noStrike">
                <a:solidFill>
                  <a:srgbClr val="000000"/>
                </a:solidFill>
                <a:latin typeface="Arial"/>
                <a:ea typeface="MS PGothic"/>
              </a:rPr>
              <a:t>(</a:t>
            </a:r>
            <a:r>
              <a:rPr b="1" lang="en-US" sz="2000" spc="-1" strike="noStrike">
                <a:solidFill>
                  <a:srgbClr val="3366ff"/>
                </a:solidFill>
                <a:latin typeface="Arial"/>
                <a:ea typeface="MS PGothic"/>
              </a:rPr>
              <a:t>VoIP</a:t>
            </a:r>
            <a:r>
              <a:rPr b="0" lang="en-US" sz="2000" spc="-1" strike="noStrike">
                <a:solidFill>
                  <a:srgbClr val="000000"/>
                </a:solidFill>
                <a:latin typeface="Arial"/>
                <a:ea typeface="MS PGothic"/>
              </a:rPr>
              <a:t>)</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such as Skype </a:t>
            </a:r>
            <a:endParaRPr b="0" lang="en-US" sz="2000" spc="-1" strike="noStrike">
              <a:solidFill>
                <a:srgbClr val="ffffff"/>
              </a:solidFill>
              <a:latin typeface="Verdana"/>
            </a:endParaRPr>
          </a:p>
        </p:txBody>
      </p:sp>
    </p:spTree>
  </p:cSld>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2" name="CustomShape 1"/>
          <p:cNvSpPr/>
          <p:nvPr/>
        </p:nvSpPr>
        <p:spPr>
          <a:xfrm>
            <a:off x="1268280" y="166680"/>
            <a:ext cx="764568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006699"/>
                </a:solidFill>
                <a:latin typeface="Arial"/>
              </a:rPr>
              <a:t>Computing Environments - Virtualization</a:t>
            </a:r>
            <a:endParaRPr b="0" lang="en-US" sz="2800" spc="-1" strike="noStrike">
              <a:solidFill>
                <a:srgbClr val="ffffff"/>
              </a:solidFill>
              <a:latin typeface="Verdana"/>
            </a:endParaRPr>
          </a:p>
        </p:txBody>
      </p:sp>
      <p:sp>
        <p:nvSpPr>
          <p:cNvPr id="943" name="CustomShape 2"/>
          <p:cNvSpPr/>
          <p:nvPr/>
        </p:nvSpPr>
        <p:spPr>
          <a:xfrm>
            <a:off x="806400" y="1233360"/>
            <a:ext cx="7651800" cy="4938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Allows operating systems to run applications within other OSes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Vast and growing industry</a:t>
            </a:r>
            <a:endParaRPr b="0" lang="en-US" sz="2000" spc="-1" strike="noStrike">
              <a:solidFill>
                <a:srgbClr val="ffffff"/>
              </a:solidFill>
              <a:latin typeface="Verdana"/>
            </a:endParaRPr>
          </a:p>
          <a:p>
            <a:pPr marL="317160" indent="-317160">
              <a:lnSpc>
                <a:spcPct val="100000"/>
              </a:lnSpc>
              <a:spcBef>
                <a:spcPts val="785"/>
              </a:spcBef>
              <a:buClr>
                <a:srgbClr val="993300"/>
              </a:buClr>
              <a:buSzPct val="90000"/>
              <a:buFont typeface="Monotype Sorts" charset="2"/>
              <a:buChar char=""/>
            </a:pPr>
            <a:r>
              <a:rPr b="1" lang="en-US" sz="2000" spc="-1" strike="noStrike">
                <a:solidFill>
                  <a:srgbClr val="3366ff"/>
                </a:solidFill>
                <a:latin typeface="Arial"/>
              </a:rPr>
              <a:t>Emulation</a:t>
            </a:r>
            <a:r>
              <a:rPr b="0" lang="en-US" sz="2000" spc="-1" strike="noStrike">
                <a:solidFill>
                  <a:srgbClr val="000000"/>
                </a:solidFill>
                <a:latin typeface="Arial"/>
              </a:rPr>
              <a:t> used when source CPU type different from target type (i.e. PowerPC to Intel x86)</a:t>
            </a:r>
            <a:endParaRPr b="0" lang="en-US" sz="2000" spc="-1" strike="noStrike">
              <a:solidFill>
                <a:srgbClr val="ffffff"/>
              </a:solidFill>
              <a:latin typeface="Verdana"/>
            </a:endParaRPr>
          </a:p>
          <a:p>
            <a:pPr marL="317160" indent="-317160">
              <a:lnSpc>
                <a:spcPct val="100000"/>
              </a:lnSpc>
              <a:spcBef>
                <a:spcPts val="785"/>
              </a:spcBef>
              <a:buClr>
                <a:srgbClr val="993300"/>
              </a:buClr>
              <a:buSzPct val="90000"/>
              <a:buFont typeface="Monotype Sorts" charset="2"/>
              <a:buChar char=""/>
            </a:pPr>
            <a:r>
              <a:rPr b="1" lang="en-US" sz="2000" spc="-1" strike="noStrike">
                <a:solidFill>
                  <a:srgbClr val="3366ff"/>
                </a:solidFill>
                <a:latin typeface="Arial"/>
              </a:rPr>
              <a:t>Virtualization</a:t>
            </a:r>
            <a:r>
              <a:rPr b="0" lang="en-US" sz="2000" spc="-1" strike="noStrike">
                <a:solidFill>
                  <a:srgbClr val="000000"/>
                </a:solidFill>
                <a:latin typeface="Arial"/>
              </a:rPr>
              <a:t> – OS natively compiled for CPU, running </a:t>
            </a:r>
            <a:r>
              <a:rPr b="1" lang="en-US" sz="2000" spc="-1" strike="noStrike">
                <a:solidFill>
                  <a:srgbClr val="3366ff"/>
                </a:solidFill>
                <a:latin typeface="Arial"/>
              </a:rPr>
              <a:t>guest</a:t>
            </a:r>
            <a:r>
              <a:rPr b="0" lang="en-US" sz="2000" spc="-1" strike="noStrike">
                <a:solidFill>
                  <a:srgbClr val="000000"/>
                </a:solidFill>
                <a:latin typeface="Arial"/>
              </a:rPr>
              <a:t> OSes  also natively compiled </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Consider VMware running WinXP guests, each running applications, all on native WinXP </a:t>
            </a:r>
            <a:r>
              <a:rPr b="1" lang="en-US" sz="2000" spc="-1" strike="noStrike">
                <a:solidFill>
                  <a:srgbClr val="3366ff"/>
                </a:solidFill>
                <a:latin typeface="Arial"/>
                <a:ea typeface="MS PGothic"/>
              </a:rPr>
              <a:t>host</a:t>
            </a:r>
            <a:r>
              <a:rPr b="0" lang="en-US" sz="2000" spc="-1" strike="noStrike">
                <a:solidFill>
                  <a:srgbClr val="000000"/>
                </a:solidFill>
                <a:latin typeface="Arial"/>
                <a:ea typeface="MS PGothic"/>
              </a:rPr>
              <a:t> OS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1" lang="en-US" sz="2000" spc="-1" strike="noStrike">
                <a:solidFill>
                  <a:srgbClr val="3366ff"/>
                </a:solidFill>
                <a:latin typeface="Arial"/>
                <a:ea typeface="MS PGothic"/>
              </a:rPr>
              <a:t>VMM</a:t>
            </a:r>
            <a:r>
              <a:rPr b="0" lang="en-US" sz="2000" spc="-1" strike="noStrike">
                <a:solidFill>
                  <a:srgbClr val="000000"/>
                </a:solidFill>
                <a:latin typeface="Arial"/>
                <a:ea typeface="MS PGothic"/>
              </a:rPr>
              <a:t> (virtual machine Manager) provides virtualization services</a:t>
            </a:r>
            <a:endParaRPr b="0" lang="en-US" sz="2000" spc="-1" strike="noStrike">
              <a:solidFill>
                <a:srgbClr val="ffffff"/>
              </a:solidFill>
              <a:latin typeface="Verdana"/>
            </a:endParaRPr>
          </a:p>
        </p:txBody>
      </p:sp>
    </p:spTree>
  </p:cSld>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4" name="CustomShape 1"/>
          <p:cNvSpPr/>
          <p:nvPr/>
        </p:nvSpPr>
        <p:spPr>
          <a:xfrm>
            <a:off x="1120680" y="136440"/>
            <a:ext cx="764532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006699"/>
                </a:solidFill>
                <a:latin typeface="Arial"/>
              </a:rPr>
              <a:t>Computing Environments - Virtualization</a:t>
            </a:r>
            <a:endParaRPr b="0" lang="en-US" sz="2800" spc="-1" strike="noStrike">
              <a:solidFill>
                <a:srgbClr val="ffffff"/>
              </a:solidFill>
              <a:latin typeface="Verdana"/>
            </a:endParaRPr>
          </a:p>
        </p:txBody>
      </p:sp>
      <p:pic>
        <p:nvPicPr>
          <p:cNvPr id="945" name="" descr=""/>
          <p:cNvPicPr/>
          <p:nvPr/>
        </p:nvPicPr>
        <p:blipFill>
          <a:blip r:embed="rId1"/>
          <a:stretch/>
        </p:blipFill>
        <p:spPr>
          <a:xfrm>
            <a:off x="1407960" y="1554120"/>
            <a:ext cx="6396120" cy="4338720"/>
          </a:xfrm>
          <a:prstGeom prst="rect">
            <a:avLst/>
          </a:prstGeom>
          <a:ln>
            <a:noFill/>
          </a:ln>
        </p:spPr>
      </p:pic>
    </p:spTree>
  </p:cSld>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6" name="CustomShape 1"/>
          <p:cNvSpPr/>
          <p:nvPr/>
        </p:nvSpPr>
        <p:spPr>
          <a:xfrm>
            <a:off x="1123920" y="114480"/>
            <a:ext cx="7645320" cy="5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400" spc="-1" strike="noStrike">
                <a:solidFill>
                  <a:srgbClr val="006699"/>
                </a:solidFill>
                <a:latin typeface="Arial"/>
              </a:rPr>
              <a:t>Computing Environments – Cloud Computing</a:t>
            </a:r>
            <a:endParaRPr b="0" lang="en-US" sz="2400" spc="-1" strike="noStrike">
              <a:solidFill>
                <a:srgbClr val="ffffff"/>
              </a:solidFill>
              <a:latin typeface="Verdana"/>
            </a:endParaRPr>
          </a:p>
        </p:txBody>
      </p:sp>
      <p:sp>
        <p:nvSpPr>
          <p:cNvPr id="947" name="CustomShape 2"/>
          <p:cNvSpPr/>
          <p:nvPr/>
        </p:nvSpPr>
        <p:spPr>
          <a:xfrm>
            <a:off x="806400" y="1060560"/>
            <a:ext cx="757548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697"/>
              </a:spcBef>
              <a:buClr>
                <a:srgbClr val="993300"/>
              </a:buClr>
              <a:buSzPct val="90000"/>
              <a:buFont typeface="Monotype Sorts" charset="2"/>
              <a:buChar char=""/>
            </a:pPr>
            <a:r>
              <a:rPr b="0" lang="en-US" sz="1800" spc="-1" strike="noStrike">
                <a:solidFill>
                  <a:srgbClr val="000000"/>
                </a:solidFill>
                <a:latin typeface="Arial"/>
              </a:rPr>
              <a:t>Delivers computing, storage, even apps as a service across a network</a:t>
            </a:r>
            <a:endParaRPr b="0" lang="en-US" sz="1800" spc="-1" strike="noStrike">
              <a:solidFill>
                <a:srgbClr val="ffffff"/>
              </a:solidFill>
              <a:latin typeface="Verdana"/>
            </a:endParaRPr>
          </a:p>
          <a:p>
            <a:pPr marL="317160" indent="-317160">
              <a:lnSpc>
                <a:spcPct val="100000"/>
              </a:lnSpc>
              <a:spcBef>
                <a:spcPts val="697"/>
              </a:spcBef>
              <a:buClr>
                <a:srgbClr val="993300"/>
              </a:buClr>
              <a:buSzPct val="90000"/>
              <a:buFont typeface="Monotype Sorts" charset="2"/>
              <a:buChar char=""/>
            </a:pPr>
            <a:r>
              <a:rPr b="0" lang="en-US" sz="1800" spc="-1" strike="noStrike">
                <a:solidFill>
                  <a:srgbClr val="000000"/>
                </a:solidFill>
                <a:latin typeface="Arial"/>
              </a:rPr>
              <a:t>Logical extension of virtualization because it uses </a:t>
            </a:r>
            <a:r>
              <a:rPr b="1" lang="en-US" sz="1800" spc="-1" strike="noStrike">
                <a:solidFill>
                  <a:srgbClr val="000000"/>
                </a:solidFill>
                <a:latin typeface="Arial"/>
              </a:rPr>
              <a:t>virtualization</a:t>
            </a:r>
            <a:r>
              <a:rPr b="0" lang="en-US" sz="1800" spc="-1" strike="noStrike">
                <a:solidFill>
                  <a:srgbClr val="000000"/>
                </a:solidFill>
                <a:latin typeface="Arial"/>
              </a:rPr>
              <a:t> as the base for it functionality.</a:t>
            </a:r>
            <a:endParaRPr b="0" lang="en-US" sz="1800" spc="-1" strike="noStrike">
              <a:solidFill>
                <a:srgbClr val="ffffff"/>
              </a:solidFill>
              <a:latin typeface="Verdana"/>
            </a:endParaRPr>
          </a:p>
          <a:p>
            <a:pPr marL="317160" indent="-317160">
              <a:lnSpc>
                <a:spcPct val="100000"/>
              </a:lnSpc>
              <a:spcBef>
                <a:spcPts val="697"/>
              </a:spcBef>
              <a:buClr>
                <a:srgbClr val="993300"/>
              </a:buClr>
              <a:buSzPct val="90000"/>
              <a:buFont typeface="Monotype Sorts" charset="2"/>
              <a:buChar char=""/>
            </a:pPr>
            <a:r>
              <a:rPr b="0" lang="en-US" sz="1800" spc="-1" strike="noStrike">
                <a:solidFill>
                  <a:srgbClr val="000000"/>
                </a:solidFill>
                <a:latin typeface="Arial"/>
              </a:rPr>
              <a:t>Many types</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1" lang="en-US" sz="1800" spc="-1" strike="noStrike">
                <a:solidFill>
                  <a:srgbClr val="3366ff"/>
                </a:solidFill>
                <a:latin typeface="Arial"/>
                <a:ea typeface="MS PGothic"/>
              </a:rPr>
              <a:t>Public cloud </a:t>
            </a:r>
            <a:r>
              <a:rPr b="0" lang="en-US" sz="1800" spc="-1" strike="noStrike">
                <a:solidFill>
                  <a:srgbClr val="000000"/>
                </a:solidFill>
                <a:latin typeface="Arial"/>
                <a:ea typeface="MS PGothic"/>
              </a:rPr>
              <a:t>– available via Internet to anyone willing to pay</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1" lang="en-US" sz="1800" spc="-1" strike="noStrike">
                <a:solidFill>
                  <a:srgbClr val="3366ff"/>
                </a:solidFill>
                <a:latin typeface="Arial"/>
                <a:ea typeface="MS PGothic"/>
              </a:rPr>
              <a:t>Private cloud </a:t>
            </a:r>
            <a:r>
              <a:rPr b="0" lang="en-US" sz="1800" spc="-1" strike="noStrike">
                <a:solidFill>
                  <a:srgbClr val="000000"/>
                </a:solidFill>
                <a:latin typeface="Arial"/>
                <a:ea typeface="MS PGothic"/>
              </a:rPr>
              <a:t>– run by a company for the company’s own use</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1" lang="en-US" sz="1800" spc="-1" strike="noStrike">
                <a:solidFill>
                  <a:srgbClr val="3366ff"/>
                </a:solidFill>
                <a:latin typeface="Arial"/>
                <a:ea typeface="MS PGothic"/>
              </a:rPr>
              <a:t>Hybrid cloud </a:t>
            </a:r>
            <a:r>
              <a:rPr b="0" lang="en-US" sz="1800" spc="-1" strike="noStrike">
                <a:solidFill>
                  <a:srgbClr val="000000"/>
                </a:solidFill>
                <a:latin typeface="Arial"/>
                <a:ea typeface="MS PGothic"/>
              </a:rPr>
              <a:t>– includes both public and private cloud components</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0" lang="en-US" sz="1800" spc="-1" strike="noStrike">
                <a:solidFill>
                  <a:srgbClr val="000000"/>
                </a:solidFill>
                <a:latin typeface="Arial"/>
                <a:ea typeface="MS PGothic"/>
              </a:rPr>
              <a:t>Software as a Service (</a:t>
            </a:r>
            <a:r>
              <a:rPr b="1" lang="en-US" sz="1800" spc="-1" strike="noStrike">
                <a:solidFill>
                  <a:srgbClr val="3366ff"/>
                </a:solidFill>
                <a:latin typeface="Arial"/>
                <a:ea typeface="MS PGothic"/>
              </a:rPr>
              <a:t>SaaS</a:t>
            </a:r>
            <a:r>
              <a:rPr b="0" lang="en-US" sz="1800" spc="-1" strike="noStrike">
                <a:solidFill>
                  <a:srgbClr val="000000"/>
                </a:solidFill>
                <a:latin typeface="Arial"/>
                <a:ea typeface="MS PGothic"/>
              </a:rPr>
              <a:t>) – one or more applications available via the Internet (i.e., word processor)</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0" lang="en-US" sz="1800" spc="-1" strike="noStrike">
                <a:solidFill>
                  <a:srgbClr val="000000"/>
                </a:solidFill>
                <a:latin typeface="Arial"/>
                <a:ea typeface="MS PGothic"/>
              </a:rPr>
              <a:t>Platform as a Service (</a:t>
            </a:r>
            <a:r>
              <a:rPr b="1" lang="en-US" sz="1800" spc="-1" strike="noStrike">
                <a:solidFill>
                  <a:srgbClr val="3366ff"/>
                </a:solidFill>
                <a:latin typeface="Arial"/>
                <a:ea typeface="MS PGothic"/>
              </a:rPr>
              <a:t>PaaS</a:t>
            </a:r>
            <a:r>
              <a:rPr b="0" lang="en-US" sz="1800" spc="-1" strike="noStrike">
                <a:solidFill>
                  <a:srgbClr val="000000"/>
                </a:solidFill>
                <a:latin typeface="Arial"/>
                <a:ea typeface="MS PGothic"/>
              </a:rPr>
              <a:t>) – software stack ready for application use via the Internet (i.e., a database server)</a:t>
            </a:r>
            <a:endParaRPr b="0" lang="en-US" sz="1800" spc="-1" strike="noStrike">
              <a:solidFill>
                <a:srgbClr val="ffffff"/>
              </a:solidFill>
              <a:latin typeface="Verdana"/>
            </a:endParaRPr>
          </a:p>
          <a:p>
            <a:pPr lvl="1" marL="717480" indent="-260280">
              <a:lnSpc>
                <a:spcPct val="100000"/>
              </a:lnSpc>
              <a:spcBef>
                <a:spcPts val="697"/>
              </a:spcBef>
              <a:buClr>
                <a:srgbClr val="cc6600"/>
              </a:buClr>
              <a:buSzPct val="80000"/>
              <a:buFont typeface="Monotype Sorts" charset="2"/>
              <a:buChar char=""/>
            </a:pPr>
            <a:r>
              <a:rPr b="0" lang="en-US" sz="1800" spc="-1" strike="noStrike">
                <a:solidFill>
                  <a:srgbClr val="000000"/>
                </a:solidFill>
                <a:latin typeface="Arial"/>
                <a:ea typeface="MS PGothic"/>
              </a:rPr>
              <a:t>Infrastructure as a Service (</a:t>
            </a:r>
            <a:r>
              <a:rPr b="1" lang="en-US" sz="1800" spc="-1" strike="noStrike">
                <a:solidFill>
                  <a:srgbClr val="3366ff"/>
                </a:solidFill>
                <a:latin typeface="Arial"/>
                <a:ea typeface="MS PGothic"/>
              </a:rPr>
              <a:t>IaaS</a:t>
            </a:r>
            <a:r>
              <a:rPr b="0" lang="en-US" sz="1800" spc="-1" strike="noStrike">
                <a:solidFill>
                  <a:srgbClr val="000000"/>
                </a:solidFill>
                <a:latin typeface="Arial"/>
                <a:ea typeface="MS PGothic"/>
              </a:rPr>
              <a:t>) – servers or storage available over Internet (i.e., storage available for backup use)</a:t>
            </a:r>
            <a:endParaRPr b="0" lang="en-US" sz="1800" spc="-1" strike="noStrike">
              <a:solidFill>
                <a:srgbClr val="ffffff"/>
              </a:solidFill>
              <a:latin typeface="Verdana"/>
            </a:endParaRPr>
          </a:p>
        </p:txBody>
      </p:sp>
    </p:spTree>
  </p:cSld>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8" name="TextShape 1"/>
          <p:cNvSpPr txBox="1"/>
          <p:nvPr/>
        </p:nvSpPr>
        <p:spPr>
          <a:xfrm>
            <a:off x="628560" y="365040"/>
            <a:ext cx="7871040" cy="1309680"/>
          </a:xfrm>
          <a:prstGeom prst="rect">
            <a:avLst/>
          </a:prstGeom>
          <a:noFill/>
          <a:ln>
            <a:noFill/>
          </a:ln>
        </p:spPr>
        <p:txBody>
          <a:bodyPr lIns="90000" rIns="90000" tIns="46800" bIns="46800" anchor="ctr"/>
          <a:p>
            <a:pPr/>
            <a:r>
              <a:rPr b="0" lang="en-US" sz="3000" spc="-1" strike="noStrike">
                <a:solidFill>
                  <a:srgbClr val="000000"/>
                </a:solidFill>
                <a:latin typeface="Calibri Light"/>
              </a:rPr>
              <a:t>What do you think about future?</a:t>
            </a:r>
            <a:br/>
            <a:r>
              <a:rPr b="0" lang="en-US" sz="3000" spc="-1" strike="noStrike">
                <a:solidFill>
                  <a:srgbClr val="000000"/>
                </a:solidFill>
                <a:latin typeface="Calibri Light"/>
              </a:rPr>
              <a:t>Like people 50 years before</a:t>
            </a:r>
            <a:endParaRPr b="0" lang="en-US" sz="3000" spc="-1" strike="noStrike">
              <a:solidFill>
                <a:srgbClr val="000000"/>
              </a:solidFill>
              <a:latin typeface="Calibri Light"/>
            </a:endParaRPr>
          </a:p>
        </p:txBody>
      </p:sp>
      <p:pic>
        <p:nvPicPr>
          <p:cNvPr id="949" name="" descr=""/>
          <p:cNvPicPr/>
          <p:nvPr/>
        </p:nvPicPr>
        <p:blipFill>
          <a:blip r:embed="rId1"/>
          <a:stretch/>
        </p:blipFill>
        <p:spPr>
          <a:xfrm>
            <a:off x="1371600" y="2011320"/>
            <a:ext cx="6332400" cy="4019760"/>
          </a:xfrm>
          <a:prstGeom prst="rect">
            <a:avLst/>
          </a:prstGeom>
          <a:ln>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2" name="CustomShape 1"/>
          <p:cNvSpPr/>
          <p:nvPr/>
        </p:nvSpPr>
        <p:spPr>
          <a:xfrm>
            <a:off x="533520" y="914400"/>
            <a:ext cx="8229600" cy="2971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algn="ctr">
              <a:lnSpc>
                <a:spcPct val="120000"/>
              </a:lnSpc>
              <a:spcAft>
                <a:spcPts val="1423"/>
              </a:spcAft>
            </a:pPr>
            <a:endParaRPr b="0" lang="en-US" sz="1800" spc="-1" strike="noStrike">
              <a:solidFill>
                <a:srgbClr val="ffffff"/>
              </a:solidFill>
              <a:latin typeface="Verdana"/>
            </a:endParaRPr>
          </a:p>
          <a:p>
            <a:pPr algn="ctr">
              <a:lnSpc>
                <a:spcPct val="120000"/>
              </a:lnSpc>
              <a:spcAft>
                <a:spcPts val="1423"/>
              </a:spcAft>
            </a:pPr>
            <a:r>
              <a:rPr b="0" lang="en-US" sz="4000" spc="-1" strike="noStrike">
                <a:solidFill>
                  <a:srgbClr val="000000"/>
                </a:solidFill>
                <a:latin typeface="Arial"/>
                <a:ea typeface="MS PGothic"/>
              </a:rPr>
              <a:t>What do you expect from this course?</a:t>
            </a:r>
            <a:endParaRPr b="0" lang="en-US" sz="4000" spc="-1" strike="noStrike">
              <a:solidFill>
                <a:srgbClr val="ffffff"/>
              </a:solidFill>
              <a:latin typeface="Verdana"/>
            </a:endParaRPr>
          </a:p>
        </p:txBody>
      </p:sp>
    </p:spTree>
  </p:cSld>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0" name="CustomShape 1"/>
          <p:cNvSpPr/>
          <p:nvPr/>
        </p:nvSpPr>
        <p:spPr>
          <a:xfrm>
            <a:off x="1109520" y="73080"/>
            <a:ext cx="764568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400" spc="-1" strike="noStrike">
                <a:solidFill>
                  <a:srgbClr val="006699"/>
                </a:solidFill>
                <a:latin typeface="Arial"/>
              </a:rPr>
              <a:t>Computing Environments – Cloud Computing</a:t>
            </a:r>
            <a:endParaRPr b="0" lang="en-US" sz="2400" spc="-1" strike="noStrike">
              <a:solidFill>
                <a:srgbClr val="ffffff"/>
              </a:solidFill>
              <a:latin typeface="Verdana"/>
            </a:endParaRPr>
          </a:p>
        </p:txBody>
      </p:sp>
      <p:sp>
        <p:nvSpPr>
          <p:cNvPr id="951" name="CustomShape 2"/>
          <p:cNvSpPr/>
          <p:nvPr/>
        </p:nvSpPr>
        <p:spPr>
          <a:xfrm>
            <a:off x="853920" y="1092240"/>
            <a:ext cx="7155000" cy="1571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Cloud computing environments composed of traditional OSes, plus VMMs, plus cloud management tools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Internet connectivity requires security like firewalls</a:t>
            </a:r>
            <a:endParaRPr b="0" lang="en-US" sz="20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Load balancers spread traffic across multiple applications</a:t>
            </a:r>
            <a:endParaRPr b="0" lang="en-US" sz="2000" spc="-1" strike="noStrike">
              <a:solidFill>
                <a:srgbClr val="ffffff"/>
              </a:solidFill>
              <a:latin typeface="Verdana"/>
            </a:endParaRPr>
          </a:p>
        </p:txBody>
      </p:sp>
      <p:pic>
        <p:nvPicPr>
          <p:cNvPr id="952" name="" descr=""/>
          <p:cNvPicPr/>
          <p:nvPr/>
        </p:nvPicPr>
        <p:blipFill>
          <a:blip r:embed="rId1"/>
          <a:stretch/>
        </p:blipFill>
        <p:spPr>
          <a:xfrm>
            <a:off x="1736640" y="2587680"/>
            <a:ext cx="5349960" cy="423216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3" name="CustomShape 1"/>
          <p:cNvSpPr/>
          <p:nvPr/>
        </p:nvSpPr>
        <p:spPr>
          <a:xfrm>
            <a:off x="457200" y="272880"/>
            <a:ext cx="8229600" cy="114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algn="ctr">
              <a:lnSpc>
                <a:spcPct val="120000"/>
              </a:lnSpc>
            </a:pPr>
            <a:r>
              <a:rPr b="0" lang="en-US" sz="4400" spc="-1" strike="noStrike">
                <a:solidFill>
                  <a:srgbClr val="000000"/>
                </a:solidFill>
                <a:latin typeface="Arial"/>
                <a:ea typeface="MS PGothic"/>
              </a:rPr>
              <a:t>Why dinosaurs?</a:t>
            </a:r>
            <a:endParaRPr b="0" lang="en-US" sz="4400" spc="-1" strike="noStrike">
              <a:solidFill>
                <a:srgbClr val="ffffff"/>
              </a:solidFill>
              <a:latin typeface="Verdana"/>
            </a:endParaRPr>
          </a:p>
        </p:txBody>
      </p:sp>
      <p:pic>
        <p:nvPicPr>
          <p:cNvPr id="654" name="" descr=""/>
          <p:cNvPicPr/>
          <p:nvPr/>
        </p:nvPicPr>
        <p:blipFill>
          <a:blip r:embed="rId1"/>
          <a:stretch/>
        </p:blipFill>
        <p:spPr>
          <a:xfrm>
            <a:off x="343080" y="1205280"/>
            <a:ext cx="2857320" cy="2857680"/>
          </a:xfrm>
          <a:prstGeom prst="rect">
            <a:avLst/>
          </a:prstGeom>
          <a:ln>
            <a:noFill/>
          </a:ln>
        </p:spPr>
      </p:pic>
      <p:pic>
        <p:nvPicPr>
          <p:cNvPr id="655" name="" descr=""/>
          <p:cNvPicPr/>
          <p:nvPr/>
        </p:nvPicPr>
        <p:blipFill>
          <a:blip r:embed="rId2"/>
          <a:stretch/>
        </p:blipFill>
        <p:spPr>
          <a:xfrm>
            <a:off x="2362680" y="4068360"/>
            <a:ext cx="2117880" cy="2515320"/>
          </a:xfrm>
          <a:prstGeom prst="rect">
            <a:avLst/>
          </a:prstGeom>
          <a:ln>
            <a:noFill/>
          </a:ln>
        </p:spPr>
      </p:pic>
      <p:pic>
        <p:nvPicPr>
          <p:cNvPr id="656" name="" descr=""/>
          <p:cNvPicPr/>
          <p:nvPr/>
        </p:nvPicPr>
        <p:blipFill>
          <a:blip r:embed="rId3"/>
          <a:stretch/>
        </p:blipFill>
        <p:spPr>
          <a:xfrm>
            <a:off x="3657600" y="1191600"/>
            <a:ext cx="2177640" cy="2860560"/>
          </a:xfrm>
          <a:prstGeom prst="rect">
            <a:avLst/>
          </a:prstGeom>
          <a:ln>
            <a:noFill/>
          </a:ln>
        </p:spPr>
      </p:pic>
      <p:pic>
        <p:nvPicPr>
          <p:cNvPr id="657" name="" descr=""/>
          <p:cNvPicPr/>
          <p:nvPr/>
        </p:nvPicPr>
        <p:blipFill>
          <a:blip r:embed="rId4"/>
          <a:stretch/>
        </p:blipFill>
        <p:spPr>
          <a:xfrm>
            <a:off x="5943600" y="2834640"/>
            <a:ext cx="2603520" cy="365832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8" name="CustomShape 1"/>
          <p:cNvSpPr/>
          <p:nvPr/>
        </p:nvSpPr>
        <p:spPr>
          <a:xfrm>
            <a:off x="457200" y="272880"/>
            <a:ext cx="8229600" cy="114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algn="ctr">
              <a:lnSpc>
                <a:spcPct val="120000"/>
              </a:lnSpc>
            </a:pPr>
            <a:r>
              <a:rPr b="0" lang="en-US" sz="4400" spc="-1" strike="noStrike">
                <a:solidFill>
                  <a:srgbClr val="000000"/>
                </a:solidFill>
                <a:latin typeface="Arial"/>
                <a:ea typeface="MS PGothic"/>
              </a:rPr>
              <a:t>Syllabus</a:t>
            </a:r>
            <a:endParaRPr b="0" lang="en-US" sz="4400" spc="-1" strike="noStrike">
              <a:solidFill>
                <a:srgbClr val="ffffff"/>
              </a:solidFill>
              <a:latin typeface="Verdana"/>
            </a:endParaRPr>
          </a:p>
        </p:txBody>
      </p:sp>
      <p:sp>
        <p:nvSpPr>
          <p:cNvPr id="659" name="CustomShape 2"/>
          <p:cNvSpPr/>
          <p:nvPr/>
        </p:nvSpPr>
        <p:spPr>
          <a:xfrm>
            <a:off x="457200" y="1604880"/>
            <a:ext cx="8229600" cy="4948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Operating System Introduction : 2</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Operating System Structures : 2</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Processes : 4</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Threads : 3</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Process Synchronization : 5</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CPU scheduling: 3</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Deadlocks: 3</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Main Memory: 2</a:t>
            </a:r>
            <a:endParaRPr b="0" lang="en-US" sz="2000" spc="-1" strike="noStrike">
              <a:solidFill>
                <a:srgbClr val="ffffff"/>
              </a:solidFill>
              <a:latin typeface="Verdana"/>
            </a:endParaRPr>
          </a:p>
          <a:p>
            <a:pPr marL="393480" indent="-290520">
              <a:lnSpc>
                <a:spcPct val="120000"/>
              </a:lnSpc>
              <a:spcAft>
                <a:spcPts val="1423"/>
              </a:spcAft>
              <a:buClr>
                <a:srgbClr val="000000"/>
              </a:buClr>
              <a:buSzPct val="45000"/>
              <a:buFont typeface="Wingdings" charset="2"/>
              <a:buChar char=""/>
            </a:pPr>
            <a:r>
              <a:rPr b="0" lang="en-US" sz="2000" spc="-1" strike="noStrike">
                <a:solidFill>
                  <a:srgbClr val="000000"/>
                </a:solidFill>
                <a:latin typeface="Arial"/>
                <a:ea typeface="MS PGothic"/>
              </a:rPr>
              <a:t>Virtual Memory: 2</a:t>
            </a:r>
            <a:endParaRPr b="0" lang="en-US" sz="2000" spc="-1" strike="noStrike">
              <a:solidFill>
                <a:srgbClr val="ffffff"/>
              </a:solidFill>
              <a:latin typeface="Verdana"/>
            </a:endParaRPr>
          </a:p>
        </p:txBody>
      </p:sp>
      <p:sp>
        <p:nvSpPr>
          <p:cNvPr id="660" name="CustomShape 3"/>
          <p:cNvSpPr/>
          <p:nvPr/>
        </p:nvSpPr>
        <p:spPr>
          <a:xfrm>
            <a:off x="6477120" y="3585600"/>
            <a:ext cx="1828800" cy="914400"/>
          </a:xfrm>
          <a:custGeom>
            <a:avLst/>
            <a:gdLst/>
            <a:ahLst/>
            <a:rect l="l" t="t" r="r" b="b"/>
            <a:pathLst>
              <a:path w="21600" h="21600">
                <a:moveTo>
                  <a:pt x="10800" y="0"/>
                </a:moveTo>
                <a:lnTo>
                  <a:pt x="21600" y="10800"/>
                </a:lnTo>
                <a:lnTo>
                  <a:pt x="10800" y="21600"/>
                </a:lnTo>
                <a:lnTo>
                  <a:pt x="0" y="10800"/>
                </a:lnTo>
                <a:lnTo>
                  <a:pt x="10800" y="0"/>
                </a:lnTo>
                <a:close/>
              </a:path>
            </a:pathLst>
          </a:custGeom>
          <a:solidFill>
            <a:srgbClr val="ff3333"/>
          </a:solidFill>
          <a:ln w="9360">
            <a:solidFill>
              <a:srgbClr val="ff420e"/>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Verdana"/>
                <a:ea typeface="MS PGothic"/>
              </a:rPr>
              <a:t>Midterm</a:t>
            </a:r>
            <a:endParaRPr b="0" lang="en-US" sz="2400" spc="-1" strike="noStrike">
              <a:solidFill>
                <a:srgbClr val="ffffff"/>
              </a:solidFill>
              <a:latin typeface="Verdana"/>
            </a:endParaRPr>
          </a:p>
        </p:txBody>
      </p:sp>
      <p:sp>
        <p:nvSpPr>
          <p:cNvPr id="661" name="Freeform 4"/>
          <p:cNvSpPr/>
          <p:nvPr/>
        </p:nvSpPr>
        <p:spPr>
          <a:xfrm>
            <a:off x="4067280" y="4042800"/>
            <a:ext cx="2441880" cy="1800"/>
          </a:xfrm>
          <a:custGeom>
            <a:avLst/>
            <a:gdLst/>
            <a:ahLst/>
            <a:rect l="0" t="0" r="r" b="b"/>
            <a:pathLst>
              <a:path w="6783" h="5">
                <a:moveTo>
                  <a:pt x="6782" y="0"/>
                </a:moveTo>
                <a:lnTo>
                  <a:pt x="0" y="4"/>
                </a:lnTo>
              </a:path>
            </a:pathLst>
          </a:custGeom>
          <a:noFill/>
          <a:ln w="9360">
            <a:solidFill>
              <a:srgbClr val="ff3333"/>
            </a:solidFill>
            <a:miter/>
            <a:tailEnd len="med" type="triangle" w="med"/>
          </a:ln>
        </p:spPr>
      </p:sp>
    </p:spTree>
  </p:cSld>
  <p:timing>
    <p:tnLst>
      <p:par>
        <p:cTn id="1" dur="indefinite" restart="never" nodeType="tmRoot">
          <p:childTnLst>
            <p:seq>
              <p:cTn id="2" dur="indefinite" nodeType="mainSeq">
                <p:childTnLst>
                  <p:par>
                    <p:cTn id="3" dur="indefinite" nodeType="clickEffect" fill="hold">
                      <p:stCondLst>
                        <p:cond delay="indefinite"/>
                      </p:stCondLst>
                      <p:childTnLst>
                        <p:par>
                          <p:cTn id="4" dur="indefinite" nodeType="clickEffect" fill="hold">
                            <p:stCondLst>
                              <p:cond delay="0"/>
                            </p:stCondLst>
                            <p:childTnLst>
                              <p:par>
                                <p:cTn id="5" dur="indefinite" nodeType="clickEffect" fill="hold" presetClass="entr" presetID="1">
                                  <p:stCondLst>
                                    <p:cond delay="0"/>
                                  </p:stCondLst>
                                  <p:childTnLst>
                                    <p:set>
                                      <p:cBhvr>
                                        <p:cTn id="6" dur="1" fill="hold">
                                          <p:stCondLst>
                                            <p:cond delay="0"/>
                                          </p:stCondLst>
                                        </p:cTn>
                                        <p:tgtEl>
                                          <p:spTgt spid="660"/>
                                        </p:tgtEl>
                                        <p:attrNameLst>
                                          <p:attrName>style.visibility</p:attrName>
                                        </p:attrNameLst>
                                      </p:cBhvr>
                                      <p:to>
                                        <p:strVal val="visible"/>
                                      </p:to>
                                    </p:set>
                                  </p:childTnLst>
                                </p:cTn>
                              </p:par>
                              <p:par>
                                <p:cTn id="7" dur="indefinite" nodeType="withEffect" fill="hold" presetClass="entr" presetID="1">
                                  <p:stCondLst>
                                    <p:cond delay="0"/>
                                  </p:stCondLst>
                                  <p:childTnLst>
                                    <p:set>
                                      <p:cBhvr>
                                        <p:cTn id="8"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2"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993300"/>
                </a:solidFill>
                <a:latin typeface="Arial"/>
              </a:rPr>
              <a:t>Four Components of a Computer System</a:t>
            </a:r>
            <a:endParaRPr b="0" lang="en-US" sz="2800" spc="-1" strike="noStrike">
              <a:solidFill>
                <a:srgbClr val="ffffff"/>
              </a:solidFill>
              <a:latin typeface="Verdana"/>
            </a:endParaRPr>
          </a:p>
        </p:txBody>
      </p:sp>
      <p:pic>
        <p:nvPicPr>
          <p:cNvPr id="663" name="" descr=""/>
          <p:cNvPicPr/>
          <p:nvPr/>
        </p:nvPicPr>
        <p:blipFill>
          <a:blip r:embed="rId1"/>
          <a:srcRect l="4707" t="522" r="4707" b="655"/>
          <a:stretch/>
        </p:blipFill>
        <p:spPr>
          <a:xfrm>
            <a:off x="1739880" y="1445760"/>
            <a:ext cx="5867280" cy="4800600"/>
          </a:xfrm>
          <a:prstGeom prst="rect">
            <a:avLst/>
          </a:prstGeom>
          <a:ln w="38160">
            <a:solidFill>
              <a:srgbClr val="cc6600"/>
            </a:solidFill>
            <a:miter/>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4"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Computer System Structure</a:t>
            </a:r>
            <a:endParaRPr b="0" lang="en-US" sz="3200" spc="-1" strike="noStrike">
              <a:solidFill>
                <a:srgbClr val="ffffff"/>
              </a:solidFill>
              <a:latin typeface="Verdana"/>
            </a:endParaRPr>
          </a:p>
        </p:txBody>
      </p:sp>
      <p:sp>
        <p:nvSpPr>
          <p:cNvPr id="665" name="CustomShape 2"/>
          <p:cNvSpPr/>
          <p:nvPr/>
        </p:nvSpPr>
        <p:spPr>
          <a:xfrm>
            <a:off x="838080" y="990720"/>
            <a:ext cx="7351920" cy="533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3120" indent="-303120">
              <a:lnSpc>
                <a:spcPct val="100000"/>
              </a:lnSpc>
              <a:spcBef>
                <a:spcPts val="785"/>
              </a:spcBef>
              <a:buClr>
                <a:srgbClr val="993300"/>
              </a:buClr>
              <a:buSzPct val="90000"/>
              <a:buFont typeface="Monotype Sorts" charset="2"/>
              <a:buChar char=""/>
            </a:pPr>
            <a:r>
              <a:rPr b="0" lang="en-US" sz="2400" spc="-1" strike="noStrike">
                <a:solidFill>
                  <a:srgbClr val="000000"/>
                </a:solidFill>
                <a:latin typeface="Arial"/>
              </a:rPr>
              <a:t>Computer system can be divided into four components</a:t>
            </a:r>
            <a:endParaRPr b="0" lang="en-US" sz="24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ce181e"/>
                </a:solidFill>
                <a:latin typeface="Arial"/>
                <a:ea typeface="MS PGothic"/>
              </a:rPr>
              <a:t>Hardware </a:t>
            </a:r>
            <a:r>
              <a:rPr b="0" lang="en-US" sz="2000" spc="-1" strike="noStrike">
                <a:solidFill>
                  <a:srgbClr val="000000"/>
                </a:solidFill>
                <a:latin typeface="Arial"/>
                <a:ea typeface="MS PGothic"/>
              </a:rPr>
              <a:t>– provides basic computing resources</a:t>
            </a:r>
            <a:endParaRPr b="0" lang="en-US" sz="2000" spc="-1" strike="noStrike">
              <a:solidFill>
                <a:srgbClr val="ffffff"/>
              </a:solidFill>
              <a:latin typeface="Verdana"/>
            </a:endParaRPr>
          </a:p>
          <a:p>
            <a:pPr lvl="2" marL="104616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CPU, memory, I/O devices</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ce181e"/>
                </a:solidFill>
                <a:latin typeface="Arial"/>
                <a:ea typeface="MS PGothic"/>
              </a:rPr>
              <a:t>Operating system</a:t>
            </a:r>
            <a:endParaRPr b="0" lang="en-US" sz="2000" spc="-1" strike="noStrike">
              <a:solidFill>
                <a:srgbClr val="ffffff"/>
              </a:solidFill>
              <a:latin typeface="Verdana"/>
            </a:endParaRPr>
          </a:p>
          <a:p>
            <a:pPr lvl="2" marL="104616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Controls and coordinates use of hardware among various applications and users</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ce181e"/>
                </a:solidFill>
                <a:latin typeface="Arial"/>
                <a:ea typeface="MS PGothic"/>
              </a:rPr>
              <a:t>Application programs</a:t>
            </a:r>
            <a:r>
              <a:rPr b="0" lang="en-US" sz="2000" spc="-1" strike="noStrike">
                <a:solidFill>
                  <a:srgbClr val="000000"/>
                </a:solidFill>
                <a:latin typeface="Arial"/>
                <a:ea typeface="MS PGothic"/>
              </a:rPr>
              <a:t> – define the ways in which the system resources are used to solve the computing problems of the users</a:t>
            </a:r>
            <a:endParaRPr b="0" lang="en-US" sz="2000" spc="-1" strike="noStrike">
              <a:solidFill>
                <a:srgbClr val="ffffff"/>
              </a:solidFill>
              <a:latin typeface="Verdana"/>
            </a:endParaRPr>
          </a:p>
          <a:p>
            <a:pPr lvl="2" marL="104616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Word processors, compilers, web browsers, database systems, video games</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ce181e"/>
                </a:solidFill>
                <a:latin typeface="Arial"/>
                <a:ea typeface="MS PGothic"/>
              </a:rPr>
              <a:t>Users</a:t>
            </a:r>
            <a:endParaRPr b="0" lang="en-US" sz="2000" spc="-1" strike="noStrike">
              <a:solidFill>
                <a:srgbClr val="ffffff"/>
              </a:solidFill>
              <a:latin typeface="Verdana"/>
            </a:endParaRPr>
          </a:p>
          <a:p>
            <a:pPr lvl="2" marL="1046160" indent="-228600">
              <a:lnSpc>
                <a:spcPct val="100000"/>
              </a:lnSpc>
              <a:spcBef>
                <a:spcPts val="785"/>
              </a:spcBef>
              <a:buClr>
                <a:srgbClr val="009900"/>
              </a:buClr>
              <a:buSzPct val="75000"/>
              <a:buFont typeface="Webdings" charset="2"/>
              <a:buChar char=""/>
            </a:pPr>
            <a:r>
              <a:rPr b="0" lang="en-US" sz="2000" spc="-1" strike="noStrike">
                <a:solidFill>
                  <a:srgbClr val="000000"/>
                </a:solidFill>
                <a:latin typeface="Arial"/>
                <a:ea typeface="MS PGothic"/>
              </a:rPr>
              <a:t>People, machines, other computers</a:t>
            </a:r>
            <a:endParaRPr b="0" lang="en-US" sz="2000" spc="-1" strike="noStrike">
              <a:solidFill>
                <a:srgbClr val="ffffff"/>
              </a:solidFill>
              <a:latin typeface="Verdana"/>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6"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67" name="TextShape 2"/>
          <p:cNvSpPr txBox="1"/>
          <p:nvPr/>
        </p:nvSpPr>
        <p:spPr>
          <a:xfrm>
            <a:off x="806040" y="1233000"/>
            <a:ext cx="8202600" cy="4503960"/>
          </a:xfrm>
          <a:prstGeom prst="rect">
            <a:avLst/>
          </a:prstGeom>
          <a:noFill/>
          <a:ln>
            <a:noFill/>
          </a:ln>
        </p:spPr>
        <p:txBody>
          <a:bodyPr lIns="0" rIns="0" tIns="0" bIns="0" anchor="ctr"/>
          <a:p>
            <a:pPr marL="342720" indent="-342720" algn="ctr">
              <a:spcBef>
                <a:spcPts val="785"/>
              </a:spcBef>
            </a:pPr>
            <a:endParaRPr b="0" lang="en-US" sz="1800" spc="-1" strike="noStrike">
              <a:solidFill>
                <a:srgbClr val="000000"/>
              </a:solidFill>
              <a:latin typeface="Arial"/>
            </a:endParaRPr>
          </a:p>
        </p:txBody>
      </p:sp>
      <p:pic>
        <p:nvPicPr>
          <p:cNvPr id="668" name="" descr=""/>
          <p:cNvPicPr/>
          <p:nvPr/>
        </p:nvPicPr>
        <p:blipFill>
          <a:blip r:embed="rId1"/>
          <a:stretch/>
        </p:blipFill>
        <p:spPr>
          <a:xfrm>
            <a:off x="6480" y="0"/>
            <a:ext cx="9144000" cy="6524640"/>
          </a:xfrm>
          <a:prstGeom prst="rect">
            <a:avLst/>
          </a:prstGeom>
          <a:ln>
            <a:noFill/>
          </a:ln>
        </p:spPr>
      </p:pic>
      <p:sp>
        <p:nvSpPr>
          <p:cNvPr id="669" name="CustomShape 3"/>
          <p:cNvSpPr/>
          <p:nvPr/>
        </p:nvSpPr>
        <p:spPr>
          <a:xfrm>
            <a:off x="2103120" y="1554480"/>
            <a:ext cx="1280160" cy="457200"/>
          </a:xfrm>
          <a:prstGeom prst="rect">
            <a:avLst/>
          </a:prstGeom>
          <a:noFill/>
          <a:ln w="19080">
            <a:solidFill>
              <a:srgbClr val="ed1c24"/>
            </a:solidFill>
            <a:round/>
          </a:ln>
        </p:spPr>
        <p:style>
          <a:lnRef idx="0"/>
          <a:fillRef idx="0"/>
          <a:effectRef idx="0"/>
          <a:fontRef idx="minor"/>
        </p:style>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0"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pic>
        <p:nvPicPr>
          <p:cNvPr id="671" name="" descr=""/>
          <p:cNvPicPr/>
          <p:nvPr/>
        </p:nvPicPr>
        <p:blipFill>
          <a:blip r:embed="rId1"/>
          <a:stretch/>
        </p:blipFill>
        <p:spPr>
          <a:xfrm>
            <a:off x="806400" y="1630440"/>
            <a:ext cx="8218440" cy="3724200"/>
          </a:xfrm>
          <a:prstGeom prst="rect">
            <a:avLst/>
          </a:prstGeom>
          <a:ln>
            <a:noFill/>
          </a:ln>
        </p:spPr>
      </p:pic>
      <p:pic>
        <p:nvPicPr>
          <p:cNvPr id="672" name="" descr=""/>
          <p:cNvPicPr/>
          <p:nvPr/>
        </p:nvPicPr>
        <p:blipFill>
          <a:blip r:embed="rId2"/>
          <a:stretch/>
        </p:blipFill>
        <p:spPr>
          <a:xfrm>
            <a:off x="365040" y="291960"/>
            <a:ext cx="8483760" cy="6383520"/>
          </a:xfrm>
          <a:prstGeom prst="rect">
            <a:avLst/>
          </a:prstGeom>
          <a:ln>
            <a:noFill/>
          </a:ln>
        </p:spPr>
      </p:pic>
      <p:pic>
        <p:nvPicPr>
          <p:cNvPr id="673" name="" descr=""/>
          <p:cNvPicPr/>
          <p:nvPr/>
        </p:nvPicPr>
        <p:blipFill>
          <a:blip r:embed="rId3"/>
          <a:stretch/>
        </p:blipFill>
        <p:spPr>
          <a:xfrm>
            <a:off x="3581280" y="1593720"/>
            <a:ext cx="5359680" cy="242892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4"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75"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76" name="" descr=""/>
          <p:cNvPicPr/>
          <p:nvPr/>
        </p:nvPicPr>
        <p:blipFill>
          <a:blip r:embed="rId1"/>
          <a:stretch/>
        </p:blipFill>
        <p:spPr>
          <a:xfrm>
            <a:off x="322200" y="11160"/>
            <a:ext cx="8512200" cy="685800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7"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78"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79" name="" descr=""/>
          <p:cNvPicPr/>
          <p:nvPr/>
        </p:nvPicPr>
        <p:blipFill>
          <a:blip r:embed="rId1"/>
          <a:stretch/>
        </p:blipFill>
        <p:spPr>
          <a:xfrm>
            <a:off x="453960" y="108000"/>
            <a:ext cx="8247240" cy="666576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7" name="TextShape 1"/>
          <p:cNvSpPr txBox="1"/>
          <p:nvPr/>
        </p:nvSpPr>
        <p:spPr>
          <a:xfrm>
            <a:off x="628560" y="325440"/>
            <a:ext cx="7878960" cy="1395360"/>
          </a:xfrm>
          <a:prstGeom prst="rect">
            <a:avLst/>
          </a:prstGeom>
          <a:noFill/>
          <a:ln>
            <a:noFill/>
          </a:ln>
        </p:spPr>
        <p:txBody>
          <a:bodyPr lIns="90000" rIns="90000" tIns="46800" bIns="46800" anchor="ctr"/>
          <a:p>
            <a:pPr algn="ctr">
              <a:lnSpc>
                <a:spcPct val="90000"/>
              </a:lnSpc>
            </a:pPr>
            <a:r>
              <a:rPr b="0" lang="en-US" sz="3500" spc="-1" strike="noStrike">
                <a:solidFill>
                  <a:srgbClr val="000000"/>
                </a:solidFill>
                <a:latin typeface="Arial"/>
                <a:ea typeface="MS PGothic"/>
              </a:rPr>
              <a:t>Operating System Course</a:t>
            </a:r>
            <a:br/>
            <a:r>
              <a:rPr b="0" lang="en-US" sz="3500" spc="-1" strike="noStrike">
                <a:solidFill>
                  <a:srgbClr val="000000"/>
                </a:solidFill>
                <a:latin typeface="Arial"/>
                <a:ea typeface="MS PGothic"/>
              </a:rPr>
              <a:t>first</a:t>
            </a:r>
            <a:r>
              <a:rPr b="0" lang="en-US" sz="3000" spc="-1" strike="noStrike">
                <a:solidFill>
                  <a:srgbClr val="000000"/>
                </a:solidFill>
                <a:latin typeface="Arial"/>
                <a:ea typeface="MS PGothic"/>
              </a:rPr>
              <a:t> semester of 98-99</a:t>
            </a:r>
            <a:br/>
            <a:r>
              <a:rPr b="0" lang="en-US" sz="3000" spc="-1" strike="noStrike">
                <a:solidFill>
                  <a:srgbClr val="000000"/>
                </a:solidFill>
                <a:latin typeface="Arial"/>
                <a:ea typeface="MS PGothic"/>
              </a:rPr>
              <a:t>Instructor info</a:t>
            </a:r>
            <a:endParaRPr b="0" lang="en-US" sz="3000" spc="-1" strike="noStrike">
              <a:solidFill>
                <a:srgbClr val="000000"/>
              </a:solidFill>
              <a:latin typeface="Calibri Light"/>
            </a:endParaRPr>
          </a:p>
        </p:txBody>
      </p:sp>
      <p:sp>
        <p:nvSpPr>
          <p:cNvPr id="628" name="TextShape 2"/>
          <p:cNvSpPr txBox="1"/>
          <p:nvPr/>
        </p:nvSpPr>
        <p:spPr>
          <a:xfrm>
            <a:off x="628560" y="1825200"/>
            <a:ext cx="7878960" cy="4343400"/>
          </a:xfrm>
          <a:prstGeom prst="rect">
            <a:avLst/>
          </a:prstGeom>
          <a:noFill/>
          <a:ln>
            <a:noFill/>
          </a:ln>
        </p:spPr>
        <p:txBody>
          <a:bodyPr lIns="90000" rIns="90000" tIns="46800" bIns="46800">
            <a:normAutofit/>
          </a:bodyPr>
          <a:p>
            <a:pPr marL="342720" indent="-324000">
              <a:spcBef>
                <a:spcPts val="998"/>
              </a:spcBef>
            </a:pPr>
            <a:r>
              <a:rPr b="0" lang="en-US" sz="2800" spc="-1" strike="noStrike">
                <a:solidFill>
                  <a:srgbClr val="000000"/>
                </a:solidFill>
                <a:latin typeface="Calibri"/>
              </a:rPr>
              <a:t>Zeinab Zali</a:t>
            </a:r>
            <a:endParaRPr b="0" lang="en-US" sz="2800" spc="-1" strike="noStrike">
              <a:solidFill>
                <a:srgbClr val="000000"/>
              </a:solidFill>
              <a:latin typeface="Calibri"/>
            </a:endParaRPr>
          </a:p>
          <a:p>
            <a:pPr marL="342720" indent="-324000">
              <a:spcBef>
                <a:spcPts val="998"/>
              </a:spcBef>
            </a:pPr>
            <a:r>
              <a:rPr b="0" lang="en-US" sz="2800" spc="-1" strike="noStrike">
                <a:solidFill>
                  <a:srgbClr val="000000"/>
                </a:solidFill>
                <a:latin typeface="Calibri"/>
              </a:rPr>
              <a:t>A time for you in my office:</a:t>
            </a:r>
            <a:endParaRPr b="0" lang="en-US" sz="2800" spc="-1" strike="noStrike">
              <a:solidFill>
                <a:srgbClr val="000000"/>
              </a:solidFill>
              <a:latin typeface="Calibri"/>
            </a:endParaRPr>
          </a:p>
          <a:p>
            <a:pPr marL="541080" indent="-541080">
              <a:lnSpc>
                <a:spcPct val="90000"/>
              </a:lnSpc>
              <a:spcBef>
                <a:spcPts val="998"/>
              </a:spcBef>
              <a:buClr>
                <a:srgbClr val="000000"/>
              </a:buClr>
              <a:buSzPct val="45000"/>
              <a:buFont typeface="Wingdings" charset="2"/>
              <a:buChar char=""/>
            </a:pPr>
            <a:r>
              <a:rPr b="0" lang="en-US" sz="2000" spc="-1" strike="noStrike">
                <a:solidFill>
                  <a:srgbClr val="000000"/>
                </a:solidFill>
                <a:latin typeface="Verdana"/>
              </a:rPr>
              <a:t>Sunday 11-12:30</a:t>
            </a:r>
            <a:endParaRPr b="0" lang="en-US" sz="2000" spc="-1" strike="noStrike">
              <a:solidFill>
                <a:srgbClr val="000000"/>
              </a:solidFill>
              <a:latin typeface="Calibri"/>
            </a:endParaRPr>
          </a:p>
          <a:p>
            <a:pPr marL="541080" indent="-541080">
              <a:lnSpc>
                <a:spcPct val="90000"/>
              </a:lnSpc>
              <a:spcBef>
                <a:spcPts val="998"/>
              </a:spcBef>
              <a:buClr>
                <a:srgbClr val="000000"/>
              </a:buClr>
              <a:buSzPct val="45000"/>
              <a:buFont typeface="Wingdings" charset="2"/>
              <a:buChar char=""/>
            </a:pPr>
            <a:r>
              <a:rPr b="0" lang="en-US" sz="2000" spc="-1" strike="noStrike">
                <a:solidFill>
                  <a:srgbClr val="000000"/>
                </a:solidFill>
                <a:latin typeface="Verdana"/>
              </a:rPr>
              <a:t>Tuesday 11-12:30</a:t>
            </a:r>
            <a:endParaRPr b="0" lang="en-US" sz="2000" spc="-1" strike="noStrike">
              <a:solidFill>
                <a:srgbClr val="000000"/>
              </a:solidFill>
              <a:latin typeface="Calibri"/>
            </a:endParaRPr>
          </a:p>
          <a:p>
            <a:pPr marL="544320" indent="-541440">
              <a:lnSpc>
                <a:spcPct val="90000"/>
              </a:lnSpc>
              <a:spcBef>
                <a:spcPts val="998"/>
              </a:spcBef>
            </a:pPr>
            <a:endParaRPr b="0" lang="en-US" sz="2000" spc="-1" strike="noStrike">
              <a:solidFill>
                <a:srgbClr val="000000"/>
              </a:solidFill>
              <a:latin typeface="Calibri"/>
            </a:endParaRPr>
          </a:p>
          <a:p>
            <a:pPr>
              <a:lnSpc>
                <a:spcPct val="100000"/>
              </a:lnSpc>
              <a:spcAft>
                <a:spcPts val="1037"/>
              </a:spcAft>
            </a:pPr>
            <a:r>
              <a:rPr b="0" lang="en-US" sz="2800" spc="-1" strike="noStrike">
                <a:solidFill>
                  <a:srgbClr val="000000"/>
                </a:solidFill>
                <a:latin typeface="Calibri"/>
                <a:ea typeface="Times New Roman"/>
              </a:rPr>
              <a:t>RESEARCH INTERESTS </a:t>
            </a:r>
            <a:endParaRPr b="0" lang="en-US" sz="2800" spc="-1" strike="noStrike">
              <a:solidFill>
                <a:srgbClr val="000000"/>
              </a:solidFill>
              <a:latin typeface="Calibri"/>
            </a:endParaRPr>
          </a:p>
          <a:p>
            <a:pPr marL="655560" indent="-426960">
              <a:lnSpc>
                <a:spcPct val="100000"/>
              </a:lnSpc>
              <a:buClr>
                <a:srgbClr val="000000"/>
              </a:buClr>
              <a:buSzPct val="45000"/>
              <a:buFont typeface="Wingdings" charset="2"/>
              <a:buChar char=""/>
            </a:pPr>
            <a:r>
              <a:rPr b="0" lang="en-US" sz="2000" spc="-1" strike="noStrike">
                <a:solidFill>
                  <a:srgbClr val="000000"/>
                </a:solidFill>
                <a:latin typeface="Verdana"/>
                <a:ea typeface="MS PGothic"/>
              </a:rPr>
              <a:t>Future Internet and network architectures</a:t>
            </a:r>
            <a:endParaRPr b="0" lang="en-US" sz="2000" spc="-1" strike="noStrike">
              <a:solidFill>
                <a:srgbClr val="000000"/>
              </a:solidFill>
              <a:latin typeface="Calibri"/>
            </a:endParaRPr>
          </a:p>
          <a:p>
            <a:pPr marL="655560" indent="-426960">
              <a:lnSpc>
                <a:spcPct val="100000"/>
              </a:lnSpc>
              <a:buClr>
                <a:srgbClr val="000000"/>
              </a:buClr>
              <a:buSzPct val="45000"/>
              <a:buFont typeface="Wingdings" charset="2"/>
              <a:buChar char=""/>
            </a:pPr>
            <a:r>
              <a:rPr b="0" lang="en-US" sz="2000" spc="-1" strike="noStrike">
                <a:solidFill>
                  <a:srgbClr val="000000"/>
                </a:solidFill>
                <a:latin typeface="Verdana"/>
                <a:ea typeface="MS PGothic"/>
              </a:rPr>
              <a:t>Operating Systems, Distributed Systems</a:t>
            </a:r>
            <a:endParaRPr b="0" lang="en-US" sz="2000" spc="-1" strike="noStrike">
              <a:solidFill>
                <a:srgbClr val="000000"/>
              </a:solidFill>
              <a:latin typeface="Calibri"/>
            </a:endParaRPr>
          </a:p>
          <a:p>
            <a:pPr marL="655560" indent="-426960">
              <a:lnSpc>
                <a:spcPct val="100000"/>
              </a:lnSpc>
              <a:buClr>
                <a:srgbClr val="000000"/>
              </a:buClr>
              <a:buSzPct val="45000"/>
              <a:buFont typeface="Wingdings" charset="2"/>
              <a:buChar char=""/>
            </a:pPr>
            <a:r>
              <a:rPr b="0" lang="en-US" sz="2000" spc="-1" strike="noStrike">
                <a:solidFill>
                  <a:srgbClr val="000000"/>
                </a:solidFill>
                <a:latin typeface="Verdana"/>
                <a:ea typeface="MS PGothic"/>
              </a:rPr>
              <a:t>Cloud Computing Infrastructures and Big Data processing</a:t>
            </a:r>
            <a:endParaRPr b="0" lang="en-US" sz="2000" spc="-1" strike="noStrike">
              <a:solidFill>
                <a:srgbClr val="000000"/>
              </a:solidFill>
              <a:latin typeface="Calibri"/>
            </a:endParaRPr>
          </a:p>
          <a:p>
            <a:pPr marL="655560" indent="-426960">
              <a:lnSpc>
                <a:spcPct val="100000"/>
              </a:lnSpc>
              <a:buClr>
                <a:srgbClr val="000000"/>
              </a:buClr>
              <a:buSzPct val="45000"/>
              <a:buFont typeface="Wingdings" charset="2"/>
              <a:buChar char=""/>
            </a:pPr>
            <a:r>
              <a:rPr b="0" lang="en-US" sz="2000" spc="-1" strike="noStrike">
                <a:solidFill>
                  <a:srgbClr val="000000"/>
                </a:solidFill>
                <a:latin typeface="Verdana"/>
                <a:ea typeface="MS PGothic"/>
              </a:rPr>
              <a:t>NLP, MT </a:t>
            </a:r>
            <a:endParaRPr b="0" lang="en-US" sz="2000" spc="-1" strike="noStrike">
              <a:solidFill>
                <a:srgbClr val="000000"/>
              </a:solidFill>
              <a:latin typeface="Calibri"/>
            </a:endParaRPr>
          </a:p>
          <a:p>
            <a:pPr marL="655560" indent="-426960">
              <a:lnSpc>
                <a:spcPct val="100000"/>
              </a:lnSpc>
              <a:buClr>
                <a:srgbClr val="000000"/>
              </a:buClr>
              <a:buSzPct val="45000"/>
              <a:buFont typeface="Wingdings" charset="2"/>
              <a:buChar char=""/>
            </a:pPr>
            <a:endParaRPr b="0" lang="en-US" sz="2000" spc="-1" strike="noStrike">
              <a:solidFill>
                <a:srgbClr val="000000"/>
              </a:solidFill>
              <a:latin typeface="Calibri"/>
            </a:endParaRPr>
          </a:p>
          <a:p>
            <a:pPr marL="672840" indent="-425520">
              <a:lnSpc>
                <a:spcPct val="100000"/>
              </a:lnSpc>
            </a:pPr>
            <a:endParaRPr b="0" lang="en-US" sz="2000" spc="-1" strike="noStrike">
              <a:solidFill>
                <a:srgbClr val="000000"/>
              </a:solidFill>
              <a:latin typeface="Calibri"/>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0"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81"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82" name="" descr=""/>
          <p:cNvPicPr/>
          <p:nvPr/>
        </p:nvPicPr>
        <p:blipFill>
          <a:blip r:embed="rId1"/>
          <a:stretch/>
        </p:blipFill>
        <p:spPr>
          <a:xfrm>
            <a:off x="239760" y="55440"/>
            <a:ext cx="8675640" cy="677088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3"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84"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85" name="" descr=""/>
          <p:cNvPicPr/>
          <p:nvPr/>
        </p:nvPicPr>
        <p:blipFill>
          <a:blip r:embed="rId1"/>
          <a:stretch/>
        </p:blipFill>
        <p:spPr>
          <a:xfrm>
            <a:off x="477720" y="17640"/>
            <a:ext cx="8199720" cy="684684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6"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87"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88" name="" descr=""/>
          <p:cNvPicPr/>
          <p:nvPr/>
        </p:nvPicPr>
        <p:blipFill>
          <a:blip r:embed="rId1"/>
          <a:stretch/>
        </p:blipFill>
        <p:spPr>
          <a:xfrm>
            <a:off x="577800" y="55440"/>
            <a:ext cx="7999560" cy="677088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9"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690"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691" name="" descr=""/>
          <p:cNvPicPr/>
          <p:nvPr/>
        </p:nvPicPr>
        <p:blipFill>
          <a:blip r:embed="rId1"/>
          <a:stretch/>
        </p:blipFill>
        <p:spPr>
          <a:xfrm>
            <a:off x="611280" y="31680"/>
            <a:ext cx="7932600" cy="681840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2"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Sum up: What is an Operating System?</a:t>
            </a:r>
            <a:endParaRPr b="0" lang="en-US" sz="3200" spc="-1" strike="noStrike">
              <a:solidFill>
                <a:srgbClr val="ffffff"/>
              </a:solidFill>
              <a:latin typeface="Verdana"/>
            </a:endParaRPr>
          </a:p>
        </p:txBody>
      </p:sp>
      <p:sp>
        <p:nvSpPr>
          <p:cNvPr id="693" name="CustomShape 2"/>
          <p:cNvSpPr/>
          <p:nvPr/>
        </p:nvSpPr>
        <p:spPr>
          <a:xfrm>
            <a:off x="876240" y="1143000"/>
            <a:ext cx="7581960" cy="4552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3120" indent="-303120">
              <a:lnSpc>
                <a:spcPct val="100000"/>
              </a:lnSpc>
              <a:spcBef>
                <a:spcPts val="785"/>
              </a:spcBef>
              <a:buClr>
                <a:srgbClr val="993300"/>
              </a:buClr>
              <a:buSzPct val="90000"/>
              <a:buFont typeface="Monotype Sorts" charset="2"/>
              <a:buChar char=""/>
            </a:pPr>
            <a:r>
              <a:rPr b="0" lang="en-US" sz="2000" spc="-1" strike="noStrike">
                <a:solidFill>
                  <a:srgbClr val="009900"/>
                </a:solidFill>
                <a:latin typeface="Arial"/>
              </a:rPr>
              <a:t>A program that acts as an intermediary between a user of a computer and the computer hardware.</a:t>
            </a:r>
            <a:endParaRPr b="0" lang="en-US" sz="20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Operating system goals:</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ce181e"/>
                </a:solidFill>
                <a:latin typeface="Arial"/>
                <a:ea typeface="MS PGothic"/>
              </a:rPr>
              <a:t>Execute user programs</a:t>
            </a:r>
            <a:r>
              <a:rPr b="0" lang="en-US" sz="2000" spc="-1" strike="noStrike">
                <a:solidFill>
                  <a:srgbClr val="000000"/>
                </a:solidFill>
                <a:latin typeface="Arial"/>
                <a:ea typeface="MS PGothic"/>
              </a:rPr>
              <a:t> and make solving user problems easier.</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Make the computer system </a:t>
            </a:r>
            <a:r>
              <a:rPr b="0" lang="en-US" sz="2000" spc="-1" strike="noStrike">
                <a:solidFill>
                  <a:srgbClr val="ce181e"/>
                </a:solidFill>
                <a:latin typeface="Arial"/>
                <a:ea typeface="MS PGothic"/>
              </a:rPr>
              <a:t>convenient to use</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Use the</a:t>
            </a:r>
            <a:r>
              <a:rPr b="0" lang="en-US" sz="2000" spc="-1" strike="noStrike">
                <a:solidFill>
                  <a:srgbClr val="ce181e"/>
                </a:solidFill>
                <a:latin typeface="Arial"/>
                <a:ea typeface="MS PGothic"/>
              </a:rPr>
              <a:t> computer hardware</a:t>
            </a:r>
            <a:r>
              <a:rPr b="0" lang="en-US" sz="2000" spc="-1" strike="noStrike">
                <a:solidFill>
                  <a:srgbClr val="000000"/>
                </a:solidFill>
                <a:latin typeface="Arial"/>
                <a:ea typeface="MS PGothic"/>
              </a:rPr>
              <a:t> in an efficient manner.</a:t>
            </a:r>
            <a:endParaRPr b="0" lang="en-US" sz="2000" spc="-1" strike="noStrike">
              <a:solidFill>
                <a:srgbClr val="ffffff"/>
              </a:solidFill>
              <a:latin typeface="Verdana"/>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4"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Sum up: Operating System Definition</a:t>
            </a:r>
            <a:endParaRPr b="0" lang="en-US" sz="3200" spc="-1" strike="noStrike">
              <a:solidFill>
                <a:srgbClr val="ffffff"/>
              </a:solidFill>
              <a:latin typeface="Verdana"/>
            </a:endParaRPr>
          </a:p>
        </p:txBody>
      </p:sp>
      <p:sp>
        <p:nvSpPr>
          <p:cNvPr id="695" name="CustomShape 2"/>
          <p:cNvSpPr/>
          <p:nvPr/>
        </p:nvSpPr>
        <p:spPr>
          <a:xfrm>
            <a:off x="826920" y="1028880"/>
            <a:ext cx="7309080" cy="4265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OS is a </a:t>
            </a:r>
            <a:r>
              <a:rPr b="1" lang="en-US" sz="2000" spc="-1" strike="noStrike">
                <a:solidFill>
                  <a:srgbClr val="ce181e"/>
                </a:solidFill>
                <a:latin typeface="Arial"/>
              </a:rPr>
              <a:t>resource allocator</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Manages all resources</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Decides between conflicting requests for efficient and fair resource use</a:t>
            </a:r>
            <a:endParaRPr b="0" lang="en-US" sz="2000" spc="-1" strike="noStrike">
              <a:solidFill>
                <a:srgbClr val="ffffff"/>
              </a:solidFill>
              <a:latin typeface="Verdana"/>
            </a:endParaRPr>
          </a:p>
          <a:p>
            <a:pPr marL="317160" indent="-31716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OS is a </a:t>
            </a:r>
            <a:r>
              <a:rPr b="1" lang="en-US" sz="2000" spc="-1" strike="noStrike">
                <a:solidFill>
                  <a:srgbClr val="ce181e"/>
                </a:solidFill>
                <a:latin typeface="Arial"/>
              </a:rPr>
              <a:t>control program</a:t>
            </a:r>
            <a:endParaRPr b="0" lang="en-US" sz="2000" spc="-1" strike="noStrike">
              <a:solidFill>
                <a:srgbClr val="ffffff"/>
              </a:solidFill>
              <a:latin typeface="Verdana"/>
            </a:endParaRPr>
          </a:p>
          <a:p>
            <a:pPr lvl="1" marL="703080" indent="-245880">
              <a:lnSpc>
                <a:spcPct val="100000"/>
              </a:lnSpc>
              <a:spcBef>
                <a:spcPts val="785"/>
              </a:spcBef>
              <a:buClr>
                <a:srgbClr val="cc6600"/>
              </a:buClr>
              <a:buSzPct val="80000"/>
              <a:buFont typeface="Monotype Sorts" charset="2"/>
              <a:buChar char=""/>
            </a:pPr>
            <a:r>
              <a:rPr b="0" lang="en-US" sz="2000" spc="-1" strike="noStrike">
                <a:solidFill>
                  <a:srgbClr val="000000"/>
                </a:solidFill>
                <a:latin typeface="Arial"/>
                <a:ea typeface="MS PGothic"/>
              </a:rPr>
              <a:t>Controls execution of programs to prevent errors and improper use of the computer</a:t>
            </a:r>
            <a:endParaRPr b="0" lang="en-US" sz="2000" spc="-1" strike="noStrike">
              <a:solidFill>
                <a:srgbClr val="ffffff"/>
              </a:solidFill>
              <a:latin typeface="Verdana"/>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6" name="CustomShape 1"/>
          <p:cNvSpPr/>
          <p:nvPr/>
        </p:nvSpPr>
        <p:spPr>
          <a:xfrm>
            <a:off x="457200" y="277920"/>
            <a:ext cx="8224920" cy="57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Sum up: OS operations</a:t>
            </a:r>
            <a:endParaRPr b="0" lang="en-US" sz="3200" spc="-1" strike="noStrike">
              <a:solidFill>
                <a:srgbClr val="ffffff"/>
              </a:solidFill>
              <a:latin typeface="Verdana"/>
            </a:endParaRPr>
          </a:p>
        </p:txBody>
      </p:sp>
      <p:sp>
        <p:nvSpPr>
          <p:cNvPr id="697" name="CustomShape 2"/>
          <p:cNvSpPr/>
          <p:nvPr/>
        </p:nvSpPr>
        <p:spPr>
          <a:xfrm>
            <a:off x="806400" y="1233360"/>
            <a:ext cx="8224920" cy="45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20000"/>
              </a:lnSpc>
              <a:spcAft>
                <a:spcPts val="1423"/>
              </a:spcAft>
              <a:buClr>
                <a:srgbClr val="000000"/>
              </a:buClr>
              <a:buSzPct val="120000"/>
              <a:buFont typeface="Arial"/>
              <a:buChar char="•"/>
            </a:pPr>
            <a:r>
              <a:rPr b="0" lang="en-US" sz="2400" spc="-1" strike="noStrike">
                <a:solidFill>
                  <a:srgbClr val="000000"/>
                </a:solidFill>
                <a:latin typeface="Arial"/>
              </a:rPr>
              <a:t>I/O handling</a:t>
            </a:r>
            <a:endParaRPr b="0" lang="en-US" sz="2400" spc="-1" strike="noStrike">
              <a:solidFill>
                <a:srgbClr val="ffffff"/>
              </a:solidFill>
              <a:latin typeface="Verdana"/>
            </a:endParaRPr>
          </a:p>
          <a:p>
            <a:pPr marL="320400" indent="-320400">
              <a:lnSpc>
                <a:spcPct val="120000"/>
              </a:lnSpc>
              <a:spcAft>
                <a:spcPts val="1423"/>
              </a:spcAft>
              <a:buClr>
                <a:srgbClr val="000000"/>
              </a:buClr>
              <a:buSzPct val="120000"/>
              <a:buFont typeface="Arial"/>
              <a:buChar char="•"/>
            </a:pPr>
            <a:r>
              <a:rPr b="0" lang="en-US" sz="2400" spc="-1" strike="noStrike">
                <a:solidFill>
                  <a:srgbClr val="000000"/>
                </a:solidFill>
                <a:latin typeface="Arial"/>
              </a:rPr>
              <a:t>Process Management</a:t>
            </a:r>
            <a:endParaRPr b="0" lang="en-US" sz="2400" spc="-1" strike="noStrike">
              <a:solidFill>
                <a:srgbClr val="ffffff"/>
              </a:solidFill>
              <a:latin typeface="Verdana"/>
            </a:endParaRPr>
          </a:p>
          <a:p>
            <a:pPr marL="320400" indent="-320400">
              <a:lnSpc>
                <a:spcPct val="120000"/>
              </a:lnSpc>
              <a:spcAft>
                <a:spcPts val="1423"/>
              </a:spcAft>
              <a:buClr>
                <a:srgbClr val="000000"/>
              </a:buClr>
              <a:buSzPct val="120000"/>
              <a:buFont typeface="Arial"/>
              <a:buChar char="•"/>
            </a:pPr>
            <a:r>
              <a:rPr b="0" lang="en-US" sz="2400" spc="-1" strike="noStrike">
                <a:solidFill>
                  <a:srgbClr val="000000"/>
                </a:solidFill>
                <a:latin typeface="Arial"/>
              </a:rPr>
              <a:t>Memory Management</a:t>
            </a:r>
            <a:endParaRPr b="0" lang="en-US" sz="2400" spc="-1" strike="noStrike">
              <a:solidFill>
                <a:srgbClr val="ffffff"/>
              </a:solidFill>
              <a:latin typeface="Verdana"/>
            </a:endParaRPr>
          </a:p>
          <a:p>
            <a:pPr marL="320400" indent="-320400">
              <a:lnSpc>
                <a:spcPct val="120000"/>
              </a:lnSpc>
              <a:spcAft>
                <a:spcPts val="1423"/>
              </a:spcAft>
              <a:buClr>
                <a:srgbClr val="000000"/>
              </a:buClr>
              <a:buSzPct val="120000"/>
              <a:buFont typeface="Arial"/>
              <a:buChar char="•"/>
            </a:pPr>
            <a:r>
              <a:rPr b="0" lang="en-US" sz="2400" spc="-1" strike="noStrike">
                <a:solidFill>
                  <a:srgbClr val="000000"/>
                </a:solidFill>
                <a:latin typeface="Arial"/>
              </a:rPr>
              <a:t>Storage Management</a:t>
            </a:r>
            <a:endParaRPr b="0" lang="en-US" sz="2400" spc="-1" strike="noStrike">
              <a:solidFill>
                <a:srgbClr val="ffffff"/>
              </a:solidFill>
              <a:latin typeface="Verdana"/>
            </a:endParaRPr>
          </a:p>
          <a:p>
            <a:pPr marL="320400" indent="-320400">
              <a:lnSpc>
                <a:spcPct val="120000"/>
              </a:lnSpc>
              <a:spcAft>
                <a:spcPts val="1423"/>
              </a:spcAft>
              <a:buClr>
                <a:srgbClr val="000000"/>
              </a:buClr>
              <a:buSzPct val="120000"/>
              <a:buFont typeface="Arial"/>
              <a:buChar char="•"/>
            </a:pPr>
            <a:r>
              <a:rPr b="0" lang="en-US" sz="2400" spc="-1" strike="noStrike">
                <a:solidFill>
                  <a:srgbClr val="000000"/>
                </a:solidFill>
                <a:latin typeface="Arial"/>
              </a:rPr>
              <a:t>Protection and Security </a:t>
            </a:r>
            <a:endParaRPr b="0" lang="en-US" sz="2400" spc="-1" strike="noStrike">
              <a:solidFill>
                <a:srgbClr val="ffffff"/>
              </a:solidFill>
              <a:latin typeface="Verdana"/>
            </a:endParaRPr>
          </a:p>
          <a:p>
            <a:pPr lvl="1" marL="720720" indent="-263520">
              <a:lnSpc>
                <a:spcPct val="120000"/>
              </a:lnSpc>
              <a:spcAft>
                <a:spcPts val="1137"/>
              </a:spcAft>
              <a:buClr>
                <a:srgbClr val="000000"/>
              </a:buClr>
              <a:buSzPct val="41000"/>
              <a:buFont typeface="Wingdings" charset="2"/>
              <a:buChar char=""/>
            </a:pPr>
            <a:r>
              <a:rPr b="0" lang="en-US" sz="1800" spc="-1" strike="noStrike">
                <a:solidFill>
                  <a:srgbClr val="000000"/>
                </a:solidFill>
                <a:latin typeface="Arial"/>
                <a:ea typeface="MS PGothic"/>
              </a:rPr>
              <a:t>user-ID</a:t>
            </a:r>
            <a:r>
              <a:rPr b="0" lang="en-US" sz="2000" spc="-1" strike="noStrike">
                <a:solidFill>
                  <a:srgbClr val="000000"/>
                </a:solidFill>
                <a:latin typeface="Arial"/>
                <a:ea typeface="MS PGothic"/>
              </a:rPr>
              <a:t>, Group-ID, permission</a:t>
            </a:r>
            <a:endParaRPr b="0" lang="en-US" sz="2000" spc="-1" strike="noStrike">
              <a:solidFill>
                <a:srgbClr val="ffffff"/>
              </a:solidFill>
              <a:latin typeface="Verdana"/>
            </a:endParaRPr>
          </a:p>
          <a:p>
            <a:pPr lvl="1" marL="720720" indent="-263520">
              <a:lnSpc>
                <a:spcPct val="120000"/>
              </a:lnSpc>
              <a:spcAft>
                <a:spcPts val="1137"/>
              </a:spcAft>
              <a:buClr>
                <a:srgbClr val="000000"/>
              </a:buClr>
              <a:buSzPct val="41000"/>
              <a:buFont typeface="Wingdings" charset="2"/>
              <a:buChar char=""/>
            </a:pPr>
            <a:r>
              <a:rPr b="0" lang="en-US" sz="2000" spc="-1" strike="noStrike">
                <a:solidFill>
                  <a:srgbClr val="000000"/>
                </a:solidFill>
                <a:latin typeface="Arial"/>
                <a:ea typeface="MS PGothic"/>
              </a:rPr>
              <a:t>Viruses, attacks</a:t>
            </a:r>
            <a:r>
              <a:rPr b="0" lang="en-US" sz="1800" spc="-1" strike="noStrike">
                <a:solidFill>
                  <a:srgbClr val="000000"/>
                </a:solidFill>
                <a:latin typeface="Arial"/>
                <a:ea typeface="MS PGothic"/>
              </a:rPr>
              <a:t>, intrusion</a:t>
            </a:r>
            <a:endParaRPr b="0" lang="en-US" sz="1800" spc="-1" strike="noStrike">
              <a:solidFill>
                <a:srgbClr val="ffffff"/>
              </a:solidFill>
              <a:latin typeface="Verdana"/>
            </a:endParaRPr>
          </a:p>
          <a:p>
            <a:pPr marL="342720" indent="-320760">
              <a:lnSpc>
                <a:spcPct val="100000"/>
              </a:lnSpc>
              <a:spcBef>
                <a:spcPts val="785"/>
              </a:spcBef>
            </a:pPr>
            <a:endParaRPr b="0" lang="en-US" sz="1800" spc="-1" strike="noStrike">
              <a:solidFill>
                <a:srgbClr val="ffffff"/>
              </a:solidFill>
              <a:latin typeface="Verdana"/>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8" name="CustomShape 1"/>
          <p:cNvSpPr/>
          <p:nvPr/>
        </p:nvSpPr>
        <p:spPr>
          <a:xfrm>
            <a:off x="560520" y="1951200"/>
            <a:ext cx="8218440" cy="262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marL="342720" indent="-326880" algn="ctr">
              <a:lnSpc>
                <a:spcPct val="100000"/>
              </a:lnSpc>
              <a:spcBef>
                <a:spcPts val="785"/>
              </a:spcBef>
            </a:pPr>
            <a:r>
              <a:rPr b="0" lang="en-US" sz="4000" spc="-1" strike="noStrike">
                <a:solidFill>
                  <a:srgbClr val="000000"/>
                </a:solidFill>
                <a:latin typeface="Arial"/>
              </a:rPr>
              <a:t>What makes OS exciting and challenging</a:t>
            </a:r>
            <a:endParaRPr b="0" lang="en-US" sz="4000" spc="-1" strike="noStrike">
              <a:solidFill>
                <a:srgbClr val="ffffff"/>
              </a:solidFill>
              <a:latin typeface="Verdana"/>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9"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00"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01" name="" descr=""/>
          <p:cNvPicPr/>
          <p:nvPr/>
        </p:nvPicPr>
        <p:blipFill>
          <a:blip r:embed="rId1"/>
          <a:stretch/>
        </p:blipFill>
        <p:spPr>
          <a:xfrm>
            <a:off x="241200" y="365040"/>
            <a:ext cx="8720280" cy="612612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2"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03"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04" name="" descr=""/>
          <p:cNvPicPr/>
          <p:nvPr/>
        </p:nvPicPr>
        <p:blipFill>
          <a:blip r:embed="rId1"/>
          <a:stretch/>
        </p:blipFill>
        <p:spPr>
          <a:xfrm>
            <a:off x="6480" y="131760"/>
            <a:ext cx="9144000" cy="66182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9" name="CustomShape 1"/>
          <p:cNvSpPr/>
          <p:nvPr/>
        </p:nvSpPr>
        <p:spPr>
          <a:xfrm>
            <a:off x="457200" y="272880"/>
            <a:ext cx="8229600" cy="114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marL="215640" indent="-177840" algn="ctr">
              <a:lnSpc>
                <a:spcPct val="120000"/>
              </a:lnSpc>
            </a:pPr>
            <a:r>
              <a:rPr b="0" lang="en-US" sz="4400" spc="-1" strike="noStrike">
                <a:solidFill>
                  <a:srgbClr val="000000"/>
                </a:solidFill>
                <a:latin typeface="Arial"/>
                <a:ea typeface="MS PGothic"/>
              </a:rPr>
              <a:t>Text books</a:t>
            </a:r>
            <a:endParaRPr b="0" lang="en-US" sz="4400" spc="-1" strike="noStrike">
              <a:solidFill>
                <a:srgbClr val="ffffff"/>
              </a:solidFill>
              <a:latin typeface="Verdana"/>
            </a:endParaRPr>
          </a:p>
        </p:txBody>
      </p:sp>
      <p:sp>
        <p:nvSpPr>
          <p:cNvPr id="630" name="CustomShape 2"/>
          <p:cNvSpPr/>
          <p:nvPr/>
        </p:nvSpPr>
        <p:spPr>
          <a:xfrm>
            <a:off x="457200" y="1604880"/>
            <a:ext cx="8229600" cy="4430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marL="431640" indent="-285840">
              <a:lnSpc>
                <a:spcPct val="120000"/>
              </a:lnSpc>
              <a:spcAft>
                <a:spcPts val="1423"/>
              </a:spcAft>
            </a:pPr>
            <a:r>
              <a:rPr b="0" lang="en-US" sz="2400" spc="-1" strike="noStrike">
                <a:solidFill>
                  <a:srgbClr val="000000"/>
                </a:solidFill>
                <a:latin typeface="Arial"/>
                <a:ea typeface="Droid Sans Fallback"/>
              </a:rPr>
              <a:t>Operating Systems Concepts,</a:t>
            </a:r>
            <a:endParaRPr b="0" lang="en-US" sz="2400" spc="-1" strike="noStrike">
              <a:solidFill>
                <a:srgbClr val="ffffff"/>
              </a:solidFill>
              <a:latin typeface="Verdana"/>
            </a:endParaRPr>
          </a:p>
          <a:p>
            <a:pPr marL="431640" indent="-285840">
              <a:lnSpc>
                <a:spcPct val="120000"/>
              </a:lnSpc>
              <a:spcAft>
                <a:spcPts val="1423"/>
              </a:spcAft>
            </a:pPr>
            <a:r>
              <a:rPr b="0" lang="en-US" sz="2400" spc="-1" strike="noStrike">
                <a:solidFill>
                  <a:srgbClr val="000000"/>
                </a:solidFill>
                <a:latin typeface="Arial"/>
                <a:ea typeface="Droid Sans Fallback"/>
              </a:rPr>
              <a:t> </a:t>
            </a:r>
            <a:r>
              <a:rPr b="0" lang="en-US" sz="2400" spc="-1" strike="noStrike">
                <a:solidFill>
                  <a:srgbClr val="000000"/>
                </a:solidFill>
                <a:latin typeface="Arial"/>
                <a:ea typeface="Droid Sans Fallback"/>
              </a:rPr>
              <a:t>A. Silberschatz, P.B. Galvin, G. Gange,</a:t>
            </a:r>
            <a:endParaRPr b="0" lang="en-US" sz="2400" spc="-1" strike="noStrike">
              <a:solidFill>
                <a:srgbClr val="ffffff"/>
              </a:solidFill>
              <a:latin typeface="Verdana"/>
            </a:endParaRPr>
          </a:p>
          <a:p>
            <a:pPr marL="431640" indent="-285840">
              <a:lnSpc>
                <a:spcPct val="120000"/>
              </a:lnSpc>
              <a:spcAft>
                <a:spcPts val="1423"/>
              </a:spcAft>
            </a:pPr>
            <a:r>
              <a:rPr b="0" lang="en-US" sz="2400" spc="-1" strike="noStrike">
                <a:solidFill>
                  <a:srgbClr val="000000"/>
                </a:solidFill>
                <a:latin typeface="Arial"/>
                <a:ea typeface="Droid Sans Fallback"/>
              </a:rPr>
              <a:t> </a:t>
            </a:r>
            <a:r>
              <a:rPr b="0" lang="en-US" sz="2400" spc="-1" strike="noStrike">
                <a:solidFill>
                  <a:srgbClr val="000000"/>
                </a:solidFill>
                <a:latin typeface="Arial"/>
                <a:ea typeface="Droid Sans Fallback"/>
              </a:rPr>
              <a:t>10</a:t>
            </a:r>
            <a:r>
              <a:rPr b="0" lang="en-US" sz="2400" spc="-1" strike="noStrike" baseline="33000">
                <a:solidFill>
                  <a:srgbClr val="000000"/>
                </a:solidFill>
                <a:latin typeface="Arial"/>
                <a:ea typeface="Droid Sans Fallback"/>
              </a:rPr>
              <a:t>th</a:t>
            </a:r>
            <a:r>
              <a:rPr b="0" lang="en-US" sz="2400" spc="-1" strike="noStrike">
                <a:solidFill>
                  <a:srgbClr val="000000"/>
                </a:solidFill>
                <a:latin typeface="Arial"/>
                <a:ea typeface="Droid Sans Fallback"/>
              </a:rPr>
              <a:t> edition</a:t>
            </a:r>
            <a:endParaRPr b="0" lang="en-US" sz="2400" spc="-1" strike="noStrike">
              <a:solidFill>
                <a:srgbClr val="ffffff"/>
              </a:solidFill>
              <a:latin typeface="Verdana"/>
            </a:endParaRPr>
          </a:p>
          <a:p>
            <a:pPr marL="431640" indent="-285840">
              <a:lnSpc>
                <a:spcPct val="120000"/>
              </a:lnSpc>
              <a:spcAft>
                <a:spcPts val="1423"/>
              </a:spcAft>
            </a:pPr>
            <a:endParaRPr b="0" lang="en-US" sz="2400" spc="-1" strike="noStrike">
              <a:solidFill>
                <a:srgbClr val="ffffff"/>
              </a:solidFill>
              <a:latin typeface="Verdana"/>
            </a:endParaRPr>
          </a:p>
          <a:p>
            <a:pPr marL="431640" indent="-285840">
              <a:lnSpc>
                <a:spcPct val="120000"/>
              </a:lnSpc>
              <a:spcAft>
                <a:spcPts val="1423"/>
              </a:spcAft>
            </a:pPr>
            <a:r>
              <a:rPr b="0" lang="en-US" sz="2400" spc="-1" strike="noStrike">
                <a:solidFill>
                  <a:srgbClr val="000000"/>
                </a:solidFill>
                <a:latin typeface="Arial"/>
                <a:ea typeface="Droid Sans Fallback"/>
              </a:rPr>
              <a:t>                          </a:t>
            </a:r>
            <a:r>
              <a:rPr b="0" lang="en-US" sz="2400" spc="-1" strike="noStrike">
                <a:solidFill>
                  <a:srgbClr val="000000"/>
                </a:solidFill>
                <a:latin typeface="Arial"/>
                <a:ea typeface="Droid Sans Fallback"/>
              </a:rPr>
              <a:t>Operating Systems: </a:t>
            </a:r>
            <a:endParaRPr b="0" lang="en-US" sz="2400" spc="-1" strike="noStrike">
              <a:solidFill>
                <a:srgbClr val="ffffff"/>
              </a:solidFill>
              <a:latin typeface="Verdana"/>
            </a:endParaRPr>
          </a:p>
          <a:p>
            <a:pPr marL="409320" indent="-290520">
              <a:lnSpc>
                <a:spcPct val="120000"/>
              </a:lnSpc>
              <a:spcAft>
                <a:spcPts val="1423"/>
              </a:spcAft>
              <a:buClr>
                <a:srgbClr val="000000"/>
              </a:buClr>
              <a:buSzPct val="45000"/>
              <a:buFont typeface="Wingdings" charset="2"/>
              <a:buChar char=""/>
            </a:pPr>
            <a:r>
              <a:rPr b="0" lang="en-US" sz="2400" spc="-1" strike="noStrike">
                <a:solidFill>
                  <a:srgbClr val="000000"/>
                </a:solidFill>
                <a:latin typeface="Arial"/>
                <a:ea typeface="Droid Sans Fallback"/>
              </a:rPr>
              <a:t>                      </a:t>
            </a:r>
            <a:r>
              <a:rPr b="0" lang="en-US" sz="2400" spc="-1" strike="noStrike">
                <a:solidFill>
                  <a:srgbClr val="000000"/>
                </a:solidFill>
                <a:latin typeface="Arial"/>
                <a:ea typeface="Droid Sans Fallback"/>
              </a:rPr>
              <a:t>Internals and Design Principles,</a:t>
            </a:r>
            <a:endParaRPr b="0" lang="en-US" sz="2400" spc="-1" strike="noStrike">
              <a:solidFill>
                <a:srgbClr val="ffffff"/>
              </a:solidFill>
              <a:latin typeface="Verdana"/>
            </a:endParaRPr>
          </a:p>
          <a:p>
            <a:pPr marL="409320" indent="-290520">
              <a:lnSpc>
                <a:spcPct val="120000"/>
              </a:lnSpc>
              <a:spcAft>
                <a:spcPts val="1423"/>
              </a:spcAft>
              <a:buClr>
                <a:srgbClr val="000000"/>
              </a:buClr>
              <a:buSzPct val="45000"/>
              <a:buFont typeface="Wingdings" charset="2"/>
              <a:buChar char=""/>
            </a:pPr>
            <a:r>
              <a:rPr b="0" lang="en-US" sz="2400" spc="-1" strike="noStrike">
                <a:solidFill>
                  <a:srgbClr val="000000"/>
                </a:solidFill>
                <a:latin typeface="Arial"/>
                <a:ea typeface="Droid Sans Fallback"/>
              </a:rPr>
              <a:t>                      </a:t>
            </a:r>
            <a:r>
              <a:rPr b="0" lang="en-US" sz="2400" spc="-1" strike="noStrike">
                <a:solidFill>
                  <a:srgbClr val="000000"/>
                </a:solidFill>
                <a:latin typeface="Arial"/>
                <a:ea typeface="Droid Sans Fallback"/>
              </a:rPr>
              <a:t>William Stallings</a:t>
            </a:r>
            <a:endParaRPr b="0" lang="en-US" sz="2400" spc="-1" strike="noStrike">
              <a:solidFill>
                <a:srgbClr val="ffffff"/>
              </a:solidFill>
              <a:latin typeface="Verdana"/>
            </a:endParaRPr>
          </a:p>
        </p:txBody>
      </p:sp>
      <p:pic>
        <p:nvPicPr>
          <p:cNvPr id="631" name="" descr=""/>
          <p:cNvPicPr/>
          <p:nvPr/>
        </p:nvPicPr>
        <p:blipFill>
          <a:blip r:embed="rId1"/>
          <a:stretch/>
        </p:blipFill>
        <p:spPr>
          <a:xfrm>
            <a:off x="549360" y="3565440"/>
            <a:ext cx="1616040" cy="2394000"/>
          </a:xfrm>
          <a:prstGeom prst="rect">
            <a:avLst/>
          </a:prstGeom>
          <a:ln>
            <a:noFill/>
          </a:ln>
        </p:spPr>
      </p:pic>
      <p:pic>
        <p:nvPicPr>
          <p:cNvPr id="632" name="" descr=""/>
          <p:cNvPicPr/>
          <p:nvPr/>
        </p:nvPicPr>
        <p:blipFill>
          <a:blip r:embed="rId2"/>
          <a:stretch/>
        </p:blipFill>
        <p:spPr>
          <a:xfrm>
            <a:off x="6174720" y="1463040"/>
            <a:ext cx="2054880" cy="2887560"/>
          </a:xfrm>
          <a:prstGeom prst="rect">
            <a:avLst/>
          </a:prstGeom>
          <a:ln>
            <a:noFill/>
          </a:ln>
        </p:spPr>
      </p:pic>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5"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06"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07" name="" descr=""/>
          <p:cNvPicPr/>
          <p:nvPr/>
        </p:nvPicPr>
        <p:blipFill>
          <a:blip r:embed="rId1"/>
          <a:stretch/>
        </p:blipFill>
        <p:spPr>
          <a:xfrm>
            <a:off x="-428760" y="182520"/>
            <a:ext cx="8933040" cy="662796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8"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09"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10" name="" descr=""/>
          <p:cNvPicPr/>
          <p:nvPr/>
        </p:nvPicPr>
        <p:blipFill>
          <a:blip r:embed="rId1"/>
          <a:stretch/>
        </p:blipFill>
        <p:spPr>
          <a:xfrm>
            <a:off x="6480" y="260280"/>
            <a:ext cx="9144000" cy="636120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1"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12"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13" name="" descr=""/>
          <p:cNvPicPr/>
          <p:nvPr/>
        </p:nvPicPr>
        <p:blipFill>
          <a:blip r:embed="rId1"/>
          <a:stretch/>
        </p:blipFill>
        <p:spPr>
          <a:xfrm>
            <a:off x="291960" y="103320"/>
            <a:ext cx="8570880" cy="667548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4"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15"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16" name="" descr=""/>
          <p:cNvPicPr/>
          <p:nvPr/>
        </p:nvPicPr>
        <p:blipFill>
          <a:blip r:embed="rId1"/>
          <a:stretch/>
        </p:blipFill>
        <p:spPr>
          <a:xfrm>
            <a:off x="282600" y="236520"/>
            <a:ext cx="8589960" cy="640872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7"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18"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19" name="" descr=""/>
          <p:cNvPicPr/>
          <p:nvPr/>
        </p:nvPicPr>
        <p:blipFill>
          <a:blip r:embed="rId1"/>
          <a:stretch/>
        </p:blipFill>
        <p:spPr>
          <a:xfrm>
            <a:off x="6480" y="141120"/>
            <a:ext cx="9144000" cy="659772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0"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21"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22" name="" descr=""/>
          <p:cNvPicPr/>
          <p:nvPr/>
        </p:nvPicPr>
        <p:blipFill>
          <a:blip r:embed="rId1"/>
          <a:stretch/>
        </p:blipFill>
        <p:spPr>
          <a:xfrm>
            <a:off x="6480" y="165240"/>
            <a:ext cx="9144000" cy="655164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3"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24"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25" name="" descr=""/>
          <p:cNvPicPr/>
          <p:nvPr/>
        </p:nvPicPr>
        <p:blipFill>
          <a:blip r:embed="rId1"/>
          <a:stretch/>
        </p:blipFill>
        <p:spPr>
          <a:xfrm>
            <a:off x="6480" y="190440"/>
            <a:ext cx="9144000" cy="6499440"/>
          </a:xfrm>
          <a:prstGeom prst="rect">
            <a:avLst/>
          </a:prstGeom>
          <a:ln>
            <a:noFill/>
          </a:ln>
        </p:spPr>
      </p:pic>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6"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27"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28" name="" descr=""/>
          <p:cNvPicPr/>
          <p:nvPr/>
        </p:nvPicPr>
        <p:blipFill>
          <a:blip r:embed="rId1"/>
          <a:stretch/>
        </p:blipFill>
        <p:spPr>
          <a:xfrm>
            <a:off x="6480" y="58680"/>
            <a:ext cx="9144000" cy="676440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9" name="TextShape 1"/>
          <p:cNvSpPr txBox="1"/>
          <p:nvPr/>
        </p:nvSpPr>
        <p:spPr>
          <a:xfrm>
            <a:off x="456840" y="261720"/>
            <a:ext cx="8218440" cy="581400"/>
          </a:xfrm>
          <a:prstGeom prst="rect">
            <a:avLst/>
          </a:prstGeom>
          <a:noFill/>
          <a:ln>
            <a:noFill/>
          </a:ln>
        </p:spPr>
        <p:txBody>
          <a:bodyPr lIns="90000" rIns="90000" tIns="46800" bIns="46800" anchor="b"/>
          <a:p>
            <a:pPr algn="ctr"/>
            <a:endParaRPr b="1" lang="en-US" sz="3200" spc="-1" strike="noStrike">
              <a:solidFill>
                <a:srgbClr val="006699"/>
              </a:solidFill>
              <a:latin typeface="Arial"/>
            </a:endParaRPr>
          </a:p>
        </p:txBody>
      </p:sp>
      <p:sp>
        <p:nvSpPr>
          <p:cNvPr id="730" name="TextShape 2"/>
          <p:cNvSpPr txBox="1"/>
          <p:nvPr/>
        </p:nvSpPr>
        <p:spPr>
          <a:xfrm>
            <a:off x="806040" y="1233000"/>
            <a:ext cx="8218440" cy="4519800"/>
          </a:xfrm>
          <a:prstGeom prst="rect">
            <a:avLst/>
          </a:prstGeom>
          <a:noFill/>
          <a:ln>
            <a:noFill/>
          </a:ln>
        </p:spPr>
        <p:txBody>
          <a:bodyPr lIns="90000" rIns="90000" tIns="46800" bIns="46800">
            <a:normAutofit/>
          </a:bodyPr>
          <a:p>
            <a:endParaRPr b="0" lang="en-US" sz="1800" spc="-1" strike="noStrike">
              <a:solidFill>
                <a:srgbClr val="000000"/>
              </a:solidFill>
              <a:latin typeface="Arial"/>
            </a:endParaRPr>
          </a:p>
        </p:txBody>
      </p:sp>
      <p:pic>
        <p:nvPicPr>
          <p:cNvPr id="731" name="" descr=""/>
          <p:cNvPicPr/>
          <p:nvPr/>
        </p:nvPicPr>
        <p:blipFill>
          <a:blip r:embed="rId1"/>
          <a:stretch/>
        </p:blipFill>
        <p:spPr>
          <a:xfrm>
            <a:off x="6480" y="184320"/>
            <a:ext cx="9144000" cy="651168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2" name="CustomShape 1"/>
          <p:cNvSpPr/>
          <p:nvPr/>
        </p:nvSpPr>
        <p:spPr>
          <a:xfrm>
            <a:off x="1050840" y="198360"/>
            <a:ext cx="763596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Operating System Services (user)</a:t>
            </a:r>
            <a:endParaRPr b="0" lang="en-US" sz="3200" spc="-1" strike="noStrike">
              <a:solidFill>
                <a:srgbClr val="ffffff"/>
              </a:solidFill>
              <a:latin typeface="Verdana"/>
            </a:endParaRPr>
          </a:p>
        </p:txBody>
      </p:sp>
      <p:sp>
        <p:nvSpPr>
          <p:cNvPr id="733" name="CustomShape 2"/>
          <p:cNvSpPr/>
          <p:nvPr/>
        </p:nvSpPr>
        <p:spPr>
          <a:xfrm>
            <a:off x="846000" y="1143000"/>
            <a:ext cx="8069400" cy="4865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The operating-system services that are helpful to the </a:t>
            </a:r>
            <a:r>
              <a:rPr b="1" lang="en-US" sz="1800" spc="-1" strike="noStrike">
                <a:solidFill>
                  <a:srgbClr val="000000"/>
                </a:solidFill>
                <a:latin typeface="Arial"/>
              </a:rPr>
              <a:t>user</a:t>
            </a:r>
            <a:r>
              <a:rPr b="0" lang="en-US" sz="1800" spc="-1" strike="noStrike">
                <a:solidFill>
                  <a:srgbClr val="000000"/>
                </a:solidFill>
                <a:latin typeface="Arial"/>
              </a:rPr>
              <a:t>:</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User interface </a:t>
            </a:r>
            <a:r>
              <a:rPr b="0" lang="en-US" sz="1800" spc="-1" strike="noStrike">
                <a:solidFill>
                  <a:srgbClr val="000000"/>
                </a:solidFill>
                <a:latin typeface="Arial"/>
                <a:ea typeface="MS PGothic"/>
              </a:rPr>
              <a:t>(</a:t>
            </a:r>
            <a:r>
              <a:rPr b="1" lang="en-US" sz="1800" spc="-1" strike="noStrike">
                <a:solidFill>
                  <a:srgbClr val="3366ff"/>
                </a:solidFill>
                <a:latin typeface="Arial"/>
                <a:ea typeface="MS PGothic"/>
              </a:rPr>
              <a:t>UI</a:t>
            </a:r>
            <a:r>
              <a:rPr b="0" lang="en-US" sz="1800" spc="-1" strike="noStrike">
                <a:solidFill>
                  <a:srgbClr val="000000"/>
                </a:solidFill>
                <a:latin typeface="Arial"/>
                <a:ea typeface="MS PGothic"/>
              </a:rPr>
              <a:t>).</a:t>
            </a:r>
            <a:endParaRPr b="0" lang="en-US" sz="1800" spc="-1" strike="noStrike">
              <a:solidFill>
                <a:srgbClr val="ffffff"/>
              </a:solidFill>
              <a:latin typeface="Verdana"/>
            </a:endParaRPr>
          </a:p>
          <a:p>
            <a:pPr lvl="2" marL="1063440" indent="-228600">
              <a:lnSpc>
                <a:spcPct val="100000"/>
              </a:lnSpc>
              <a:spcBef>
                <a:spcPts val="785"/>
              </a:spcBef>
              <a:buClr>
                <a:srgbClr val="009900"/>
              </a:buClr>
              <a:buSzPct val="75000"/>
              <a:buFont typeface="Webdings" charset="2"/>
              <a:buChar char=""/>
            </a:pPr>
            <a:r>
              <a:rPr b="0" lang="en-US" sz="1800" spc="-1" strike="noStrike">
                <a:solidFill>
                  <a:srgbClr val="3366ff"/>
                </a:solidFill>
                <a:latin typeface="Arial"/>
                <a:ea typeface="MS PGothic"/>
              </a:rPr>
              <a:t>Batch , Command-Line </a:t>
            </a:r>
            <a:r>
              <a:rPr b="0" lang="en-US" sz="1800" spc="-1" strike="noStrike">
                <a:solidFill>
                  <a:srgbClr val="000000"/>
                </a:solidFill>
                <a:latin typeface="Arial"/>
                <a:ea typeface="MS PGothic"/>
              </a:rPr>
              <a:t>(</a:t>
            </a:r>
            <a:r>
              <a:rPr b="0" lang="en-US" sz="1800" spc="-1" strike="noStrike">
                <a:solidFill>
                  <a:srgbClr val="3366ff"/>
                </a:solidFill>
                <a:latin typeface="Arial"/>
                <a:ea typeface="MS PGothic"/>
              </a:rPr>
              <a:t>CLI</a:t>
            </a:r>
            <a:r>
              <a:rPr b="0" lang="en-US" sz="1800" spc="-1" strike="noStrike">
                <a:solidFill>
                  <a:srgbClr val="000000"/>
                </a:solidFill>
                <a:latin typeface="Arial"/>
                <a:ea typeface="MS PGothic"/>
              </a:rPr>
              <a:t>), </a:t>
            </a:r>
            <a:r>
              <a:rPr b="0" lang="en-US" sz="1800" spc="-1" strike="noStrike">
                <a:solidFill>
                  <a:srgbClr val="3366ff"/>
                </a:solidFill>
                <a:latin typeface="Arial"/>
                <a:ea typeface="MS PGothic"/>
              </a:rPr>
              <a:t>Graphics User Interface </a:t>
            </a:r>
            <a:r>
              <a:rPr b="0" lang="en-US" sz="1800" spc="-1" strike="noStrike">
                <a:solidFill>
                  <a:srgbClr val="000000"/>
                </a:solidFill>
                <a:latin typeface="Arial"/>
                <a:ea typeface="MS PGothic"/>
              </a:rPr>
              <a:t>(</a:t>
            </a:r>
            <a:r>
              <a:rPr b="0" lang="en-US" sz="1800" spc="-1" strike="noStrike">
                <a:solidFill>
                  <a:srgbClr val="3366ff"/>
                </a:solidFill>
                <a:latin typeface="Arial"/>
                <a:ea typeface="MS PGothic"/>
              </a:rPr>
              <a:t>GUI</a:t>
            </a:r>
            <a:r>
              <a:rPr b="0" lang="en-US" sz="1800" spc="-1" strike="noStrike">
                <a:solidFill>
                  <a:srgbClr val="000000"/>
                </a:solidFill>
                <a:latin typeface="Arial"/>
                <a:ea typeface="MS PGothic"/>
              </a:rPr>
              <a:t>),</a:t>
            </a:r>
            <a:r>
              <a:rPr b="0" lang="en-US" sz="1800" spc="-1" strike="noStrike">
                <a:solidFill>
                  <a:srgbClr val="3366ff"/>
                </a:solidFill>
                <a:latin typeface="Arial"/>
                <a:ea typeface="MS PGothic"/>
              </a:rPr>
              <a:t>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Program execution </a:t>
            </a:r>
            <a:r>
              <a:rPr b="0" lang="en-US" sz="1800" spc="-1" strike="noStrike">
                <a:solidFill>
                  <a:srgbClr val="000000"/>
                </a:solidFill>
                <a:latin typeface="Arial"/>
                <a:ea typeface="MS PGothic"/>
              </a:rPr>
              <a:t>- load a program into memory and to run that program, end execution ( either normally or abnormally)</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I/O operations </a:t>
            </a:r>
            <a:r>
              <a:rPr b="0" lang="en-US" sz="1800" spc="-1" strike="noStrike">
                <a:solidFill>
                  <a:srgbClr val="000000"/>
                </a:solidFill>
                <a:latin typeface="Arial"/>
                <a:ea typeface="MS PGothic"/>
              </a:rPr>
              <a:t>– for a file or an I/O device</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File-system manipulation </a:t>
            </a:r>
            <a:r>
              <a:rPr b="0" lang="en-US" sz="1800" spc="-1" strike="noStrike">
                <a:solidFill>
                  <a:srgbClr val="000000"/>
                </a:solidFill>
                <a:latin typeface="Arial"/>
                <a:ea typeface="MS PGothic"/>
              </a:rPr>
              <a:t>- read and write, create and delete, search  files and directories, list file Information, permission management.</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Communications</a:t>
            </a:r>
            <a:r>
              <a:rPr b="0" lang="en-US" sz="1800" spc="-1" strike="noStrike">
                <a:solidFill>
                  <a:srgbClr val="000000"/>
                </a:solidFill>
                <a:latin typeface="Arial"/>
                <a:ea typeface="MS PGothic"/>
              </a:rPr>
              <a:t> – Processes may exchange information, on the same computer or between computers over a network</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1" lang="en-US" sz="1800" spc="-1" strike="noStrike">
                <a:solidFill>
                  <a:srgbClr val="000000"/>
                </a:solidFill>
                <a:latin typeface="Arial"/>
                <a:ea typeface="MS PGothic"/>
              </a:rPr>
              <a:t>Error detection </a:t>
            </a:r>
            <a:r>
              <a:rPr b="0" lang="en-US" sz="1800" spc="-1" strike="noStrike">
                <a:solidFill>
                  <a:srgbClr val="000000"/>
                </a:solidFill>
                <a:latin typeface="Arial"/>
                <a:ea typeface="MS PGothic"/>
              </a:rPr>
              <a:t>– OS needs to be constantly aware of possible errors</a:t>
            </a:r>
            <a:endParaRPr b="0" lang="en-US" sz="1800" spc="-1" strike="noStrike">
              <a:solidFill>
                <a:srgbClr val="ffffff"/>
              </a:solidFill>
              <a:latin typeface="Verdana"/>
            </a:endParaRPr>
          </a:p>
          <a:p>
            <a:pPr lvl="2" marL="1063440" indent="-228600">
              <a:lnSpc>
                <a:spcPct val="100000"/>
              </a:lnSpc>
              <a:spcBef>
                <a:spcPts val="785"/>
              </a:spcBef>
              <a:buClr>
                <a:srgbClr val="009900"/>
              </a:buClr>
              <a:buSzPct val="75000"/>
              <a:buFont typeface="Webdings" charset="2"/>
              <a:buChar char=""/>
            </a:pPr>
            <a:r>
              <a:rPr b="0" lang="en-US" sz="1800" spc="-1" strike="noStrike">
                <a:solidFill>
                  <a:srgbClr val="000000"/>
                </a:solidFill>
                <a:latin typeface="Arial"/>
                <a:ea typeface="MS PGothic"/>
              </a:rPr>
              <a:t>May occur in the CPU and memory hardware, in I/O devices, in user program</a:t>
            </a:r>
            <a:endParaRPr b="0" lang="en-US" sz="1800" spc="-1" strike="noStrike">
              <a:solidFill>
                <a:srgbClr val="ffffff"/>
              </a:solidFill>
              <a:latin typeface="Verdana"/>
            </a:endParaRPr>
          </a:p>
          <a:p>
            <a:pPr lvl="2" marL="1063440" indent="-228600">
              <a:lnSpc>
                <a:spcPct val="100000"/>
              </a:lnSpc>
              <a:spcBef>
                <a:spcPts val="785"/>
              </a:spcBef>
              <a:buClr>
                <a:srgbClr val="009900"/>
              </a:buClr>
              <a:buSzPct val="75000"/>
              <a:buFont typeface="Webdings" charset="2"/>
              <a:buChar char=""/>
            </a:pPr>
            <a:r>
              <a:rPr b="0" lang="en-US" sz="1800" spc="-1" strike="noStrike">
                <a:solidFill>
                  <a:srgbClr val="000000"/>
                </a:solidFill>
                <a:latin typeface="Arial"/>
                <a:ea typeface="MS PGothic"/>
              </a:rPr>
              <a:t>For each type of error, OS should take the appropriate action to ensure correct and consistent computing</a:t>
            </a:r>
            <a:endParaRPr b="0" lang="en-US" sz="1800" spc="-1" strike="noStrike">
              <a:solidFill>
                <a:srgbClr val="ffffff"/>
              </a:solidFill>
              <a:latin typeface="Verdana"/>
            </a:endParaRPr>
          </a:p>
          <a:p>
            <a:pPr lvl="1" marL="741240" indent="-263520">
              <a:lnSpc>
                <a:spcPct val="100000"/>
              </a:lnSpc>
              <a:spcBef>
                <a:spcPts val="785"/>
              </a:spcBef>
            </a:pPr>
            <a:endParaRPr b="0" lang="en-US" sz="1800" spc="-1" strike="noStrike">
              <a:solidFill>
                <a:srgbClr val="ffffff"/>
              </a:solidFill>
              <a:latin typeface="Verdana"/>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3" name="CustomShape 1"/>
          <p:cNvSpPr/>
          <p:nvPr/>
        </p:nvSpPr>
        <p:spPr>
          <a:xfrm>
            <a:off x="457200" y="272880"/>
            <a:ext cx="8229600" cy="114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algn="ctr">
              <a:lnSpc>
                <a:spcPct val="120000"/>
              </a:lnSpc>
            </a:pPr>
            <a:r>
              <a:rPr b="0" lang="en-US" sz="4400" spc="-1" strike="noStrike">
                <a:solidFill>
                  <a:srgbClr val="000000"/>
                </a:solidFill>
                <a:latin typeface="Arial"/>
                <a:ea typeface="MS PGothic"/>
              </a:rPr>
              <a:t>Grading</a:t>
            </a:r>
            <a:endParaRPr b="0" lang="en-US" sz="4400" spc="-1" strike="noStrike">
              <a:solidFill>
                <a:srgbClr val="ffffff"/>
              </a:solidFill>
              <a:latin typeface="Verdana"/>
            </a:endParaRPr>
          </a:p>
        </p:txBody>
      </p:sp>
      <p:pic>
        <p:nvPicPr>
          <p:cNvPr id="634" name="" descr=""/>
          <p:cNvPicPr/>
          <p:nvPr/>
        </p:nvPicPr>
        <p:blipFill>
          <a:blip r:embed="rId1"/>
          <a:stretch/>
        </p:blipFill>
        <p:spPr>
          <a:xfrm>
            <a:off x="998280" y="1606680"/>
            <a:ext cx="519120" cy="457200"/>
          </a:xfrm>
          <a:prstGeom prst="rect">
            <a:avLst/>
          </a:prstGeom>
          <a:ln>
            <a:noFill/>
          </a:ln>
        </p:spPr>
      </p:pic>
      <p:pic>
        <p:nvPicPr>
          <p:cNvPr id="635" name="" descr=""/>
          <p:cNvPicPr/>
          <p:nvPr/>
        </p:nvPicPr>
        <p:blipFill>
          <a:blip r:embed="rId2"/>
          <a:stretch/>
        </p:blipFill>
        <p:spPr>
          <a:xfrm>
            <a:off x="998280" y="2575080"/>
            <a:ext cx="523800" cy="466560"/>
          </a:xfrm>
          <a:prstGeom prst="rect">
            <a:avLst/>
          </a:prstGeom>
          <a:ln>
            <a:noFill/>
          </a:ln>
        </p:spPr>
      </p:pic>
      <p:pic>
        <p:nvPicPr>
          <p:cNvPr id="636" name="" descr=""/>
          <p:cNvPicPr/>
          <p:nvPr/>
        </p:nvPicPr>
        <p:blipFill>
          <a:blip r:embed="rId3"/>
          <a:stretch/>
        </p:blipFill>
        <p:spPr>
          <a:xfrm>
            <a:off x="998280" y="2028960"/>
            <a:ext cx="476280" cy="438120"/>
          </a:xfrm>
          <a:prstGeom prst="rect">
            <a:avLst/>
          </a:prstGeom>
          <a:ln>
            <a:noFill/>
          </a:ln>
        </p:spPr>
      </p:pic>
      <p:pic>
        <p:nvPicPr>
          <p:cNvPr id="637" name="" descr=""/>
          <p:cNvPicPr/>
          <p:nvPr/>
        </p:nvPicPr>
        <p:blipFill>
          <a:blip r:embed="rId4"/>
          <a:stretch/>
        </p:blipFill>
        <p:spPr>
          <a:xfrm>
            <a:off x="998280" y="3307320"/>
            <a:ext cx="438120" cy="438120"/>
          </a:xfrm>
          <a:prstGeom prst="rect">
            <a:avLst/>
          </a:prstGeom>
          <a:ln>
            <a:noFill/>
          </a:ln>
        </p:spPr>
      </p:pic>
      <p:graphicFrame>
        <p:nvGraphicFramePr>
          <p:cNvPr id="638" name="Table 2"/>
          <p:cNvGraphicFramePr/>
          <p:nvPr/>
        </p:nvGraphicFramePr>
        <p:xfrm>
          <a:off x="1436400" y="1681200"/>
          <a:ext cx="6693480" cy="2225880"/>
        </p:xfrm>
        <a:graphic>
          <a:graphicData uri="http://schemas.openxmlformats.org/drawingml/2006/table">
            <a:tbl>
              <a:tblPr/>
              <a:tblGrid>
                <a:gridCol w="3346920"/>
                <a:gridCol w="3346920"/>
              </a:tblGrid>
              <a:tr h="785880">
                <a:tc>
                  <a:txBody>
                    <a:bodyPr lIns="90000" rIns="90000" tIns="97200" bIns="46800"/>
                    <a:p>
                      <a:pPr>
                        <a:lnSpc>
                          <a:spcPct val="78000"/>
                        </a:lnSpc>
                      </a:pPr>
                      <a:r>
                        <a:rPr b="0" lang="en-US" sz="1800" spc="-1" strike="noStrike">
                          <a:solidFill>
                            <a:srgbClr val="000000"/>
                          </a:solidFill>
                          <a:latin typeface="Arial"/>
                          <a:ea typeface="AR PL SungtiL GB"/>
                        </a:rPr>
                        <a:t>Quiz (2 Quizes)</a:t>
                      </a:r>
                      <a:endParaRPr b="0" lang="en-US" sz="1800" spc="-1" strike="noStrike">
                        <a:solidFill>
                          <a:srgbClr val="ffffff"/>
                        </a:solidFill>
                        <a:latin typeface="Verdana"/>
                      </a:endParaRPr>
                    </a:p>
                    <a:p>
                      <a:pPr>
                        <a:lnSpc>
                          <a:spcPct val="78000"/>
                        </a:lnSpc>
                      </a:pPr>
                      <a:br/>
                      <a:r>
                        <a:rPr b="0" lang="en-US" sz="1800" spc="-1" strike="noStrike">
                          <a:solidFill>
                            <a:srgbClr val="000000"/>
                          </a:solidFill>
                          <a:latin typeface="Arial"/>
                          <a:ea typeface="AR PL SungtiL GB"/>
                        </a:rPr>
                        <a:t>Class activities</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97200" bIns="46800"/>
                    <a:p>
                      <a:pPr>
                        <a:lnSpc>
                          <a:spcPct val="78000"/>
                        </a:lnSpc>
                      </a:pPr>
                      <a:r>
                        <a:rPr b="0" lang="en-US" sz="1800" spc="-1" strike="noStrike">
                          <a:solidFill>
                            <a:srgbClr val="000000"/>
                          </a:solidFill>
                          <a:latin typeface="Arial"/>
                          <a:ea typeface="AR PL SungtiL GB"/>
                        </a:rPr>
                        <a:t>1</a:t>
                      </a:r>
                      <a:endParaRPr b="0" lang="en-US" sz="1800" spc="-1" strike="noStrike">
                        <a:solidFill>
                          <a:srgbClr val="ffffff"/>
                        </a:solidFill>
                        <a:latin typeface="Verdana"/>
                      </a:endParaRPr>
                    </a:p>
                    <a:p>
                      <a:pPr>
                        <a:lnSpc>
                          <a:spcPct val="78000"/>
                        </a:lnSpc>
                      </a:pPr>
                      <a:br/>
                      <a:r>
                        <a:rPr b="0" lang="en-US" sz="1800" spc="-1" strike="noStrike">
                          <a:solidFill>
                            <a:srgbClr val="000000"/>
                          </a:solidFill>
                          <a:latin typeface="Arial"/>
                          <a:ea typeface="AR PL SungtiL GB"/>
                        </a:rPr>
                        <a:t>1 upto 2</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594000">
                <a:tc>
                  <a:txBody>
                    <a:bodyPr lIns="90000" rIns="90000" tIns="97200" bIns="46800"/>
                    <a:p>
                      <a:pPr>
                        <a:lnSpc>
                          <a:spcPct val="78000"/>
                        </a:lnSpc>
                      </a:pPr>
                      <a:r>
                        <a:rPr b="0" lang="en-US" sz="1800" spc="-1" strike="noStrike">
                          <a:solidFill>
                            <a:srgbClr val="000000"/>
                          </a:solidFill>
                          <a:latin typeface="Arial"/>
                          <a:ea typeface="AR PL SungtiL GB"/>
                        </a:rPr>
                        <a:t>Homework</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97200" bIns="46800"/>
                    <a:p>
                      <a:pPr>
                        <a:lnSpc>
                          <a:spcPct val="78000"/>
                        </a:lnSpc>
                      </a:pPr>
                      <a:r>
                        <a:rPr b="0" lang="en-US" sz="1800" spc="-1" strike="noStrike">
                          <a:solidFill>
                            <a:srgbClr val="000000"/>
                          </a:solidFill>
                          <a:latin typeface="Arial"/>
                          <a:ea typeface="AR PL SungtiL GB"/>
                        </a:rPr>
                        <a:t>5</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846360">
                <a:tc>
                  <a:txBody>
                    <a:bodyPr lIns="90000" rIns="90000" tIns="97200" bIns="46800"/>
                    <a:p>
                      <a:pPr>
                        <a:lnSpc>
                          <a:spcPct val="78000"/>
                        </a:lnSpc>
                      </a:pPr>
                      <a:r>
                        <a:rPr b="0" lang="en-US" sz="1800" spc="-1" strike="noStrike">
                          <a:solidFill>
                            <a:srgbClr val="000000"/>
                          </a:solidFill>
                          <a:latin typeface="Arial"/>
                          <a:ea typeface="AR PL SungtiL GB"/>
                        </a:rPr>
                        <a:t>Midterm</a:t>
                      </a:r>
                      <a:br/>
                      <a:endParaRPr b="0" lang="en-US" sz="1800" spc="-1" strike="noStrike">
                        <a:solidFill>
                          <a:srgbClr val="ffffff"/>
                        </a:solidFill>
                        <a:latin typeface="Verdana"/>
                      </a:endParaRPr>
                    </a:p>
                    <a:p>
                      <a:pPr>
                        <a:lnSpc>
                          <a:spcPct val="78000"/>
                        </a:lnSpc>
                      </a:pPr>
                      <a:r>
                        <a:rPr b="0" lang="en-US" sz="1800" spc="-1" strike="noStrike">
                          <a:solidFill>
                            <a:srgbClr val="000000"/>
                          </a:solidFill>
                          <a:latin typeface="Arial"/>
                          <a:ea typeface="AR PL SungtiL GB"/>
                        </a:rPr>
                        <a:t>Final</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97200" bIns="46800"/>
                    <a:p>
                      <a:pPr>
                        <a:lnSpc>
                          <a:spcPct val="78000"/>
                        </a:lnSpc>
                      </a:pPr>
                      <a:r>
                        <a:rPr b="0" lang="en-US" sz="1800" spc="-1" strike="noStrike">
                          <a:solidFill>
                            <a:srgbClr val="000000"/>
                          </a:solidFill>
                          <a:latin typeface="Arial"/>
                          <a:ea typeface="AR PL SungtiL GB"/>
                        </a:rPr>
                        <a:t>7</a:t>
                      </a:r>
                      <a:endParaRPr b="0" lang="en-US" sz="1800" spc="-1" strike="noStrike">
                        <a:solidFill>
                          <a:srgbClr val="ffffff"/>
                        </a:solidFill>
                        <a:latin typeface="Verdana"/>
                      </a:endParaRPr>
                    </a:p>
                    <a:p>
                      <a:pPr>
                        <a:lnSpc>
                          <a:spcPct val="78000"/>
                        </a:lnSpc>
                      </a:pPr>
                      <a:r>
                        <a:rPr b="0" lang="en-US" sz="1800" spc="-1" strike="noStrike">
                          <a:solidFill>
                            <a:srgbClr val="000000"/>
                          </a:solidFill>
                          <a:latin typeface="Arial"/>
                          <a:ea typeface="AR PL SungtiL GB"/>
                        </a:rPr>
                        <a:t>          </a:t>
                      </a:r>
                      <a:r>
                        <a:rPr b="0" lang="en-US" sz="1800" spc="-1" strike="noStrike">
                          <a:solidFill>
                            <a:srgbClr val="000000"/>
                          </a:solidFill>
                          <a:latin typeface="Arial"/>
                          <a:ea typeface="AR PL SungtiL GB"/>
                        </a:rPr>
                        <a:t>If mid+final&lt;7 then fail </a:t>
                      </a:r>
                      <a:br/>
                      <a:r>
                        <a:rPr b="0" lang="en-US" sz="1800" spc="-1" strike="noStrike">
                          <a:solidFill>
                            <a:srgbClr val="000000"/>
                          </a:solidFill>
                          <a:latin typeface="Arial"/>
                          <a:ea typeface="AR PL SungtiL GB"/>
                        </a:rPr>
                        <a:t>7</a:t>
                      </a:r>
                      <a:endParaRPr b="0" lang="en-US" sz="1800" spc="-1" strike="noStrike">
                        <a:solidFill>
                          <a:srgbClr val="ffffff"/>
                        </a:solidFill>
                        <a:latin typeface="Verdana"/>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639" name="CustomShape 3"/>
          <p:cNvSpPr/>
          <p:nvPr/>
        </p:nvSpPr>
        <p:spPr>
          <a:xfrm>
            <a:off x="2925720" y="4389480"/>
            <a:ext cx="3152880" cy="173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endParaRPr b="0" lang="en-US" sz="1800" spc="-1" strike="noStrike">
              <a:solidFill>
                <a:srgbClr val="ffffff"/>
              </a:solidFill>
              <a:latin typeface="Verdana"/>
            </a:endParaRPr>
          </a:p>
          <a:p>
            <a:pPr/>
            <a:endParaRPr b="0" lang="en-US" sz="1800" spc="-1" strike="noStrike">
              <a:solidFill>
                <a:srgbClr val="ffffff"/>
              </a:solidFill>
              <a:latin typeface="Verdana"/>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4" name="CustomShape 1"/>
          <p:cNvSpPr/>
          <p:nvPr/>
        </p:nvSpPr>
        <p:spPr>
          <a:xfrm>
            <a:off x="1003320" y="182520"/>
            <a:ext cx="78120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Operating System Services (System)</a:t>
            </a:r>
            <a:endParaRPr b="0" lang="en-US" sz="3200" spc="-1" strike="noStrike">
              <a:solidFill>
                <a:srgbClr val="ffffff"/>
              </a:solidFill>
              <a:latin typeface="Verdana"/>
            </a:endParaRPr>
          </a:p>
        </p:txBody>
      </p:sp>
      <p:sp>
        <p:nvSpPr>
          <p:cNvPr id="735" name="CustomShape 2"/>
          <p:cNvSpPr/>
          <p:nvPr/>
        </p:nvSpPr>
        <p:spPr>
          <a:xfrm>
            <a:off x="743040" y="1168560"/>
            <a:ext cx="7715160" cy="4905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90000"/>
              </a:lnSpc>
              <a:spcBef>
                <a:spcPts val="873"/>
              </a:spcBef>
              <a:buClr>
                <a:srgbClr val="993300"/>
              </a:buClr>
              <a:buSzPct val="90000"/>
              <a:buFont typeface="Monotype Sorts" charset="2"/>
              <a:buChar char=""/>
            </a:pPr>
            <a:r>
              <a:rPr b="0" lang="en-US" sz="2000" spc="-1" strike="noStrike">
                <a:solidFill>
                  <a:srgbClr val="000000"/>
                </a:solidFill>
                <a:latin typeface="Arial"/>
              </a:rPr>
              <a:t>The OS functions for ensuring the efficient operation of the system itself via </a:t>
            </a:r>
            <a:r>
              <a:rPr b="1" lang="en-US" sz="2000" spc="-1" strike="noStrike">
                <a:solidFill>
                  <a:srgbClr val="0070c0"/>
                </a:solidFill>
                <a:latin typeface="Arial"/>
              </a:rPr>
              <a:t>resource sharing</a:t>
            </a:r>
            <a:endParaRPr b="0" lang="en-US" sz="2000" spc="-1" strike="noStrike">
              <a:solidFill>
                <a:srgbClr val="ffffff"/>
              </a:solidFill>
              <a:latin typeface="Verdana"/>
            </a:endParaRPr>
          </a:p>
          <a:p>
            <a:pPr lvl="1" marL="720720" indent="-263520">
              <a:lnSpc>
                <a:spcPct val="9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Resource allocation - </a:t>
            </a:r>
            <a:r>
              <a:rPr b="0" lang="en-US" sz="2000" spc="-1" strike="noStrike">
                <a:solidFill>
                  <a:srgbClr val="000000"/>
                </a:solidFill>
                <a:latin typeface="Arial"/>
                <a:ea typeface="MS PGothic"/>
              </a:rPr>
              <a:t>When multiple users or multiple jobs running concurrently, resources must be allocated to each of them</a:t>
            </a:r>
            <a:endParaRPr b="0" lang="en-US" sz="2000" spc="-1" strike="noStrike">
              <a:solidFill>
                <a:srgbClr val="ffffff"/>
              </a:solidFill>
              <a:latin typeface="Verdana"/>
            </a:endParaRPr>
          </a:p>
          <a:p>
            <a:pPr lvl="2" marL="1063440" indent="-228600">
              <a:lnSpc>
                <a:spcPct val="9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Many types of resources -  CPU cycles, main memory, file storage, I/O devices.</a:t>
            </a:r>
            <a:endParaRPr b="0" lang="en-US" sz="2000" spc="-1" strike="noStrike">
              <a:solidFill>
                <a:srgbClr val="ffffff"/>
              </a:solidFill>
              <a:latin typeface="Verdana"/>
            </a:endParaRPr>
          </a:p>
          <a:p>
            <a:pPr lvl="1" marL="720720" indent="-263520">
              <a:lnSpc>
                <a:spcPct val="9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Accounting -</a:t>
            </a:r>
            <a:r>
              <a:rPr b="0" lang="en-US" sz="2000" spc="-1" strike="noStrike">
                <a:solidFill>
                  <a:srgbClr val="000000"/>
                </a:solidFill>
                <a:latin typeface="Arial"/>
                <a:ea typeface="MS PGothic"/>
              </a:rPr>
              <a:t> To keep track of which users or processes use how much and what kinds of computer resources</a:t>
            </a:r>
            <a:endParaRPr b="0" lang="en-US" sz="2000" spc="-1" strike="noStrike">
              <a:solidFill>
                <a:srgbClr val="ffffff"/>
              </a:solidFill>
              <a:latin typeface="Verdana"/>
            </a:endParaRPr>
          </a:p>
          <a:p>
            <a:pPr lvl="1" marL="720720" indent="-263520">
              <a:lnSpc>
                <a:spcPct val="9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Protection and security - </a:t>
            </a:r>
            <a:r>
              <a:rPr b="0" lang="en-US" sz="2000" spc="-1" strike="noStrike">
                <a:solidFill>
                  <a:srgbClr val="000000"/>
                </a:solidFill>
                <a:latin typeface="Arial"/>
                <a:ea typeface="MS PGothic"/>
              </a:rPr>
              <a:t>The owners of information stored in a multiuser or networked computer system may want to control use of that information, concurrent processes should not interfere with each other</a:t>
            </a:r>
            <a:endParaRPr b="0" lang="en-US" sz="2000" spc="-1" strike="noStrike">
              <a:solidFill>
                <a:srgbClr val="ffffff"/>
              </a:solidFill>
              <a:latin typeface="Verdana"/>
            </a:endParaRPr>
          </a:p>
          <a:p>
            <a:pPr lvl="2" marL="1063440" indent="-228600">
              <a:lnSpc>
                <a:spcPct val="90000"/>
              </a:lnSpc>
              <a:spcBef>
                <a:spcPts val="873"/>
              </a:spcBef>
              <a:buClr>
                <a:srgbClr val="009900"/>
              </a:buClr>
              <a:buSzPct val="75000"/>
              <a:buFont typeface="Webdings" charset="2"/>
              <a:buChar char=""/>
            </a:pPr>
            <a:r>
              <a:rPr b="1" lang="en-US" sz="2000" spc="-1" strike="noStrike">
                <a:solidFill>
                  <a:srgbClr val="000000"/>
                </a:solidFill>
                <a:latin typeface="Arial"/>
                <a:ea typeface="MS PGothic"/>
              </a:rPr>
              <a:t>Protection</a:t>
            </a:r>
            <a:endParaRPr b="0" lang="en-US" sz="2000" spc="-1" strike="noStrike">
              <a:solidFill>
                <a:srgbClr val="ffffff"/>
              </a:solidFill>
              <a:latin typeface="Verdana"/>
            </a:endParaRPr>
          </a:p>
          <a:p>
            <a:pPr lvl="2" marL="1063440" indent="-228600">
              <a:lnSpc>
                <a:spcPct val="90000"/>
              </a:lnSpc>
              <a:spcBef>
                <a:spcPts val="873"/>
              </a:spcBef>
              <a:buClr>
                <a:srgbClr val="009900"/>
              </a:buClr>
              <a:buSzPct val="75000"/>
              <a:buFont typeface="Webdings" charset="2"/>
              <a:buChar char=""/>
            </a:pPr>
            <a:r>
              <a:rPr b="1" lang="en-US" sz="2000" spc="-1" strike="noStrike">
                <a:solidFill>
                  <a:srgbClr val="000000"/>
                </a:solidFill>
                <a:latin typeface="Arial"/>
                <a:ea typeface="MS PGothic"/>
              </a:rPr>
              <a:t>Security</a:t>
            </a:r>
            <a:endParaRPr b="0" lang="en-US" sz="2000" spc="-1" strike="noStrike">
              <a:solidFill>
                <a:srgbClr val="ffffff"/>
              </a:solidFill>
              <a:latin typeface="Verdana"/>
            </a:endParaRPr>
          </a:p>
          <a:p>
            <a:pPr marL="342720" indent="-320760">
              <a:lnSpc>
                <a:spcPct val="90000"/>
              </a:lnSpc>
              <a:spcBef>
                <a:spcPts val="873"/>
              </a:spcBef>
            </a:pPr>
            <a:endParaRPr b="0" lang="en-US" sz="2000" spc="-1" strike="noStrike">
              <a:solidFill>
                <a:srgbClr val="ffffff"/>
              </a:solidFill>
              <a:latin typeface="Verdana"/>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6" name="CustomShape 1"/>
          <p:cNvSpPr/>
          <p:nvPr/>
        </p:nvSpPr>
        <p:spPr>
          <a:xfrm>
            <a:off x="992160" y="1411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A View of Operating System Services</a:t>
            </a:r>
            <a:endParaRPr b="0" lang="en-US" sz="3200" spc="-1" strike="noStrike">
              <a:solidFill>
                <a:srgbClr val="ffffff"/>
              </a:solidFill>
              <a:latin typeface="Verdana"/>
            </a:endParaRPr>
          </a:p>
        </p:txBody>
      </p:sp>
      <p:pic>
        <p:nvPicPr>
          <p:cNvPr id="737" name="" descr=""/>
          <p:cNvPicPr/>
          <p:nvPr/>
        </p:nvPicPr>
        <p:blipFill>
          <a:blip r:embed="rId1"/>
          <a:stretch/>
        </p:blipFill>
        <p:spPr>
          <a:xfrm>
            <a:off x="549360" y="1469880"/>
            <a:ext cx="8045280" cy="401652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8"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Operating System Definition (Cont.)</a:t>
            </a:r>
            <a:endParaRPr b="0" lang="en-US" sz="3200" spc="-1" strike="noStrike">
              <a:solidFill>
                <a:srgbClr val="ffffff"/>
              </a:solidFill>
              <a:latin typeface="Verdana"/>
            </a:endParaRPr>
          </a:p>
        </p:txBody>
      </p:sp>
      <p:sp>
        <p:nvSpPr>
          <p:cNvPr id="739" name="CustomShape 2"/>
          <p:cNvSpPr/>
          <p:nvPr/>
        </p:nvSpPr>
        <p:spPr>
          <a:xfrm>
            <a:off x="876240" y="1452600"/>
            <a:ext cx="7191360" cy="4186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785"/>
              </a:spcBef>
              <a:buClr>
                <a:srgbClr val="000000"/>
              </a:buClr>
              <a:buSzPct val="45000"/>
              <a:buFont typeface="Wingdings" charset="2"/>
              <a:buChar char=""/>
            </a:pPr>
            <a:r>
              <a:rPr b="0" lang="en-US" sz="2400" spc="-1" strike="noStrike">
                <a:solidFill>
                  <a:srgbClr val="000000"/>
                </a:solidFill>
                <a:latin typeface="Arial"/>
              </a:rPr>
              <a:t>  </a:t>
            </a:r>
            <a:r>
              <a:rPr b="0" lang="en-US" sz="2800" spc="-1" strike="noStrike">
                <a:solidFill>
                  <a:srgbClr val="000000"/>
                </a:solidFill>
                <a:latin typeface="Arial"/>
              </a:rPr>
              <a:t>Stand alone devices</a:t>
            </a:r>
            <a:endParaRPr b="0" lang="en-US" sz="2800" spc="-1" strike="noStrike">
              <a:solidFill>
                <a:srgbClr val="ffffff"/>
              </a:solidFill>
              <a:latin typeface="Verdana"/>
            </a:endParaRPr>
          </a:p>
          <a:p>
            <a:pPr lvl="1" marL="720720" indent="-263520">
              <a:lnSpc>
                <a:spcPct val="100000"/>
              </a:lnSpc>
              <a:spcBef>
                <a:spcPts val="1298"/>
              </a:spcBef>
              <a:buClr>
                <a:srgbClr val="000000"/>
              </a:buClr>
              <a:buSzPct val="70000"/>
              <a:buFont typeface="Wingdings" charset="2"/>
              <a:buChar char=""/>
            </a:pPr>
            <a:r>
              <a:rPr b="0" lang="en-US" sz="2400" spc="-1" strike="noStrike">
                <a:solidFill>
                  <a:srgbClr val="000000"/>
                </a:solidFill>
                <a:latin typeface="Arial"/>
                <a:ea typeface="MS PGothic"/>
              </a:rPr>
              <a:t>“</a:t>
            </a:r>
            <a:r>
              <a:rPr b="0" lang="en-US" sz="2400" spc="-1" strike="noStrike">
                <a:solidFill>
                  <a:srgbClr val="000000"/>
                </a:solidFill>
                <a:latin typeface="Arial"/>
                <a:ea typeface="MS PGothic"/>
              </a:rPr>
              <a:t>The one program running at all times on the computer” is the </a:t>
            </a:r>
            <a:r>
              <a:rPr b="1" lang="en-US" sz="2400" spc="-1" strike="noStrike">
                <a:solidFill>
                  <a:srgbClr val="ff0000"/>
                </a:solidFill>
                <a:latin typeface="Arial"/>
                <a:ea typeface="MS PGothic"/>
              </a:rPr>
              <a:t>kernel</a:t>
            </a:r>
            <a:r>
              <a:rPr b="1" lang="en-US" sz="2400" spc="-1" strike="noStrike">
                <a:solidFill>
                  <a:srgbClr val="000000"/>
                </a:solidFill>
                <a:latin typeface="Arial"/>
                <a:ea typeface="MS PGothic"/>
              </a:rPr>
              <a:t>.  </a:t>
            </a:r>
            <a:r>
              <a:rPr b="0" lang="en-US" sz="2400" spc="-1" strike="noStrike">
                <a:solidFill>
                  <a:srgbClr val="000000"/>
                </a:solidFill>
                <a:latin typeface="Arial"/>
                <a:ea typeface="MS PGothic"/>
              </a:rPr>
              <a:t>Everything else is either a </a:t>
            </a:r>
            <a:r>
              <a:rPr b="0" lang="en-US" sz="2400" spc="-1" strike="noStrike">
                <a:solidFill>
                  <a:srgbClr val="ff3333"/>
                </a:solidFill>
                <a:latin typeface="Arial"/>
                <a:ea typeface="MS PGothic"/>
              </a:rPr>
              <a:t>system program</a:t>
            </a:r>
            <a:r>
              <a:rPr b="0" lang="en-US" sz="2400" spc="-1" strike="noStrike">
                <a:solidFill>
                  <a:srgbClr val="000000"/>
                </a:solidFill>
                <a:latin typeface="Arial"/>
                <a:ea typeface="MS PGothic"/>
              </a:rPr>
              <a:t> (ships with the operating system) or an </a:t>
            </a:r>
            <a:r>
              <a:rPr b="0" lang="en-US" sz="2400" spc="-1" strike="noStrike">
                <a:solidFill>
                  <a:srgbClr val="ff3333"/>
                </a:solidFill>
                <a:latin typeface="Arial"/>
                <a:ea typeface="MS PGothic"/>
              </a:rPr>
              <a:t>application program</a:t>
            </a:r>
            <a:endParaRPr b="0" lang="en-US" sz="2400" spc="-1" strike="noStrike">
              <a:solidFill>
                <a:srgbClr val="ffffff"/>
              </a:solidFill>
              <a:latin typeface="Verdana"/>
            </a:endParaRPr>
          </a:p>
          <a:p>
            <a:pPr>
              <a:lnSpc>
                <a:spcPct val="100000"/>
              </a:lnSpc>
              <a:spcBef>
                <a:spcPts val="1298"/>
              </a:spcBef>
              <a:buClr>
                <a:srgbClr val="000000"/>
              </a:buClr>
              <a:buSzPct val="45000"/>
              <a:buFont typeface="Wingdings" charset="2"/>
              <a:buChar char=""/>
            </a:pPr>
            <a:r>
              <a:rPr b="0" lang="en-US" sz="2800" spc="-1" strike="noStrike">
                <a:solidFill>
                  <a:srgbClr val="000000"/>
                </a:solidFill>
                <a:latin typeface="Arial"/>
              </a:rPr>
              <a:t>  </a:t>
            </a:r>
            <a:r>
              <a:rPr b="0" lang="en-US" sz="2800" spc="-1" strike="noStrike">
                <a:solidFill>
                  <a:srgbClr val="000000"/>
                </a:solidFill>
                <a:latin typeface="Arial"/>
              </a:rPr>
              <a:t>Mobile devices</a:t>
            </a:r>
            <a:endParaRPr b="0" lang="en-US" sz="2800" spc="-1" strike="noStrike">
              <a:solidFill>
                <a:srgbClr val="ffffff"/>
              </a:solidFill>
              <a:latin typeface="Verdana"/>
            </a:endParaRPr>
          </a:p>
          <a:p>
            <a:pPr lvl="1" marL="720720" indent="-263520">
              <a:lnSpc>
                <a:spcPct val="100000"/>
              </a:lnSpc>
              <a:spcBef>
                <a:spcPts val="1298"/>
              </a:spcBef>
              <a:buClr>
                <a:srgbClr val="000000"/>
              </a:buClr>
              <a:buSzPct val="70000"/>
              <a:buFont typeface="Wingdings" charset="2"/>
              <a:buChar char=""/>
            </a:pPr>
            <a:r>
              <a:rPr b="0" lang="en-US" sz="2400" spc="-1" strike="noStrike">
                <a:solidFill>
                  <a:srgbClr val="000000"/>
                </a:solidFill>
                <a:latin typeface="Arial"/>
                <a:ea typeface="MS PGothic"/>
              </a:rPr>
              <a:t>Kernel</a:t>
            </a:r>
            <a:endParaRPr b="0" lang="en-US" sz="2400" spc="-1" strike="noStrike">
              <a:solidFill>
                <a:srgbClr val="ffffff"/>
              </a:solidFill>
              <a:latin typeface="Verdana"/>
            </a:endParaRPr>
          </a:p>
          <a:p>
            <a:pPr lvl="1" marL="720720" indent="-263520">
              <a:lnSpc>
                <a:spcPct val="100000"/>
              </a:lnSpc>
              <a:spcBef>
                <a:spcPts val="1298"/>
              </a:spcBef>
              <a:buClr>
                <a:srgbClr val="000000"/>
              </a:buClr>
              <a:buSzPct val="70000"/>
              <a:buFont typeface="Wingdings" charset="2"/>
              <a:buChar char=""/>
            </a:pPr>
            <a:r>
              <a:rPr b="0" lang="en-US" sz="2400" spc="-1" strike="noStrike">
                <a:solidFill>
                  <a:srgbClr val="000000"/>
                </a:solidFill>
                <a:latin typeface="Arial"/>
                <a:ea typeface="MS PGothic"/>
              </a:rPr>
              <a:t>middleware</a:t>
            </a:r>
            <a:endParaRPr b="0" lang="en-US" sz="2400" spc="-1" strike="noStrike">
              <a:solidFill>
                <a:srgbClr val="ffffff"/>
              </a:solidFill>
              <a:latin typeface="Verdana"/>
            </a:endParaRPr>
          </a:p>
          <a:p>
            <a:pPr>
              <a:lnSpc>
                <a:spcPct val="100000"/>
              </a:lnSpc>
              <a:spcBef>
                <a:spcPts val="785"/>
              </a:spcBef>
            </a:pPr>
            <a:endParaRPr b="0" lang="en-US" sz="2400" spc="-1" strike="noStrike">
              <a:solidFill>
                <a:srgbClr val="ffffff"/>
              </a:solidFill>
              <a:latin typeface="Verdana"/>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0" name="CustomShape 1"/>
          <p:cNvSpPr/>
          <p:nvPr/>
        </p:nvSpPr>
        <p:spPr>
          <a:xfrm>
            <a:off x="5562720" y="1828800"/>
            <a:ext cx="2117520" cy="73188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Open Source</a:t>
            </a:r>
            <a:endParaRPr b="0" lang="en-US" sz="2400" spc="-1" strike="noStrike">
              <a:solidFill>
                <a:srgbClr val="ffffff"/>
              </a:solidFill>
              <a:latin typeface="Verdana"/>
            </a:endParaRPr>
          </a:p>
        </p:txBody>
      </p:sp>
      <p:sp>
        <p:nvSpPr>
          <p:cNvPr id="741" name="CustomShape 2"/>
          <p:cNvSpPr/>
          <p:nvPr/>
        </p:nvSpPr>
        <p:spPr>
          <a:xfrm>
            <a:off x="457200" y="277920"/>
            <a:ext cx="8224920" cy="57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OS History</a:t>
            </a:r>
            <a:endParaRPr b="0" lang="en-US" sz="3200" spc="-1" strike="noStrike">
              <a:solidFill>
                <a:srgbClr val="ffffff"/>
              </a:solidFill>
              <a:latin typeface="Verdana"/>
            </a:endParaRPr>
          </a:p>
        </p:txBody>
      </p:sp>
      <p:sp>
        <p:nvSpPr>
          <p:cNvPr id="742" name="CustomShape 3"/>
          <p:cNvSpPr/>
          <p:nvPr/>
        </p:nvSpPr>
        <p:spPr>
          <a:xfrm>
            <a:off x="806400" y="1233360"/>
            <a:ext cx="7651800" cy="45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Unix: 1960</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BSD Unix: 1978</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MS DOS: 1981</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Windows: 1983</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Mac OS x: 1984</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Linux: 1991</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Solaris: 1991</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iOS: 2007 (Apple)</a:t>
            </a:r>
            <a:endParaRPr b="0" lang="en-US" sz="1800" spc="-1" strike="noStrike">
              <a:solidFill>
                <a:srgbClr val="ffffff"/>
              </a:solidFill>
              <a:latin typeface="Verdana"/>
            </a:endParaRPr>
          </a:p>
          <a:p>
            <a:pPr marL="320400" indent="-320400">
              <a:lnSpc>
                <a:spcPct val="120000"/>
              </a:lnSpc>
              <a:spcAft>
                <a:spcPts val="1423"/>
              </a:spcAft>
              <a:buClr>
                <a:srgbClr val="000000"/>
              </a:buClr>
              <a:buFont typeface="Wingdings" charset="2"/>
              <a:buChar char=""/>
            </a:pPr>
            <a:r>
              <a:rPr b="0" lang="en-US" sz="1800" spc="-1" strike="noStrike">
                <a:solidFill>
                  <a:srgbClr val="000000"/>
                </a:solidFill>
                <a:latin typeface="Arial"/>
              </a:rPr>
              <a:t>Android OS: 2008(Google)</a:t>
            </a:r>
            <a:endParaRPr b="0" lang="en-US" sz="1800" spc="-1" strike="noStrike">
              <a:solidFill>
                <a:srgbClr val="ffffff"/>
              </a:solidFill>
              <a:latin typeface="Verdana"/>
            </a:endParaRPr>
          </a:p>
          <a:p>
            <a:pPr marL="342720" indent="-320760">
              <a:lnSpc>
                <a:spcPct val="100000"/>
              </a:lnSpc>
              <a:spcBef>
                <a:spcPts val="785"/>
              </a:spcBef>
            </a:pPr>
            <a:endParaRPr b="0" lang="en-US" sz="1800" spc="-1" strike="noStrike">
              <a:solidFill>
                <a:srgbClr val="ffffff"/>
              </a:solidFill>
              <a:latin typeface="Verdana"/>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3"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Operating System Structure</a:t>
            </a:r>
            <a:endParaRPr b="0" lang="en-US" sz="3200" spc="-1" strike="noStrike">
              <a:solidFill>
                <a:srgbClr val="ffffff"/>
              </a:solidFill>
              <a:latin typeface="Verdana"/>
            </a:endParaRPr>
          </a:p>
        </p:txBody>
      </p:sp>
      <p:sp>
        <p:nvSpPr>
          <p:cNvPr id="744" name="CustomShape 2"/>
          <p:cNvSpPr/>
          <p:nvPr/>
        </p:nvSpPr>
        <p:spPr>
          <a:xfrm>
            <a:off x="826920" y="1039680"/>
            <a:ext cx="7425000" cy="5005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42720" indent="-303120">
              <a:lnSpc>
                <a:spcPct val="90000"/>
              </a:lnSpc>
              <a:spcBef>
                <a:spcPts val="697"/>
              </a:spcBef>
            </a:pPr>
            <a:endParaRPr b="0" lang="en-US" sz="1800" spc="-1" strike="noStrike">
              <a:solidFill>
                <a:srgbClr val="ffffff"/>
              </a:solidFill>
              <a:latin typeface="Verdana"/>
            </a:endParaRPr>
          </a:p>
          <a:p>
            <a:pPr marL="320400" indent="-320400">
              <a:lnSpc>
                <a:spcPct val="90000"/>
              </a:lnSpc>
              <a:spcBef>
                <a:spcPts val="697"/>
              </a:spcBef>
              <a:buClr>
                <a:srgbClr val="993300"/>
              </a:buClr>
              <a:buSzPct val="90000"/>
              <a:buFont typeface="Monotype Sorts" charset="2"/>
              <a:buChar char=""/>
            </a:pPr>
            <a:r>
              <a:rPr b="1" lang="en-US" sz="1600" spc="-1" strike="noStrike">
                <a:solidFill>
                  <a:srgbClr val="000000"/>
                </a:solidFill>
                <a:latin typeface="Arial"/>
              </a:rPr>
              <a:t>Multiprogramming</a:t>
            </a:r>
            <a:r>
              <a:rPr b="0" lang="en-US" sz="1600" spc="-1" strike="noStrike">
                <a:solidFill>
                  <a:srgbClr val="000000"/>
                </a:solidFill>
                <a:latin typeface="Arial"/>
              </a:rPr>
              <a:t> needed for efficiency</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Single user cannot keep CPU and I/O devices busy at all times</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Multiprogramming organizes jobs (code and data) so CPU always has one to execute</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A subset of total jobs in system is kept in memory</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Some jobs are selected to move to memory via </a:t>
            </a:r>
            <a:r>
              <a:rPr b="1" lang="en-US" sz="1600" spc="-1" strike="noStrike">
                <a:solidFill>
                  <a:srgbClr val="ff3333"/>
                </a:solidFill>
                <a:latin typeface="Arial"/>
                <a:ea typeface="MS PGothic"/>
              </a:rPr>
              <a:t>job scheduling</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When it has to wait (for I/O for example), OS switches to another job</a:t>
            </a:r>
            <a:endParaRPr b="0" lang="en-US" sz="1600" spc="-1" strike="noStrike">
              <a:solidFill>
                <a:srgbClr val="ffffff"/>
              </a:solidFill>
              <a:latin typeface="Verdana"/>
            </a:endParaRPr>
          </a:p>
          <a:p>
            <a:pPr marL="320400" indent="-320400">
              <a:lnSpc>
                <a:spcPct val="90000"/>
              </a:lnSpc>
              <a:spcBef>
                <a:spcPts val="697"/>
              </a:spcBef>
              <a:buClr>
                <a:srgbClr val="993300"/>
              </a:buClr>
              <a:buSzPct val="90000"/>
              <a:buFont typeface="Monotype Sorts" charset="2"/>
              <a:buChar char=""/>
            </a:pPr>
            <a:r>
              <a:rPr b="1" lang="en-US" sz="1600" spc="-1" strike="noStrike">
                <a:solidFill>
                  <a:srgbClr val="000000"/>
                </a:solidFill>
                <a:latin typeface="Arial"/>
              </a:rPr>
              <a:t>Timesharing (multitasking)</a:t>
            </a:r>
            <a:r>
              <a:rPr b="0" lang="en-US" sz="1600" spc="-1" strike="noStrike">
                <a:solidFill>
                  <a:srgbClr val="000000"/>
                </a:solidFill>
                <a:latin typeface="Arial"/>
              </a:rPr>
              <a:t> is logical extension in which CPU switches jobs so frequently that users can interact with each job while it is running, creating </a:t>
            </a:r>
            <a:r>
              <a:rPr b="1" lang="en-US" sz="1600" spc="-1" strike="noStrike">
                <a:solidFill>
                  <a:srgbClr val="000000"/>
                </a:solidFill>
                <a:latin typeface="Arial"/>
              </a:rPr>
              <a:t>interactive</a:t>
            </a:r>
            <a:r>
              <a:rPr b="0" lang="en-US" sz="1600" spc="-1" strike="noStrike">
                <a:solidFill>
                  <a:srgbClr val="000000"/>
                </a:solidFill>
                <a:latin typeface="Arial"/>
              </a:rPr>
              <a:t> computing</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1" lang="en-US" sz="1600" spc="-1" strike="noStrike">
                <a:solidFill>
                  <a:srgbClr val="000000"/>
                </a:solidFill>
                <a:latin typeface="Arial"/>
                <a:ea typeface="MS PGothic"/>
              </a:rPr>
              <a:t>Response time</a:t>
            </a:r>
            <a:r>
              <a:rPr b="0" lang="en-US" sz="1600" spc="-1" strike="noStrike">
                <a:solidFill>
                  <a:srgbClr val="000000"/>
                </a:solidFill>
                <a:latin typeface="Arial"/>
                <a:ea typeface="MS PGothic"/>
              </a:rPr>
              <a:t> should be &lt; 1 second</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Each user has at least one program executing in memory </a:t>
            </a:r>
            <a:r>
              <a:rPr b="0" lang="en-US" sz="1600" spc="-1" strike="noStrike">
                <a:solidFill>
                  <a:srgbClr val="000000"/>
                </a:solidFill>
                <a:latin typeface="Wingdings 3"/>
                <a:ea typeface="Wingdings 3"/>
              </a:rPr>
              <a:t></a:t>
            </a:r>
            <a:r>
              <a:rPr b="1" lang="en-US" sz="1600" spc="-1" strike="noStrike">
                <a:solidFill>
                  <a:srgbClr val="000000"/>
                </a:solidFill>
                <a:latin typeface="Arial"/>
                <a:ea typeface="MS PGothic"/>
              </a:rPr>
              <a:t>process</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If several jobs ready to run at the same time </a:t>
            </a:r>
            <a:r>
              <a:rPr b="0" lang="en-US" sz="1600" spc="-1" strike="noStrike">
                <a:solidFill>
                  <a:srgbClr val="000000"/>
                </a:solidFill>
                <a:latin typeface="Wingdings 3"/>
                <a:ea typeface="Wingdings 3"/>
              </a:rPr>
              <a:t></a:t>
            </a:r>
            <a:r>
              <a:rPr b="0" lang="en-US" sz="1600" spc="-1" strike="noStrike">
                <a:solidFill>
                  <a:srgbClr val="000000"/>
                </a:solidFill>
                <a:latin typeface="Arial"/>
                <a:ea typeface="MS PGothic"/>
              </a:rPr>
              <a:t> </a:t>
            </a:r>
            <a:r>
              <a:rPr b="1" lang="en-US" sz="1600" spc="-1" strike="noStrike">
                <a:solidFill>
                  <a:srgbClr val="ff3333"/>
                </a:solidFill>
                <a:latin typeface="Arial"/>
                <a:ea typeface="MS PGothic"/>
              </a:rPr>
              <a:t>CPU scheduling</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0" lang="en-US" sz="1600" spc="-1" strike="noStrike">
                <a:solidFill>
                  <a:srgbClr val="000000"/>
                </a:solidFill>
                <a:latin typeface="Arial"/>
                <a:ea typeface="MS PGothic"/>
              </a:rPr>
              <a:t>If processes don’t fit in memory, </a:t>
            </a:r>
            <a:r>
              <a:rPr b="1" lang="en-US" sz="1600" spc="-1" strike="noStrike">
                <a:solidFill>
                  <a:srgbClr val="000000"/>
                </a:solidFill>
                <a:latin typeface="Arial"/>
                <a:ea typeface="MS PGothic"/>
              </a:rPr>
              <a:t>swapping</a:t>
            </a:r>
            <a:r>
              <a:rPr b="0" lang="en-US" sz="1600" spc="-1" strike="noStrike">
                <a:solidFill>
                  <a:srgbClr val="000000"/>
                </a:solidFill>
                <a:latin typeface="Arial"/>
                <a:ea typeface="MS PGothic"/>
              </a:rPr>
              <a:t> moves them in and out to run</a:t>
            </a:r>
            <a:endParaRPr b="0" lang="en-US" sz="1600" spc="-1" strike="noStrike">
              <a:solidFill>
                <a:srgbClr val="ffffff"/>
              </a:solidFill>
              <a:latin typeface="Verdana"/>
            </a:endParaRPr>
          </a:p>
          <a:p>
            <a:pPr lvl="1" marL="703080" indent="-245880">
              <a:lnSpc>
                <a:spcPct val="90000"/>
              </a:lnSpc>
              <a:spcBef>
                <a:spcPts val="697"/>
              </a:spcBef>
              <a:buClr>
                <a:srgbClr val="cc6600"/>
              </a:buClr>
              <a:buSzPct val="80000"/>
              <a:buFont typeface="Monotype Sorts" charset="2"/>
              <a:buChar char=""/>
            </a:pPr>
            <a:r>
              <a:rPr b="1" lang="en-US" sz="1600" spc="-1" strike="noStrike">
                <a:solidFill>
                  <a:srgbClr val="000000"/>
                </a:solidFill>
                <a:latin typeface="Arial"/>
                <a:ea typeface="MS PGothic"/>
              </a:rPr>
              <a:t>Virtual memory</a:t>
            </a:r>
            <a:r>
              <a:rPr b="0" lang="en-US" sz="1600" spc="-1" strike="noStrike">
                <a:solidFill>
                  <a:srgbClr val="000000"/>
                </a:solidFill>
                <a:latin typeface="Arial"/>
                <a:ea typeface="MS PGothic"/>
              </a:rPr>
              <a:t> allows execution of processes not completely in memory</a:t>
            </a:r>
            <a:endParaRPr b="0" lang="en-US" sz="1600" spc="-1" strike="noStrike">
              <a:solidFill>
                <a:srgbClr val="ffffff"/>
              </a:solidFill>
              <a:latin typeface="Verdana"/>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5"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993300"/>
                </a:solidFill>
                <a:latin typeface="Arial"/>
              </a:rPr>
              <a:t>Memory Layout for Multiprogrammed System</a:t>
            </a:r>
            <a:endParaRPr b="0" lang="en-US" sz="2800" spc="-1" strike="noStrike">
              <a:solidFill>
                <a:srgbClr val="ffffff"/>
              </a:solidFill>
              <a:latin typeface="Verdana"/>
            </a:endParaRPr>
          </a:p>
        </p:txBody>
      </p:sp>
      <p:pic>
        <p:nvPicPr>
          <p:cNvPr id="746" name="" descr=""/>
          <p:cNvPicPr/>
          <p:nvPr/>
        </p:nvPicPr>
        <p:blipFill>
          <a:blip r:embed="rId1"/>
          <a:srcRect l="26550" t="886" r="26328" b="1477"/>
          <a:stretch/>
        </p:blipFill>
        <p:spPr>
          <a:xfrm>
            <a:off x="3352680" y="1120680"/>
            <a:ext cx="3111480" cy="4835520"/>
          </a:xfrm>
          <a:prstGeom prst="rect">
            <a:avLst/>
          </a:prstGeom>
          <a:ln w="38160">
            <a:solidFill>
              <a:srgbClr val="cc6600"/>
            </a:solidFill>
            <a:miter/>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7" name="CustomShape 1"/>
          <p:cNvSpPr/>
          <p:nvPr/>
        </p:nvSpPr>
        <p:spPr>
          <a:xfrm>
            <a:off x="1008000" y="146160"/>
            <a:ext cx="8229600" cy="5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2800" spc="-1" strike="noStrike">
                <a:solidFill>
                  <a:srgbClr val="006699"/>
                </a:solidFill>
                <a:latin typeface="Arial"/>
              </a:rPr>
              <a:t>User Operating System Interface - CLI</a:t>
            </a:r>
            <a:endParaRPr b="0" lang="en-US" sz="2800" spc="-1" strike="noStrike">
              <a:solidFill>
                <a:srgbClr val="ffffff"/>
              </a:solidFill>
              <a:latin typeface="Verdana"/>
            </a:endParaRPr>
          </a:p>
        </p:txBody>
      </p:sp>
      <p:sp>
        <p:nvSpPr>
          <p:cNvPr id="748" name="CustomShape 2"/>
          <p:cNvSpPr/>
          <p:nvPr/>
        </p:nvSpPr>
        <p:spPr>
          <a:xfrm>
            <a:off x="762120" y="1224000"/>
            <a:ext cx="7121520" cy="502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42720" indent="-320760">
              <a:lnSpc>
                <a:spcPct val="100000"/>
              </a:lnSpc>
              <a:spcBef>
                <a:spcPts val="873"/>
              </a:spcBef>
            </a:pPr>
            <a:r>
              <a:rPr b="0" lang="en-US" sz="2000" spc="-1" strike="noStrike">
                <a:solidFill>
                  <a:srgbClr val="000000"/>
                </a:solidFill>
                <a:latin typeface="Arial"/>
              </a:rPr>
              <a:t>CLI or </a:t>
            </a:r>
            <a:r>
              <a:rPr b="1" lang="en-US" sz="2000" spc="-1" strike="noStrike">
                <a:solidFill>
                  <a:srgbClr val="3366ff"/>
                </a:solidFill>
                <a:latin typeface="Arial"/>
              </a:rPr>
              <a:t>command interpreter</a:t>
            </a:r>
            <a:r>
              <a:rPr b="0" lang="en-US" sz="2000" spc="-1" strike="noStrike">
                <a:solidFill>
                  <a:srgbClr val="3366ff"/>
                </a:solidFill>
                <a:latin typeface="Arial"/>
              </a:rPr>
              <a:t> </a:t>
            </a:r>
            <a:r>
              <a:rPr b="0" lang="en-US" sz="2000" spc="-1" strike="noStrike">
                <a:solidFill>
                  <a:srgbClr val="000000"/>
                </a:solidFill>
                <a:latin typeface="Arial"/>
              </a:rPr>
              <a:t>allows direct command entry</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Function:</a:t>
            </a:r>
            <a:r>
              <a:rPr b="0" lang="en-US" sz="2000" spc="-1" strike="noStrike">
                <a:solidFill>
                  <a:srgbClr val="000000"/>
                </a:solidFill>
                <a:latin typeface="Arial"/>
                <a:ea typeface="MS PGothic"/>
              </a:rPr>
              <a:t> Primarily fetches a command from user and executes it</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Organization: </a:t>
            </a:r>
            <a:r>
              <a:rPr b="0" lang="en-US" sz="2000" spc="-1" strike="noStrike">
                <a:solidFill>
                  <a:srgbClr val="000000"/>
                </a:solidFill>
                <a:latin typeface="Arial"/>
                <a:ea typeface="MS PGothic"/>
              </a:rPr>
              <a:t>Sometimes implemented in kernel, sometimes by systems program</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Multiple flavors </a:t>
            </a:r>
            <a:r>
              <a:rPr b="0" lang="en-US" sz="2000" spc="-1" strike="noStrike">
                <a:solidFill>
                  <a:srgbClr val="000000"/>
                </a:solidFill>
                <a:latin typeface="Arial"/>
                <a:ea typeface="MS PGothic"/>
              </a:rPr>
              <a:t>implemented – </a:t>
            </a:r>
            <a:r>
              <a:rPr b="1" lang="en-US" sz="2000" spc="-1" strike="noStrike">
                <a:solidFill>
                  <a:srgbClr val="3366ff"/>
                </a:solidFill>
                <a:latin typeface="Arial"/>
                <a:ea typeface="MS PGothic"/>
              </a:rPr>
              <a:t>shells</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Bourne shell, bash, third-party shells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Implementation approaches:</a:t>
            </a:r>
            <a:r>
              <a:rPr b="0" lang="en-US" sz="2000" spc="-1" strike="noStrike">
                <a:solidFill>
                  <a:srgbClr val="000000"/>
                </a:solidFill>
                <a:latin typeface="Arial"/>
                <a:ea typeface="MS PGothic"/>
              </a:rPr>
              <a:t> </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6600"/>
                </a:solidFill>
                <a:latin typeface="Arial"/>
                <a:ea typeface="MS PGothic"/>
              </a:rPr>
              <a:t>commands are built-in</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6600"/>
                </a:solidFill>
                <a:latin typeface="Arial"/>
                <a:ea typeface="MS PGothic"/>
              </a:rPr>
              <a:t>Commands are just names of programs</a:t>
            </a:r>
            <a:endParaRPr b="0" lang="en-US" sz="2000" spc="-1" strike="noStrike">
              <a:solidFill>
                <a:srgbClr val="ffffff"/>
              </a:solidFill>
              <a:latin typeface="Verdana"/>
            </a:endParaRPr>
          </a:p>
          <a:p>
            <a:pPr lvl="3" marL="1199880">
              <a:lnSpc>
                <a:spcPct val="100000"/>
              </a:lnSpc>
              <a:spcBef>
                <a:spcPts val="873"/>
              </a:spcBef>
            </a:pPr>
            <a:r>
              <a:rPr b="0" lang="en-US" sz="2000" spc="-1" strike="noStrike">
                <a:solidFill>
                  <a:srgbClr val="006600"/>
                </a:solidFill>
                <a:latin typeface="Arial"/>
                <a:ea typeface="MS PGothic"/>
              </a:rPr>
              <a:t>Benefit: flexible for adding new features without shell modification</a:t>
            </a:r>
            <a:endParaRPr b="0" lang="en-US" sz="2000" spc="-1" strike="noStrike">
              <a:solidFill>
                <a:srgbClr val="ffffff"/>
              </a:solidFill>
              <a:latin typeface="Verdana"/>
            </a:endParaRPr>
          </a:p>
        </p:txBody>
      </p:sp>
      <p:sp>
        <p:nvSpPr>
          <p:cNvPr id="749" name="CustomShape 3"/>
          <p:cNvSpPr/>
          <p:nvPr/>
        </p:nvSpPr>
        <p:spPr>
          <a:xfrm>
            <a:off x="6705720" y="3282840"/>
            <a:ext cx="1904760" cy="36540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Arial"/>
              </a:rPr>
              <a:t>Echo</a:t>
            </a:r>
            <a:r>
              <a:rPr b="0" lang="en-US" sz="2400" spc="-1" strike="noStrike">
                <a:solidFill>
                  <a:srgbClr val="000000"/>
                </a:solidFill>
                <a:latin typeface="Verdana"/>
              </a:rPr>
              <a:t> $SHELL</a:t>
            </a:r>
            <a:endParaRPr b="0" lang="en-US" sz="2400" spc="-1" strike="noStrike">
              <a:solidFill>
                <a:srgbClr val="ffffff"/>
              </a:solidFill>
              <a:latin typeface="Verdana"/>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0" name="CustomShape 1"/>
          <p:cNvSpPr/>
          <p:nvPr/>
        </p:nvSpPr>
        <p:spPr>
          <a:xfrm>
            <a:off x="1036800" y="1681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000" spc="-1" strike="noStrike">
                <a:solidFill>
                  <a:srgbClr val="006699"/>
                </a:solidFill>
                <a:latin typeface="Arial"/>
              </a:rPr>
              <a:t>User Operating System Interface - GUI</a:t>
            </a:r>
            <a:endParaRPr b="0" lang="en-US" sz="3000" spc="-1" strike="noStrike">
              <a:solidFill>
                <a:srgbClr val="ffffff"/>
              </a:solidFill>
              <a:latin typeface="Verdana"/>
            </a:endParaRPr>
          </a:p>
        </p:txBody>
      </p:sp>
      <p:sp>
        <p:nvSpPr>
          <p:cNvPr id="751" name="CustomShape 2"/>
          <p:cNvSpPr/>
          <p:nvPr/>
        </p:nvSpPr>
        <p:spPr>
          <a:xfrm>
            <a:off x="838080" y="1154160"/>
            <a:ext cx="7328160" cy="4530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User-friendly </a:t>
            </a:r>
            <a:r>
              <a:rPr b="1" lang="en-US" sz="2000" spc="-1" strike="noStrike">
                <a:solidFill>
                  <a:srgbClr val="3366ff"/>
                </a:solidFill>
                <a:latin typeface="Arial"/>
              </a:rPr>
              <a:t>desktop</a:t>
            </a:r>
            <a:r>
              <a:rPr b="0" lang="en-US" sz="2000" spc="-1" strike="noStrike">
                <a:solidFill>
                  <a:srgbClr val="000000"/>
                </a:solidFill>
                <a:latin typeface="Arial"/>
              </a:rPr>
              <a:t> interface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Usually mouse, keyboard, and monitor</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3366ff"/>
                </a:solidFill>
                <a:latin typeface="Arial"/>
                <a:ea typeface="MS PGothic"/>
              </a:rPr>
              <a:t>Icons</a:t>
            </a:r>
            <a:r>
              <a:rPr b="0" lang="en-US" sz="2000" spc="-1" strike="noStrike">
                <a:solidFill>
                  <a:srgbClr val="000000"/>
                </a:solidFill>
                <a:latin typeface="Arial"/>
                <a:ea typeface="MS PGothic"/>
              </a:rPr>
              <a:t> represent files, programs, actions, etc</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Invented at Xerox PARC: 1973</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Many systems now include both CLI and GUI interfaces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Microsoft Windows</a:t>
            </a:r>
            <a:r>
              <a:rPr b="0" lang="en-US" sz="2000" spc="-1" strike="noStrike">
                <a:solidFill>
                  <a:srgbClr val="000000"/>
                </a:solidFill>
                <a:latin typeface="Arial"/>
                <a:ea typeface="MS PGothic"/>
              </a:rPr>
              <a:t> is GUI with CLI </a:t>
            </a:r>
            <a:r>
              <a:rPr b="0" lang="ja-JP" sz="2000" spc="-1" strike="noStrike">
                <a:solidFill>
                  <a:srgbClr val="000000"/>
                </a:solidFill>
                <a:latin typeface="Arial"/>
                <a:ea typeface="MS PGothic"/>
              </a:rPr>
              <a:t>“</a:t>
            </a:r>
            <a:r>
              <a:rPr b="0" lang="en-US" sz="2000" spc="-1" strike="noStrike">
                <a:solidFill>
                  <a:srgbClr val="000000"/>
                </a:solidFill>
                <a:latin typeface="Arial"/>
                <a:ea typeface="MS PGothic"/>
              </a:rPr>
              <a:t>command</a:t>
            </a:r>
            <a:r>
              <a:rPr b="0" lang="ja-JP" sz="2000" spc="-1" strike="noStrike">
                <a:solidFill>
                  <a:srgbClr val="000000"/>
                </a:solidFill>
                <a:latin typeface="Arial"/>
                <a:ea typeface="MS PGothic"/>
              </a:rPr>
              <a:t>”</a:t>
            </a:r>
            <a:r>
              <a:rPr b="0" lang="en-US" sz="2000" spc="-1" strike="noStrike">
                <a:solidFill>
                  <a:srgbClr val="000000"/>
                </a:solidFill>
                <a:latin typeface="Arial"/>
                <a:ea typeface="MS PGothic"/>
              </a:rPr>
              <a:t> shell</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Apple Mac OS </a:t>
            </a:r>
            <a:r>
              <a:rPr b="0" lang="en-US" sz="2000" spc="-1" strike="noStrike">
                <a:solidFill>
                  <a:srgbClr val="000000"/>
                </a:solidFill>
                <a:latin typeface="Arial"/>
                <a:ea typeface="MS PGothic"/>
              </a:rPr>
              <a:t>X is </a:t>
            </a:r>
            <a:r>
              <a:rPr b="0" lang="ja-JP" sz="2000" spc="-1" strike="noStrike">
                <a:solidFill>
                  <a:srgbClr val="000000"/>
                </a:solidFill>
                <a:latin typeface="Arial"/>
                <a:ea typeface="MS PGothic"/>
              </a:rPr>
              <a:t>“</a:t>
            </a:r>
            <a:r>
              <a:rPr b="0" lang="en-US" sz="2000" spc="-1" strike="noStrike">
                <a:solidFill>
                  <a:srgbClr val="000000"/>
                </a:solidFill>
                <a:latin typeface="Arial"/>
                <a:ea typeface="MS PGothic"/>
              </a:rPr>
              <a:t>Aqua</a:t>
            </a:r>
            <a:r>
              <a:rPr b="0" lang="ja-JP" sz="2000" spc="-1" strike="noStrike">
                <a:solidFill>
                  <a:srgbClr val="000000"/>
                </a:solidFill>
                <a:latin typeface="Arial"/>
                <a:ea typeface="MS PGothic"/>
              </a:rPr>
              <a:t>”</a:t>
            </a:r>
            <a:r>
              <a:rPr b="0" lang="en-US" sz="2000" spc="-1" strike="noStrike">
                <a:solidFill>
                  <a:srgbClr val="000000"/>
                </a:solidFill>
                <a:latin typeface="Arial"/>
                <a:ea typeface="MS PGothic"/>
              </a:rPr>
              <a:t> GUI interface with UNIX kernel underneath and shells available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000000"/>
                </a:solidFill>
                <a:latin typeface="Arial"/>
                <a:ea typeface="MS PGothic"/>
              </a:rPr>
              <a:t>Unix and Linux </a:t>
            </a:r>
            <a:r>
              <a:rPr b="0" lang="en-US" sz="2000" spc="-1" strike="noStrike">
                <a:solidFill>
                  <a:srgbClr val="000000"/>
                </a:solidFill>
                <a:latin typeface="Arial"/>
                <a:ea typeface="MS PGothic"/>
              </a:rPr>
              <a:t>have CLI with optional GUI interfaces (CDE, KDE, GNOME)</a:t>
            </a:r>
            <a:endParaRPr b="0" lang="en-US" sz="2000" spc="-1" strike="noStrike">
              <a:solidFill>
                <a:srgbClr val="ffffff"/>
              </a:solidFill>
              <a:latin typeface="Verdana"/>
            </a:endParaRPr>
          </a:p>
          <a:p>
            <a:pPr lvl="1" marL="741240" indent="-263520">
              <a:lnSpc>
                <a:spcPct val="100000"/>
              </a:lnSpc>
              <a:spcBef>
                <a:spcPts val="873"/>
              </a:spcBef>
            </a:pPr>
            <a:endParaRPr b="0" lang="en-US" sz="2000" spc="-1" strike="noStrike">
              <a:solidFill>
                <a:srgbClr val="ffffff"/>
              </a:solidFill>
              <a:latin typeface="Verdana"/>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2" name="CustomShape 1"/>
          <p:cNvSpPr/>
          <p:nvPr/>
        </p:nvSpPr>
        <p:spPr>
          <a:xfrm>
            <a:off x="822240" y="182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000" spc="-1" strike="noStrike">
                <a:solidFill>
                  <a:srgbClr val="006699"/>
                </a:solidFill>
                <a:latin typeface="Arial"/>
              </a:rPr>
              <a:t>Touchscreen Interfaces</a:t>
            </a:r>
            <a:endParaRPr b="0" lang="en-US" sz="3000" spc="-1" strike="noStrike">
              <a:solidFill>
                <a:srgbClr val="ffffff"/>
              </a:solidFill>
              <a:latin typeface="Verdana"/>
            </a:endParaRPr>
          </a:p>
        </p:txBody>
      </p:sp>
      <p:sp>
        <p:nvSpPr>
          <p:cNvPr id="753" name="CustomShape 2"/>
          <p:cNvSpPr/>
          <p:nvPr/>
        </p:nvSpPr>
        <p:spPr>
          <a:xfrm>
            <a:off x="806400" y="1233360"/>
            <a:ext cx="4121280" cy="4530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1049"/>
              </a:spcBef>
              <a:buClr>
                <a:srgbClr val="993300"/>
              </a:buClr>
              <a:buSzPct val="90000"/>
              <a:buFont typeface="Monotype Sorts" charset="2"/>
              <a:buChar char=""/>
            </a:pPr>
            <a:r>
              <a:rPr b="0" lang="en-US" sz="2400" spc="-1" strike="noStrike">
                <a:solidFill>
                  <a:srgbClr val="000000"/>
                </a:solidFill>
                <a:latin typeface="Arial"/>
              </a:rPr>
              <a:t>Touchscreen devices require new interfaces</a:t>
            </a:r>
            <a:endParaRPr b="0" lang="en-US" sz="24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Mouse not possible or not desired</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Actions and selection based on gestures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Virtual keyboard for text entry</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Voice commands.</a:t>
            </a:r>
            <a:endParaRPr b="0" lang="en-US" sz="2000" spc="-1" strike="noStrike">
              <a:solidFill>
                <a:srgbClr val="ffffff"/>
              </a:solidFill>
              <a:latin typeface="Verdana"/>
            </a:endParaRPr>
          </a:p>
          <a:p>
            <a:pPr marL="342720" indent="-320760">
              <a:lnSpc>
                <a:spcPct val="100000"/>
              </a:lnSpc>
              <a:spcBef>
                <a:spcPts val="785"/>
              </a:spcBef>
            </a:pPr>
            <a:endParaRPr b="0" lang="en-US" sz="2000" spc="-1" strike="noStrike">
              <a:solidFill>
                <a:srgbClr val="ffffff"/>
              </a:solidFill>
              <a:latin typeface="Verdana"/>
            </a:endParaRPr>
          </a:p>
          <a:p>
            <a:pPr lvl="1" marL="741240" indent="-263520">
              <a:lnSpc>
                <a:spcPct val="100000"/>
              </a:lnSpc>
              <a:spcBef>
                <a:spcPts val="785"/>
              </a:spcBef>
            </a:pPr>
            <a:endParaRPr b="0" lang="en-US" sz="2000" spc="-1" strike="noStrike">
              <a:solidFill>
                <a:srgbClr val="ffffff"/>
              </a:solidFill>
              <a:latin typeface="Verdana"/>
            </a:endParaRPr>
          </a:p>
        </p:txBody>
      </p:sp>
      <p:pic>
        <p:nvPicPr>
          <p:cNvPr id="754" name="" descr=""/>
          <p:cNvPicPr/>
          <p:nvPr/>
        </p:nvPicPr>
        <p:blipFill>
          <a:blip r:embed="rId1"/>
          <a:stretch/>
        </p:blipFill>
        <p:spPr>
          <a:xfrm>
            <a:off x="5065560" y="1343160"/>
            <a:ext cx="3441960" cy="458928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5"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Computer System Organization</a:t>
            </a:r>
            <a:endParaRPr b="0" lang="en-US" sz="3200" spc="-1" strike="noStrike">
              <a:solidFill>
                <a:srgbClr val="ffffff"/>
              </a:solidFill>
              <a:latin typeface="Verdana"/>
            </a:endParaRPr>
          </a:p>
        </p:txBody>
      </p:sp>
      <p:sp>
        <p:nvSpPr>
          <p:cNvPr id="756" name="CustomShape 2"/>
          <p:cNvSpPr/>
          <p:nvPr/>
        </p:nvSpPr>
        <p:spPr>
          <a:xfrm>
            <a:off x="685800" y="914400"/>
            <a:ext cx="735156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00000"/>
              </a:lnSpc>
              <a:spcBef>
                <a:spcPts val="785"/>
              </a:spcBef>
              <a:buClr>
                <a:srgbClr val="000000"/>
              </a:buClr>
              <a:buSzPct val="120000"/>
              <a:buFont typeface="Arial"/>
              <a:buChar char="•"/>
            </a:pPr>
            <a:r>
              <a:rPr b="0" lang="en-US" sz="2400" spc="-1" strike="noStrike">
                <a:solidFill>
                  <a:srgbClr val="000000"/>
                </a:solidFill>
                <a:latin typeface="Arial"/>
              </a:rPr>
              <a:t>Computer-system operation</a:t>
            </a:r>
            <a:endParaRPr b="0" lang="en-US" sz="24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One or more CPUs, device controllers connect through common bus providing access to shared memory</a:t>
            </a:r>
            <a:endParaRPr b="0" lang="en-US" sz="20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Concurrent execution of CPUs and devices competing for memory cycles</a:t>
            </a:r>
            <a:endParaRPr b="0" lang="en-US" sz="2000" spc="-1" strike="noStrike">
              <a:solidFill>
                <a:srgbClr val="ffffff"/>
              </a:solidFill>
              <a:latin typeface="Verdana"/>
            </a:endParaRPr>
          </a:p>
          <a:p>
            <a:pPr lvl="1" marL="799920" indent="-320760">
              <a:lnSpc>
                <a:spcPct val="100000"/>
              </a:lnSpc>
              <a:spcBef>
                <a:spcPts val="785"/>
              </a:spcBef>
            </a:pPr>
            <a:endParaRPr b="0" lang="en-US" sz="2000" spc="-1" strike="noStrike">
              <a:solidFill>
                <a:srgbClr val="ffffff"/>
              </a:solidFill>
              <a:latin typeface="Verdana"/>
            </a:endParaRPr>
          </a:p>
        </p:txBody>
      </p:sp>
      <p:pic>
        <p:nvPicPr>
          <p:cNvPr id="757" name="" descr=""/>
          <p:cNvPicPr/>
          <p:nvPr/>
        </p:nvPicPr>
        <p:blipFill>
          <a:blip r:embed="rId1"/>
          <a:srcRect l="428" t="17950" r="428" b="17665"/>
          <a:stretch/>
        </p:blipFill>
        <p:spPr>
          <a:xfrm>
            <a:off x="1219320" y="2819520"/>
            <a:ext cx="6675480" cy="3251160"/>
          </a:xfrm>
          <a:prstGeom prst="rect">
            <a:avLst/>
          </a:prstGeom>
          <a:ln w="38160">
            <a:solidFill>
              <a:srgbClr val="cc6600"/>
            </a:solidFill>
            <a:miter/>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0" name="" descr=""/>
          <p:cNvPicPr/>
          <p:nvPr/>
        </p:nvPicPr>
        <p:blipFill>
          <a:blip r:embed="rId1"/>
          <a:stretch/>
        </p:blipFill>
        <p:spPr>
          <a:xfrm>
            <a:off x="1598040" y="16200"/>
            <a:ext cx="5995800" cy="6857640"/>
          </a:xfrm>
          <a:prstGeom prst="rect">
            <a:avLst/>
          </a:prstGeom>
          <a:ln>
            <a:noFill/>
          </a:ln>
        </p:spPr>
      </p:pic>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8" name="CustomShape 1"/>
          <p:cNvSpPr/>
          <p:nvPr/>
        </p:nvSpPr>
        <p:spPr>
          <a:xfrm>
            <a:off x="826920" y="1282680"/>
            <a:ext cx="735192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3120" indent="-303120">
              <a:lnSpc>
                <a:spcPct val="100000"/>
              </a:lnSpc>
              <a:spcBef>
                <a:spcPts val="785"/>
              </a:spcBef>
              <a:buClr>
                <a:srgbClr val="000000"/>
              </a:buClr>
              <a:buSzPct val="150000"/>
              <a:buFont typeface="Arial"/>
              <a:buChar char="•"/>
            </a:pPr>
            <a:r>
              <a:rPr b="0" lang="en-US" sz="1800" spc="-1" strike="noStrike">
                <a:solidFill>
                  <a:srgbClr val="000000"/>
                </a:solidFill>
                <a:latin typeface="Arial"/>
              </a:rPr>
              <a:t>I/O devices and the CPU can execute concurrently.</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0" lang="en-US" sz="1800" spc="-1" strike="noStrike">
                <a:solidFill>
                  <a:srgbClr val="000000"/>
                </a:solidFill>
                <a:latin typeface="Arial"/>
              </a:rPr>
              <a:t>Each </a:t>
            </a:r>
            <a:r>
              <a:rPr b="0" lang="en-US" sz="1800" spc="-1" strike="noStrike">
                <a:solidFill>
                  <a:srgbClr val="ff3333"/>
                </a:solidFill>
                <a:latin typeface="Arial"/>
              </a:rPr>
              <a:t>device controller</a:t>
            </a:r>
            <a:r>
              <a:rPr b="0" lang="en-US" sz="1800" spc="-1" strike="noStrike">
                <a:solidFill>
                  <a:srgbClr val="000000"/>
                </a:solidFill>
                <a:latin typeface="Arial"/>
              </a:rPr>
              <a:t> is in charge of a particular device type.</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0" lang="en-US" sz="1800" spc="-1" strike="noStrike">
                <a:solidFill>
                  <a:srgbClr val="000000"/>
                </a:solidFill>
                <a:latin typeface="Arial"/>
              </a:rPr>
              <a:t>Each device controller has a local buffer.</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0" lang="en-US" sz="1800" spc="-1" strike="noStrike">
                <a:solidFill>
                  <a:srgbClr val="000000"/>
                </a:solidFill>
                <a:latin typeface="Arial"/>
              </a:rPr>
              <a:t>CPU moves data from/to main memory to/from local buffers</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0" lang="en-US" sz="1800" spc="-1" strike="noStrike">
                <a:solidFill>
                  <a:srgbClr val="000000"/>
                </a:solidFill>
                <a:latin typeface="Arial"/>
              </a:rPr>
              <a:t>I/O is from the device to local buffer of controller.</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1" lang="en-US" sz="1800" spc="-1" strike="noStrike">
                <a:solidFill>
                  <a:srgbClr val="000000"/>
                </a:solidFill>
                <a:latin typeface="Arial"/>
              </a:rPr>
              <a:t>Device controller informs CPU that it has finished its operation by causing an </a:t>
            </a:r>
            <a:r>
              <a:rPr b="1" i="1" lang="en-US" sz="1800" spc="-1" strike="noStrike">
                <a:solidFill>
                  <a:srgbClr val="ff3333"/>
                </a:solidFill>
                <a:latin typeface="Arial"/>
              </a:rPr>
              <a:t>interrupt</a:t>
            </a:r>
            <a:r>
              <a:rPr b="1" lang="en-US" sz="1800" spc="-1" strike="noStrike">
                <a:solidFill>
                  <a:srgbClr val="000000"/>
                </a:solidFill>
                <a:latin typeface="Arial"/>
              </a:rPr>
              <a:t>.</a:t>
            </a:r>
            <a:endParaRPr b="0" lang="en-US" sz="1800" spc="-1" strike="noStrike">
              <a:solidFill>
                <a:srgbClr val="ffffff"/>
              </a:solidFill>
              <a:latin typeface="Verdana"/>
            </a:endParaRPr>
          </a:p>
          <a:p>
            <a:pPr marL="303120" indent="-303120">
              <a:lnSpc>
                <a:spcPct val="100000"/>
              </a:lnSpc>
              <a:spcBef>
                <a:spcPts val="785"/>
              </a:spcBef>
              <a:buClr>
                <a:srgbClr val="000000"/>
              </a:buClr>
              <a:buSzPct val="150000"/>
              <a:buFont typeface="Arial"/>
              <a:buChar char="•"/>
            </a:pPr>
            <a:r>
              <a:rPr b="0" lang="en-US" sz="1800" spc="-1" strike="noStrike">
                <a:solidFill>
                  <a:srgbClr val="ff0000"/>
                </a:solidFill>
                <a:latin typeface="Arial"/>
              </a:rPr>
              <a:t>Device Driver </a:t>
            </a:r>
            <a:r>
              <a:rPr b="0" lang="en-US" sz="1800" spc="-1" strike="noStrike">
                <a:solidFill>
                  <a:srgbClr val="000000"/>
                </a:solidFill>
                <a:latin typeface="Arial"/>
              </a:rPr>
              <a:t>for each device controller to manage I/O</a:t>
            </a:r>
            <a:endParaRPr b="0" lang="en-US" sz="1800" spc="-1" strike="noStrike">
              <a:solidFill>
                <a:srgbClr val="ffffff"/>
              </a:solidFill>
              <a:latin typeface="Verdana"/>
            </a:endParaRPr>
          </a:p>
          <a:p>
            <a:pPr lvl="1" marL="720720" indent="-263520">
              <a:lnSpc>
                <a:spcPct val="100000"/>
              </a:lnSpc>
              <a:spcBef>
                <a:spcPts val="785"/>
              </a:spcBef>
              <a:buClr>
                <a:srgbClr val="000000"/>
              </a:buClr>
              <a:buSzPct val="70000"/>
              <a:buFont typeface="Wingdings" charset="2"/>
              <a:buChar char=""/>
            </a:pPr>
            <a:r>
              <a:rPr b="0" lang="en-US" sz="1800" spc="-1" strike="noStrike">
                <a:solidFill>
                  <a:srgbClr val="000000"/>
                </a:solidFill>
                <a:latin typeface="Arial"/>
                <a:ea typeface="MS PGothic"/>
              </a:rPr>
              <a:t>Provides uniform interface between controller and kernel</a:t>
            </a:r>
            <a:endParaRPr b="0" lang="en-US" sz="1800" spc="-1" strike="noStrike">
              <a:solidFill>
                <a:srgbClr val="ffffff"/>
              </a:solidFill>
              <a:latin typeface="Verdana"/>
            </a:endParaRPr>
          </a:p>
          <a:p>
            <a:pPr marL="323640" indent="-303120">
              <a:lnSpc>
                <a:spcPct val="100000"/>
              </a:lnSpc>
              <a:spcBef>
                <a:spcPts val="785"/>
              </a:spcBef>
            </a:pPr>
            <a:endParaRPr b="0" lang="en-US" sz="1800" spc="-1" strike="noStrike">
              <a:solidFill>
                <a:srgbClr val="ffffff"/>
              </a:solidFill>
              <a:latin typeface="Verdana"/>
            </a:endParaRPr>
          </a:p>
          <a:p>
            <a:pPr marL="323640" indent="-303120">
              <a:lnSpc>
                <a:spcPct val="100000"/>
              </a:lnSpc>
              <a:spcBef>
                <a:spcPts val="785"/>
              </a:spcBef>
            </a:pPr>
            <a:endParaRPr b="0" lang="en-US" sz="1800" spc="-1" strike="noStrike">
              <a:solidFill>
                <a:srgbClr val="ffffff"/>
              </a:solidFill>
              <a:latin typeface="Verdana"/>
            </a:endParaRPr>
          </a:p>
        </p:txBody>
      </p:sp>
      <p:sp>
        <p:nvSpPr>
          <p:cNvPr id="759" name="CustomShape 2"/>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Computer-System Operation</a:t>
            </a:r>
            <a:endParaRPr b="0" lang="en-US" sz="3200" spc="-1" strike="noStrike">
              <a:solidFill>
                <a:srgbClr val="ffffff"/>
              </a:solidFill>
              <a:latin typeface="Verdana"/>
            </a:endParaRPr>
          </a:p>
        </p:txBody>
      </p:sp>
      <p:grpSp>
        <p:nvGrpSpPr>
          <p:cNvPr id="760" name="Group 3"/>
          <p:cNvGrpSpPr/>
          <p:nvPr/>
        </p:nvGrpSpPr>
        <p:grpSpPr>
          <a:xfrm>
            <a:off x="747720" y="4565520"/>
            <a:ext cx="3565440" cy="1901880"/>
            <a:chOff x="747720" y="4565520"/>
            <a:chExt cx="3565440" cy="1901880"/>
          </a:xfrm>
        </p:grpSpPr>
        <p:pic>
          <p:nvPicPr>
            <p:cNvPr id="761" name="" descr=""/>
            <p:cNvPicPr/>
            <p:nvPr/>
          </p:nvPicPr>
          <p:blipFill>
            <a:blip r:embed="rId1"/>
          </p:blipFill>
          <p:spPr>
            <a:xfrm>
              <a:off x="747720" y="4565520"/>
              <a:ext cx="3565440" cy="1901880"/>
            </a:xfrm>
            <a:prstGeom prst="rect">
              <a:avLst/>
            </a:prstGeom>
            <a:ln w="9360">
              <a:solidFill>
                <a:srgbClr val="3465a4"/>
              </a:solidFill>
              <a:round/>
            </a:ln>
          </p:spPr>
        </p:pic>
      </p:grpSp>
      <p:pic>
        <p:nvPicPr>
          <p:cNvPr id="762" name="" descr=""/>
          <p:cNvPicPr/>
          <p:nvPr/>
        </p:nvPicPr>
        <p:blipFill>
          <a:blip r:embed="rId2"/>
          <a:stretch/>
        </p:blipFill>
        <p:spPr>
          <a:xfrm>
            <a:off x="2425680" y="4395960"/>
            <a:ext cx="3984480" cy="2130120"/>
          </a:xfrm>
          <a:prstGeom prst="rect">
            <a:avLst/>
          </a:prstGeom>
          <a:ln>
            <a:noFill/>
          </a:ln>
        </p:spPr>
      </p:pic>
      <p:pic>
        <p:nvPicPr>
          <p:cNvPr id="763" name="" descr=""/>
          <p:cNvPicPr/>
          <p:nvPr/>
        </p:nvPicPr>
        <p:blipFill>
          <a:blip r:embed="rId3"/>
          <a:stretch/>
        </p:blipFill>
        <p:spPr>
          <a:xfrm>
            <a:off x="4389480" y="853920"/>
            <a:ext cx="4333680" cy="5639040"/>
          </a:xfrm>
          <a:prstGeom prst="rect">
            <a:avLst/>
          </a:prstGeom>
          <a:ln>
            <a:noFill/>
          </a:ln>
        </p:spPr>
      </p:pic>
    </p:spTree>
  </p:cSld>
  <p:timing>
    <p:tnLst>
      <p:par>
        <p:cTn id="23" dur="indefinite" restart="never" nodeType="tmRoot">
          <p:childTnLst>
            <p:seq>
              <p:cTn id="24" dur="indefinite" nodeType="mainSeq">
                <p:childTnLst>
                  <p:par>
                    <p:cTn id="25" dur="indefinite" nodeType="clickEffect" fill="hold">
                      <p:stCondLst>
                        <p:cond delay="indefinite"/>
                      </p:stCondLst>
                      <p:childTnLst>
                        <p:par>
                          <p:cTn id="26" dur="indefinite" nodeType="clickEffect" fill="hold">
                            <p:stCondLst>
                              <p:cond delay="0"/>
                            </p:stCondLst>
                            <p:childTnLst>
                              <p:par>
                                <p:cTn id="27" dur="indefinite" nodeType="clickEffect" fill="hold" presetClass="entr" presetID="1">
                                  <p:stCondLst>
                                    <p:cond delay="0"/>
                                  </p:stCondLst>
                                  <p:childTnLst>
                                    <p:set>
                                      <p:cBhvr>
                                        <p:cTn id="28" dur="1" fill="hold">
                                          <p:stCondLst>
                                            <p:cond delay="0"/>
                                          </p:stCondLst>
                                        </p:cTn>
                                        <p:tgtEl>
                                          <p:spTgt spid="760"/>
                                        </p:tgtEl>
                                        <p:attrNameLst>
                                          <p:attrName>style.visibility</p:attrName>
                                        </p:attrNameLst>
                                      </p:cBhvr>
                                      <p:to>
                                        <p:strVal val="visible"/>
                                      </p:to>
                                    </p:set>
                                  </p:childTnLst>
                                </p:cTn>
                              </p:par>
                            </p:childTnLst>
                          </p:cTn>
                        </p:par>
                      </p:childTnLst>
                    </p:cTn>
                  </p:par>
                  <p:par>
                    <p:cTn id="29" dur="indefinite" nodeType="clickEffect" fill="hold">
                      <p:stCondLst>
                        <p:cond delay="indefinite"/>
                      </p:stCondLst>
                      <p:childTnLst>
                        <p:par>
                          <p:cTn id="30" dur="indefinite" nodeType="clickEffect" fill="hold">
                            <p:stCondLst>
                              <p:cond delay="0"/>
                            </p:stCondLst>
                            <p:childTnLst>
                              <p:par>
                                <p:cTn id="31" dur="indefinite" nodeType="clickEffect" fill="hold" presetClass="entr" presetID="1">
                                  <p:stCondLst>
                                    <p:cond delay="0"/>
                                  </p:stCondLst>
                                  <p:childTnLst>
                                    <p:set>
                                      <p:cBhvr>
                                        <p:cTn id="32" dur="1" fill="hold">
                                          <p:stCondLst>
                                            <p:cond delay="0"/>
                                          </p:stCondLst>
                                        </p:cTn>
                                        <p:tgtEl>
                                          <p:spTgt spid="762"/>
                                        </p:tgtEl>
                                        <p:attrNameLst>
                                          <p:attrName>style.visibility</p:attrName>
                                        </p:attrNameLst>
                                      </p:cBhvr>
                                      <p:to>
                                        <p:strVal val="visible"/>
                                      </p:to>
                                    </p:set>
                                  </p:childTnLst>
                                </p:cTn>
                              </p:par>
                            </p:childTnLst>
                          </p:cTn>
                        </p:par>
                      </p:childTnLst>
                    </p:cTn>
                  </p:par>
                  <p:par>
                    <p:cTn id="33" dur="indefinite" nodeType="clickEffect" fill="hold">
                      <p:stCondLst>
                        <p:cond delay="indefinite"/>
                      </p:stCondLst>
                      <p:childTnLst>
                        <p:par>
                          <p:cTn id="34" dur="indefinite" nodeType="clickEffect" fill="hold">
                            <p:stCondLst>
                              <p:cond delay="0"/>
                            </p:stCondLst>
                            <p:childTnLst>
                              <p:par>
                                <p:cTn id="35" dur="indefinite" nodeType="clickEffect" fill="hold" presetClass="entr" presetID="1">
                                  <p:stCondLst>
                                    <p:cond delay="0"/>
                                  </p:stCondLst>
                                  <p:childTnLst>
                                    <p:set>
                                      <p:cBhvr>
                                        <p:cTn id="36" dur="1" fill="hold">
                                          <p:stCondLst>
                                            <p:cond delay="0"/>
                                          </p:stCondLst>
                                        </p:cTn>
                                        <p:tgtEl>
                                          <p:spTgt spid="76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4"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Common Functions of Interrupts</a:t>
            </a:r>
            <a:endParaRPr b="0" lang="en-US" sz="3200" spc="-1" strike="noStrike">
              <a:solidFill>
                <a:srgbClr val="ffffff"/>
              </a:solidFill>
              <a:latin typeface="Verdana"/>
            </a:endParaRPr>
          </a:p>
        </p:txBody>
      </p:sp>
      <p:sp>
        <p:nvSpPr>
          <p:cNvPr id="765" name="CustomShape 2"/>
          <p:cNvSpPr/>
          <p:nvPr/>
        </p:nvSpPr>
        <p:spPr>
          <a:xfrm>
            <a:off x="838080" y="990720"/>
            <a:ext cx="7620120" cy="5257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3120" indent="-303120">
              <a:lnSpc>
                <a:spcPct val="100000"/>
              </a:lnSpc>
              <a:spcBef>
                <a:spcPts val="785"/>
              </a:spcBef>
              <a:buClr>
                <a:srgbClr val="993300"/>
              </a:buClr>
              <a:buSzPct val="90000"/>
              <a:buFont typeface="Monotype Sorts" charset="2"/>
              <a:buChar char=""/>
            </a:pPr>
            <a:r>
              <a:rPr b="0" lang="en-US" sz="2400" spc="-1" strike="noStrike">
                <a:solidFill>
                  <a:srgbClr val="000000"/>
                </a:solidFill>
                <a:latin typeface="Arial"/>
              </a:rPr>
              <a:t>Interrupt transfers control to the </a:t>
            </a:r>
            <a:r>
              <a:rPr b="0" lang="en-US" sz="2400" spc="-1" strike="noStrike">
                <a:solidFill>
                  <a:srgbClr val="ff3333"/>
                </a:solidFill>
                <a:latin typeface="Arial"/>
              </a:rPr>
              <a:t>interrupt service routine</a:t>
            </a:r>
            <a:r>
              <a:rPr b="0" lang="en-US" sz="2400" spc="-1" strike="noStrike">
                <a:solidFill>
                  <a:srgbClr val="000000"/>
                </a:solidFill>
                <a:latin typeface="Arial"/>
              </a:rPr>
              <a:t> generally, through the </a:t>
            </a:r>
            <a:r>
              <a:rPr b="0" i="1" lang="en-US" sz="2400" spc="-1" strike="noStrike">
                <a:solidFill>
                  <a:srgbClr val="000000"/>
                </a:solidFill>
                <a:latin typeface="Arial"/>
              </a:rPr>
              <a:t>interrupt vector</a:t>
            </a:r>
            <a:r>
              <a:rPr b="0" lang="en-US" sz="2400" spc="-1" strike="noStrike">
                <a:solidFill>
                  <a:srgbClr val="000000"/>
                </a:solidFill>
                <a:latin typeface="Arial"/>
              </a:rPr>
              <a:t>, which contains the addresses of all the service routines.</a:t>
            </a:r>
            <a:endParaRPr b="0" lang="en-US" sz="24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0" lang="en-US" sz="2400" spc="-1" strike="noStrike">
                <a:solidFill>
                  <a:srgbClr val="000000"/>
                </a:solidFill>
                <a:latin typeface="Arial"/>
              </a:rPr>
              <a:t>Interrupt architecture must save the address of the interrupted instruction.</a:t>
            </a:r>
            <a:endParaRPr b="0" lang="en-US" sz="24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0" lang="en-US" sz="2400" spc="-1" strike="noStrike">
                <a:solidFill>
                  <a:srgbClr val="000000"/>
                </a:solidFill>
                <a:latin typeface="Arial"/>
              </a:rPr>
              <a:t>Multiple Interrupts:</a:t>
            </a:r>
            <a:endParaRPr b="0" lang="en-US" sz="2400" spc="-1" strike="noStrike">
              <a:solidFill>
                <a:srgbClr val="ffffff"/>
              </a:solidFill>
              <a:latin typeface="Verdana"/>
            </a:endParaRPr>
          </a:p>
          <a:p>
            <a:pPr lvl="1" marL="1457280" indent="-542880">
              <a:lnSpc>
                <a:spcPct val="100000"/>
              </a:lnSpc>
              <a:spcBef>
                <a:spcPts val="785"/>
              </a:spcBef>
              <a:buClr>
                <a:srgbClr val="000000"/>
              </a:buClr>
              <a:buFont typeface="Times New Roman"/>
              <a:buChar char="–"/>
            </a:pPr>
            <a:r>
              <a:rPr b="0" lang="en-US" sz="1800" spc="-1" strike="noStrike">
                <a:solidFill>
                  <a:srgbClr val="000000"/>
                </a:solidFill>
                <a:latin typeface="Arial"/>
                <a:ea typeface="MS PGothic"/>
              </a:rPr>
              <a:t>Sequential Interrupt processing: Incoming interrupts are </a:t>
            </a:r>
            <a:r>
              <a:rPr b="0" i="1" lang="en-US" sz="1800" spc="-1" strike="noStrike">
                <a:solidFill>
                  <a:srgbClr val="000000"/>
                </a:solidFill>
                <a:latin typeface="Arial"/>
                <a:ea typeface="MS PGothic"/>
              </a:rPr>
              <a:t>disabled</a:t>
            </a:r>
            <a:r>
              <a:rPr b="0" lang="en-US" sz="1800" spc="-1" strike="noStrike">
                <a:solidFill>
                  <a:srgbClr val="000000"/>
                </a:solidFill>
                <a:latin typeface="Arial"/>
                <a:ea typeface="MS PGothic"/>
              </a:rPr>
              <a:t> while another interrupt is being processed to prevent a </a:t>
            </a:r>
            <a:r>
              <a:rPr b="0" i="1" lang="en-US" sz="1800" spc="-1" strike="noStrike">
                <a:solidFill>
                  <a:srgbClr val="000000"/>
                </a:solidFill>
                <a:latin typeface="Arial"/>
                <a:ea typeface="MS PGothic"/>
              </a:rPr>
              <a:t>lost interrupt</a:t>
            </a:r>
            <a:r>
              <a:rPr b="0" lang="en-US" sz="1800" spc="-1" strike="noStrike">
                <a:solidFill>
                  <a:srgbClr val="000000"/>
                </a:solidFill>
                <a:latin typeface="Arial"/>
                <a:ea typeface="MS PGothic"/>
              </a:rPr>
              <a:t>.</a:t>
            </a:r>
            <a:endParaRPr b="0" lang="en-US" sz="1800" spc="-1" strike="noStrike">
              <a:solidFill>
                <a:srgbClr val="ffffff"/>
              </a:solidFill>
              <a:latin typeface="Verdana"/>
            </a:endParaRPr>
          </a:p>
          <a:p>
            <a:pPr lvl="1" marL="1457280" indent="-542880">
              <a:lnSpc>
                <a:spcPct val="100000"/>
              </a:lnSpc>
              <a:spcBef>
                <a:spcPts val="785"/>
              </a:spcBef>
              <a:buClr>
                <a:srgbClr val="000000"/>
              </a:buClr>
              <a:buFont typeface="Times New Roman"/>
              <a:buChar char="–"/>
            </a:pPr>
            <a:r>
              <a:rPr b="0" lang="en-US" sz="1800" spc="-1" strike="noStrike">
                <a:solidFill>
                  <a:srgbClr val="000000"/>
                </a:solidFill>
                <a:latin typeface="Arial"/>
                <a:ea typeface="MS PGothic"/>
              </a:rPr>
              <a:t>Nested Interrupt processing</a:t>
            </a:r>
            <a:endParaRPr b="0" lang="en-US" sz="18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0" lang="en-US" sz="2400" spc="-1" strike="noStrike">
                <a:solidFill>
                  <a:srgbClr val="000000"/>
                </a:solidFill>
                <a:latin typeface="Arial"/>
              </a:rPr>
              <a:t>A</a:t>
            </a:r>
            <a:r>
              <a:rPr b="0" lang="en-US" sz="2400" spc="-1" strike="noStrike">
                <a:solidFill>
                  <a:srgbClr val="ff3333"/>
                </a:solidFill>
                <a:latin typeface="Arial"/>
              </a:rPr>
              <a:t> </a:t>
            </a:r>
            <a:r>
              <a:rPr b="0" i="1" lang="en-US" sz="2400" spc="-1" strike="noStrike">
                <a:solidFill>
                  <a:srgbClr val="ff3333"/>
                </a:solidFill>
                <a:latin typeface="Arial"/>
              </a:rPr>
              <a:t>trap</a:t>
            </a:r>
            <a:r>
              <a:rPr b="0" lang="en-US" sz="2400" spc="-1" strike="noStrike">
                <a:solidFill>
                  <a:srgbClr val="000000"/>
                </a:solidFill>
                <a:latin typeface="Arial"/>
              </a:rPr>
              <a:t> is a software-generated interrupt caused either by an error or a user request.</a:t>
            </a:r>
            <a:endParaRPr b="0" lang="en-US" sz="24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1" lang="en-US" sz="2400" spc="-1" strike="noStrike">
                <a:solidFill>
                  <a:srgbClr val="000099"/>
                </a:solidFill>
                <a:latin typeface="Arial"/>
              </a:rPr>
              <a:t>An operating system is </a:t>
            </a:r>
            <a:r>
              <a:rPr b="1" i="1" lang="en-US" sz="2400" spc="-1" strike="noStrike">
                <a:solidFill>
                  <a:srgbClr val="000099"/>
                </a:solidFill>
                <a:latin typeface="Arial"/>
              </a:rPr>
              <a:t>interrupt</a:t>
            </a:r>
            <a:r>
              <a:rPr b="1" lang="en-US" sz="2400" spc="-1" strike="noStrike">
                <a:solidFill>
                  <a:srgbClr val="000099"/>
                </a:solidFill>
                <a:latin typeface="Arial"/>
              </a:rPr>
              <a:t> driven.</a:t>
            </a:r>
            <a:endParaRPr b="0" lang="en-US" sz="2400" spc="-1" strike="noStrike">
              <a:solidFill>
                <a:srgbClr val="ffffff"/>
              </a:solidFill>
              <a:latin typeface="Verdana"/>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6" name="CustomShape 1"/>
          <p:cNvSpPr/>
          <p:nvPr/>
        </p:nvSpPr>
        <p:spPr>
          <a:xfrm>
            <a:off x="685800" y="196920"/>
            <a:ext cx="8074080" cy="66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algn="ctr">
              <a:lnSpc>
                <a:spcPct val="120000"/>
              </a:lnSpc>
            </a:pPr>
            <a:r>
              <a:rPr b="0" lang="en-US" sz="4400" spc="-1" strike="noStrike">
                <a:solidFill>
                  <a:srgbClr val="000000"/>
                </a:solidFill>
                <a:latin typeface="Arial"/>
                <a:ea typeface="MS PGothic"/>
              </a:rPr>
              <a:t>Interrupt types</a:t>
            </a:r>
            <a:endParaRPr b="0" lang="en-US" sz="4400" spc="-1" strike="noStrike">
              <a:solidFill>
                <a:srgbClr val="ffffff"/>
              </a:solidFill>
              <a:latin typeface="Verdana"/>
            </a:endParaRPr>
          </a:p>
        </p:txBody>
      </p:sp>
      <p:pic>
        <p:nvPicPr>
          <p:cNvPr id="767" name="" descr=""/>
          <p:cNvPicPr/>
          <p:nvPr/>
        </p:nvPicPr>
        <p:blipFill>
          <a:blip r:embed="rId1"/>
          <a:stretch/>
        </p:blipFill>
        <p:spPr>
          <a:xfrm>
            <a:off x="182520" y="1554120"/>
            <a:ext cx="8721720" cy="2165400"/>
          </a:xfrm>
          <a:prstGeom prst="rect">
            <a:avLst/>
          </a:prstGeom>
          <a:ln>
            <a:noFill/>
          </a:ln>
        </p:spPr>
      </p:pic>
      <p:sp>
        <p:nvSpPr>
          <p:cNvPr id="768" name="CustomShape 2"/>
          <p:cNvSpPr/>
          <p:nvPr/>
        </p:nvSpPr>
        <p:spPr>
          <a:xfrm>
            <a:off x="1004760" y="4754520"/>
            <a:ext cx="1371600" cy="46188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ea typeface="MS PGothic"/>
              </a:rPr>
              <a:t>Interrupt</a:t>
            </a:r>
            <a:endParaRPr b="0" lang="en-US" sz="2400" spc="-1" strike="noStrike">
              <a:solidFill>
                <a:srgbClr val="ffffff"/>
              </a:solidFill>
              <a:latin typeface="Verdana"/>
            </a:endParaRPr>
          </a:p>
        </p:txBody>
      </p:sp>
      <p:sp>
        <p:nvSpPr>
          <p:cNvPr id="769" name="CustomShape 3"/>
          <p:cNvSpPr/>
          <p:nvPr/>
        </p:nvSpPr>
        <p:spPr>
          <a:xfrm>
            <a:off x="3017880" y="4402080"/>
            <a:ext cx="1369800" cy="44280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ea typeface="MS PGothic"/>
              </a:rPr>
              <a:t>Hardware</a:t>
            </a:r>
            <a:endParaRPr b="0" lang="en-US" sz="2400" spc="-1" strike="noStrike">
              <a:solidFill>
                <a:srgbClr val="ffffff"/>
              </a:solidFill>
              <a:latin typeface="Verdana"/>
            </a:endParaRPr>
          </a:p>
        </p:txBody>
      </p:sp>
      <p:sp>
        <p:nvSpPr>
          <p:cNvPr id="770" name="CustomShape 4"/>
          <p:cNvSpPr/>
          <p:nvPr/>
        </p:nvSpPr>
        <p:spPr>
          <a:xfrm>
            <a:off x="3017880" y="5473800"/>
            <a:ext cx="1369800" cy="37764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ea typeface="MS PGothic"/>
              </a:rPr>
              <a:t>Software</a:t>
            </a:r>
            <a:endParaRPr b="0" lang="en-US" sz="2400" spc="-1" strike="noStrike">
              <a:solidFill>
                <a:srgbClr val="ffffff"/>
              </a:solidFill>
              <a:latin typeface="Verdana"/>
            </a:endParaRPr>
          </a:p>
        </p:txBody>
      </p:sp>
      <p:sp>
        <p:nvSpPr>
          <p:cNvPr id="771" name="Line 5"/>
          <p:cNvSpPr/>
          <p:nvPr/>
        </p:nvSpPr>
        <p:spPr>
          <a:xfrm flipV="1">
            <a:off x="2376360" y="4808160"/>
            <a:ext cx="639720" cy="258840"/>
          </a:xfrm>
          <a:prstGeom prst="line">
            <a:avLst/>
          </a:prstGeom>
          <a:ln w="9360">
            <a:solidFill>
              <a:srgbClr val="000000"/>
            </a:solidFill>
            <a:miter/>
            <a:tailEnd len="med" type="triangle" w="med"/>
          </a:ln>
        </p:spPr>
        <p:style>
          <a:lnRef idx="0"/>
          <a:fillRef idx="0"/>
          <a:effectRef idx="0"/>
          <a:fontRef idx="minor"/>
        </p:style>
      </p:sp>
      <p:sp>
        <p:nvSpPr>
          <p:cNvPr id="772" name="Line 6"/>
          <p:cNvSpPr/>
          <p:nvPr/>
        </p:nvSpPr>
        <p:spPr>
          <a:xfrm>
            <a:off x="2376360" y="5029200"/>
            <a:ext cx="639720" cy="639720"/>
          </a:xfrm>
          <a:prstGeom prst="line">
            <a:avLst/>
          </a:prstGeom>
          <a:ln w="9360">
            <a:solidFill>
              <a:srgbClr val="000000"/>
            </a:solidFill>
            <a:miter/>
            <a:tailEnd len="med" type="triangle" w="med"/>
          </a:ln>
        </p:spPr>
        <p:style>
          <a:lnRef idx="0"/>
          <a:fillRef idx="0"/>
          <a:effectRef idx="0"/>
          <a:fontRef idx="minor"/>
        </p:style>
      </p:sp>
      <p:sp>
        <p:nvSpPr>
          <p:cNvPr id="773" name="CustomShape 7"/>
          <p:cNvSpPr/>
          <p:nvPr/>
        </p:nvSpPr>
        <p:spPr>
          <a:xfrm>
            <a:off x="5041800" y="4340160"/>
            <a:ext cx="2286000" cy="639720"/>
          </a:xfrm>
          <a:prstGeom prst="ellipse">
            <a:avLst/>
          </a:prstGeom>
          <a:solidFill>
            <a:srgbClr val="729fcf"/>
          </a:solidFill>
          <a:ln w="9360">
            <a:solidFill>
              <a:srgbClr val="3465a4"/>
            </a:solidFill>
            <a:miter/>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ea typeface="MS PGothic"/>
              </a:rPr>
              <a:t>signal to CPU</a:t>
            </a:r>
            <a:endParaRPr b="0" lang="en-US" sz="2400" spc="-1" strike="noStrike">
              <a:solidFill>
                <a:srgbClr val="ffffff"/>
              </a:solidFill>
              <a:latin typeface="Verdana"/>
            </a:endParaRPr>
          </a:p>
        </p:txBody>
      </p:sp>
      <p:sp>
        <p:nvSpPr>
          <p:cNvPr id="774" name="CustomShape 8"/>
          <p:cNvSpPr/>
          <p:nvPr/>
        </p:nvSpPr>
        <p:spPr>
          <a:xfrm>
            <a:off x="5041800" y="5349960"/>
            <a:ext cx="2286000" cy="639720"/>
          </a:xfrm>
          <a:prstGeom prst="ellipse">
            <a:avLst/>
          </a:prstGeom>
          <a:solidFill>
            <a:srgbClr val="729fcf"/>
          </a:solidFill>
          <a:ln w="9360">
            <a:solidFill>
              <a:srgbClr val="3465a4"/>
            </a:solidFill>
            <a:miter/>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ea typeface="MS PGothic"/>
              </a:rPr>
              <a:t>system call</a:t>
            </a:r>
            <a:endParaRPr b="0" lang="en-US" sz="2400" spc="-1" strike="noStrike">
              <a:solidFill>
                <a:srgbClr val="ffffff"/>
              </a:solidFill>
              <a:latin typeface="Verdana"/>
            </a:endParaRPr>
          </a:p>
          <a:p>
            <a:pPr algn="ctr">
              <a:lnSpc>
                <a:spcPct val="100000"/>
              </a:lnSpc>
            </a:pPr>
            <a:r>
              <a:rPr b="0" lang="en-US" sz="2400" spc="-1" strike="noStrike">
                <a:solidFill>
                  <a:srgbClr val="000000"/>
                </a:solidFill>
                <a:latin typeface="Arial"/>
                <a:ea typeface="MS PGothic"/>
              </a:rPr>
              <a:t>Or trap</a:t>
            </a:r>
            <a:endParaRPr b="0" lang="en-US" sz="2400" spc="-1" strike="noStrike">
              <a:solidFill>
                <a:srgbClr val="ffffff"/>
              </a:solidFill>
              <a:latin typeface="Verdana"/>
            </a:endParaRPr>
          </a:p>
        </p:txBody>
      </p:sp>
      <p:sp>
        <p:nvSpPr>
          <p:cNvPr id="775" name="Line 9"/>
          <p:cNvSpPr/>
          <p:nvPr/>
        </p:nvSpPr>
        <p:spPr>
          <a:xfrm>
            <a:off x="4383360" y="4651560"/>
            <a:ext cx="658440" cy="0"/>
          </a:xfrm>
          <a:prstGeom prst="line">
            <a:avLst/>
          </a:prstGeom>
          <a:ln w="9360">
            <a:solidFill>
              <a:srgbClr val="000000"/>
            </a:solidFill>
            <a:miter/>
            <a:tailEnd len="med" type="triangle" w="med"/>
          </a:ln>
        </p:spPr>
        <p:style>
          <a:lnRef idx="0"/>
          <a:fillRef idx="0"/>
          <a:effectRef idx="0"/>
          <a:fontRef idx="minor"/>
        </p:style>
      </p:sp>
      <p:sp>
        <p:nvSpPr>
          <p:cNvPr id="776" name="Line 10"/>
          <p:cNvSpPr/>
          <p:nvPr/>
        </p:nvSpPr>
        <p:spPr>
          <a:xfrm>
            <a:off x="4419360" y="5668920"/>
            <a:ext cx="622440" cy="360"/>
          </a:xfrm>
          <a:prstGeom prst="line">
            <a:avLst/>
          </a:prstGeom>
          <a:ln w="9360">
            <a:solidFill>
              <a:srgbClr val="000000"/>
            </a:solidFill>
            <a:miter/>
            <a:tailEnd len="med" type="triangle" w="med"/>
          </a:ln>
        </p:spPr>
        <p:style>
          <a:lnRef idx="0"/>
          <a:fillRef idx="0"/>
          <a:effectRef idx="0"/>
          <a:fontRef idx="minor"/>
        </p:style>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7"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Interrupt Timeline</a:t>
            </a:r>
            <a:endParaRPr b="0" lang="en-US" sz="3200" spc="-1" strike="noStrike">
              <a:solidFill>
                <a:srgbClr val="ffffff"/>
              </a:solidFill>
              <a:latin typeface="Verdana"/>
            </a:endParaRPr>
          </a:p>
        </p:txBody>
      </p:sp>
      <p:pic>
        <p:nvPicPr>
          <p:cNvPr id="778" name="" descr=""/>
          <p:cNvPicPr/>
          <p:nvPr/>
        </p:nvPicPr>
        <p:blipFill>
          <a:blip r:embed="rId1"/>
          <a:srcRect l="764" t="18325" r="572" b="18325"/>
          <a:stretch/>
        </p:blipFill>
        <p:spPr>
          <a:xfrm>
            <a:off x="1600200" y="1739880"/>
            <a:ext cx="6566040" cy="3162240"/>
          </a:xfrm>
          <a:prstGeom prst="rect">
            <a:avLst/>
          </a:prstGeom>
          <a:ln w="38160">
            <a:solidFill>
              <a:srgbClr val="cc6600"/>
            </a:solidFill>
            <a:miter/>
          </a:ln>
        </p:spPr>
      </p:pic>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9"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Two I/O Methods</a:t>
            </a:r>
            <a:endParaRPr b="0" lang="en-US" sz="3200" spc="-1" strike="noStrike">
              <a:solidFill>
                <a:srgbClr val="ffffff"/>
              </a:solidFill>
              <a:latin typeface="Verdana"/>
            </a:endParaRPr>
          </a:p>
        </p:txBody>
      </p:sp>
      <p:sp>
        <p:nvSpPr>
          <p:cNvPr id="780" name="CustomShape 2"/>
          <p:cNvSpPr/>
          <p:nvPr/>
        </p:nvSpPr>
        <p:spPr>
          <a:xfrm>
            <a:off x="2154240" y="1792440"/>
            <a:ext cx="15112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nchor="ctr"/>
          <a:p>
            <a:pPr algn="ctr">
              <a:lnSpc>
                <a:spcPct val="100000"/>
              </a:lnSpc>
              <a:spcBef>
                <a:spcPts val="1123"/>
              </a:spcBef>
            </a:pPr>
            <a:r>
              <a:rPr b="0" lang="en-US" sz="1800" spc="-1" strike="noStrike">
                <a:solidFill>
                  <a:srgbClr val="000000"/>
                </a:solidFill>
                <a:latin typeface="Arial"/>
              </a:rPr>
              <a:t>Synchronous</a:t>
            </a:r>
            <a:endParaRPr b="0" lang="en-US" sz="1800" spc="-1" strike="noStrike">
              <a:solidFill>
                <a:srgbClr val="ffffff"/>
              </a:solidFill>
              <a:latin typeface="Verdana"/>
            </a:endParaRPr>
          </a:p>
        </p:txBody>
      </p:sp>
      <p:sp>
        <p:nvSpPr>
          <p:cNvPr id="781" name="CustomShape 3"/>
          <p:cNvSpPr/>
          <p:nvPr/>
        </p:nvSpPr>
        <p:spPr>
          <a:xfrm>
            <a:off x="5365800" y="1819440"/>
            <a:ext cx="16254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nchor="ctr"/>
          <a:p>
            <a:pPr algn="ctr">
              <a:lnSpc>
                <a:spcPct val="100000"/>
              </a:lnSpc>
              <a:spcBef>
                <a:spcPts val="1123"/>
              </a:spcBef>
            </a:pPr>
            <a:r>
              <a:rPr b="0" lang="en-US" sz="1800" spc="-1" strike="noStrike">
                <a:solidFill>
                  <a:srgbClr val="000000"/>
                </a:solidFill>
                <a:latin typeface="Arial"/>
              </a:rPr>
              <a:t>Asynchronous</a:t>
            </a:r>
            <a:endParaRPr b="0" lang="en-US" sz="1800" spc="-1" strike="noStrike">
              <a:solidFill>
                <a:srgbClr val="ffffff"/>
              </a:solidFill>
              <a:latin typeface="Verdana"/>
            </a:endParaRPr>
          </a:p>
        </p:txBody>
      </p:sp>
      <p:pic>
        <p:nvPicPr>
          <p:cNvPr id="782" name="" descr=""/>
          <p:cNvPicPr/>
          <p:nvPr/>
        </p:nvPicPr>
        <p:blipFill>
          <a:blip r:embed="rId1"/>
          <a:srcRect l="520" t="22592" r="567" b="22526"/>
          <a:stretch/>
        </p:blipFill>
        <p:spPr>
          <a:xfrm>
            <a:off x="754200" y="2284560"/>
            <a:ext cx="7746840" cy="3438360"/>
          </a:xfrm>
          <a:prstGeom prst="rect">
            <a:avLst/>
          </a:prstGeom>
          <a:ln w="57240">
            <a:solidFill>
              <a:srgbClr val="000000"/>
            </a:solidFill>
            <a:miter/>
          </a:ln>
        </p:spPr>
      </p:pic>
      <p:sp>
        <p:nvSpPr>
          <p:cNvPr id="783" name="CustomShape 4"/>
          <p:cNvSpPr/>
          <p:nvPr/>
        </p:nvSpPr>
        <p:spPr>
          <a:xfrm>
            <a:off x="1523880" y="1332000"/>
            <a:ext cx="2286000" cy="45720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nSpc>
                <a:spcPct val="100000"/>
              </a:lnSpc>
            </a:pPr>
            <a:r>
              <a:rPr b="0" lang="en-US" sz="2400" spc="-1" strike="noStrike">
                <a:solidFill>
                  <a:srgbClr val="000000"/>
                </a:solidFill>
                <a:latin typeface="Arial"/>
              </a:rPr>
              <a:t>Interrupt-driven</a:t>
            </a:r>
            <a:endParaRPr b="0" lang="en-US" sz="2400" spc="-1" strike="noStrike">
              <a:solidFill>
                <a:srgbClr val="ffffff"/>
              </a:solidFill>
              <a:latin typeface="Verdana"/>
            </a:endParaRPr>
          </a:p>
        </p:txBody>
      </p:sp>
      <p:sp>
        <p:nvSpPr>
          <p:cNvPr id="784" name="CustomShape 5"/>
          <p:cNvSpPr/>
          <p:nvPr/>
        </p:nvSpPr>
        <p:spPr>
          <a:xfrm>
            <a:off x="4627440" y="1362240"/>
            <a:ext cx="4160880" cy="45720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nSpc>
                <a:spcPct val="100000"/>
              </a:lnSpc>
            </a:pPr>
            <a:r>
              <a:rPr b="0" lang="en-US" sz="2400" spc="-1" strike="noStrike">
                <a:solidFill>
                  <a:srgbClr val="000000"/>
                </a:solidFill>
                <a:latin typeface="Arial"/>
              </a:rPr>
              <a:t>Direct Memory Access (DMA)</a:t>
            </a:r>
            <a:endParaRPr b="0" lang="en-US" sz="2400" spc="-1" strike="noStrike">
              <a:solidFill>
                <a:srgbClr val="ffffff"/>
              </a:solidFill>
              <a:latin typeface="Verdana"/>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5"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Direct Memory Access Structure</a:t>
            </a:r>
            <a:endParaRPr b="0" lang="en-US" sz="3200" spc="-1" strike="noStrike">
              <a:solidFill>
                <a:srgbClr val="ffffff"/>
              </a:solidFill>
              <a:latin typeface="Verdana"/>
            </a:endParaRPr>
          </a:p>
        </p:txBody>
      </p:sp>
      <p:sp>
        <p:nvSpPr>
          <p:cNvPr id="786" name="CustomShape 2"/>
          <p:cNvSpPr/>
          <p:nvPr/>
        </p:nvSpPr>
        <p:spPr>
          <a:xfrm>
            <a:off x="826920" y="1282680"/>
            <a:ext cx="735192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3120" indent="-30312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Used for high-speed I/O devices able to transmit information at close to </a:t>
            </a:r>
            <a:r>
              <a:rPr b="1" lang="en-US" sz="2000" spc="-1" strike="noStrike">
                <a:solidFill>
                  <a:srgbClr val="000000"/>
                </a:solidFill>
                <a:latin typeface="Arial"/>
              </a:rPr>
              <a:t>memory speeds</a:t>
            </a:r>
            <a:r>
              <a:rPr b="0" lang="en-US" sz="2000" spc="-1" strike="noStrike">
                <a:solidFill>
                  <a:srgbClr val="000000"/>
                </a:solidFill>
                <a:latin typeface="Arial"/>
              </a:rPr>
              <a:t>.</a:t>
            </a:r>
            <a:endParaRPr b="0" lang="en-US" sz="20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1" lang="en-US" sz="2000" spc="-1" strike="noStrike">
                <a:solidFill>
                  <a:srgbClr val="000000"/>
                </a:solidFill>
                <a:latin typeface="Arial"/>
              </a:rPr>
              <a:t>Device controller transfers blocks of data from buffer storage directly to main memory without CPU intervention.</a:t>
            </a:r>
            <a:endParaRPr b="0" lang="en-US" sz="2000" spc="-1" strike="noStrike">
              <a:solidFill>
                <a:srgbClr val="ffffff"/>
              </a:solidFill>
              <a:latin typeface="Verdana"/>
            </a:endParaRPr>
          </a:p>
          <a:p>
            <a:pPr marL="303120" indent="-303120">
              <a:lnSpc>
                <a:spcPct val="100000"/>
              </a:lnSpc>
              <a:spcBef>
                <a:spcPts val="785"/>
              </a:spcBef>
              <a:buClr>
                <a:srgbClr val="993300"/>
              </a:buClr>
              <a:buSzPct val="90000"/>
              <a:buFont typeface="Monotype Sorts" charset="2"/>
              <a:buChar char=""/>
            </a:pPr>
            <a:r>
              <a:rPr b="0" lang="en-US" sz="2000" spc="-1" strike="noStrike">
                <a:solidFill>
                  <a:srgbClr val="000000"/>
                </a:solidFill>
                <a:latin typeface="Arial"/>
              </a:rPr>
              <a:t>Only one interrupt is generated per block, rather than the one interrupt per byte.</a:t>
            </a:r>
            <a:endParaRPr b="0" lang="en-US" sz="2000" spc="-1" strike="noStrike">
              <a:solidFill>
                <a:srgbClr val="ffffff"/>
              </a:solidFill>
              <a:latin typeface="Verdana"/>
            </a:endParaRPr>
          </a:p>
        </p:txBody>
      </p:sp>
      <p:sp>
        <p:nvSpPr>
          <p:cNvPr id="787" name="CustomShape 3"/>
          <p:cNvSpPr/>
          <p:nvPr/>
        </p:nvSpPr>
        <p:spPr>
          <a:xfrm>
            <a:off x="3292560" y="3932280"/>
            <a:ext cx="2468520" cy="73188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Switch or Bus</a:t>
            </a:r>
            <a:endParaRPr b="0" lang="en-US" sz="2400" spc="-1" strike="noStrike">
              <a:solidFill>
                <a:srgbClr val="ffffff"/>
              </a:solidFill>
              <a:latin typeface="Verdana"/>
            </a:endParaRPr>
          </a:p>
        </p:txBody>
      </p:sp>
      <p:sp>
        <p:nvSpPr>
          <p:cNvPr id="788" name="CustomShape 4"/>
          <p:cNvSpPr/>
          <p:nvPr/>
        </p:nvSpPr>
        <p:spPr>
          <a:xfrm>
            <a:off x="1463760" y="5121360"/>
            <a:ext cx="6126120" cy="64440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DMA is more effective in switch architecture</a:t>
            </a:r>
            <a:endParaRPr b="0" lang="en-US" sz="2400" spc="-1" strike="noStrike">
              <a:solidFill>
                <a:srgbClr val="ffffff"/>
              </a:solidFill>
              <a:latin typeface="Verdana"/>
            </a:endParaRPr>
          </a:p>
        </p:txBody>
      </p:sp>
    </p:spTree>
  </p:cSld>
  <p:timing>
    <p:tnLst>
      <p:par>
        <p:cTn id="37" dur="indefinite" restart="never" nodeType="tmRoot">
          <p:childTnLst>
            <p:seq>
              <p:cTn id="38" dur="indefinite" nodeType="mainSeq">
                <p:childTnLst>
                  <p:par>
                    <p:cTn id="39" dur="indefinite" nodeType="clickEffect" fill="hold">
                      <p:stCondLst>
                        <p:cond delay="indefinite"/>
                      </p:stCondLst>
                      <p:childTnLst>
                        <p:par>
                          <p:cTn id="40" dur="indefinite" nodeType="clickEffect" fill="hold">
                            <p:stCondLst>
                              <p:cond delay="0"/>
                            </p:stCondLst>
                            <p:childTnLst>
                              <p:par>
                                <p:cTn id="41" dur="indefinite" nodeType="clickEffect" fill="hold" presetClass="entr" presetID="1">
                                  <p:stCondLst>
                                    <p:cond delay="0"/>
                                  </p:stCondLst>
                                  <p:childTnLst>
                                    <p:set>
                                      <p:cBhvr>
                                        <p:cTn id="42" dur="1" fill="hold">
                                          <p:stCondLst>
                                            <p:cond delay="0"/>
                                          </p:stCondLst>
                                        </p:cTn>
                                        <p:tgtEl>
                                          <p:spTgt spid="787"/>
                                        </p:tgtEl>
                                        <p:attrNameLst>
                                          <p:attrName>style.visibility</p:attrName>
                                        </p:attrNameLst>
                                      </p:cBhvr>
                                      <p:to>
                                        <p:strVal val="visible"/>
                                      </p:to>
                                    </p:set>
                                  </p:childTnLst>
                                </p:cTn>
                              </p:par>
                            </p:childTnLst>
                          </p:cTn>
                        </p:par>
                      </p:childTnLst>
                    </p:cTn>
                  </p:par>
                  <p:par>
                    <p:cTn id="43" dur="indefinite" nodeType="clickEffect" fill="hold">
                      <p:stCondLst>
                        <p:cond delay="indefinite"/>
                      </p:stCondLst>
                      <p:childTnLst>
                        <p:par>
                          <p:cTn id="44" dur="indefinite" nodeType="clickEffect" fill="hold">
                            <p:stCondLst>
                              <p:cond delay="0"/>
                            </p:stCondLst>
                            <p:childTnLst>
                              <p:par>
                                <p:cTn id="45" dur="indefinite" nodeType="clickEffect" fill="hold" presetClass="entr" presetID="1">
                                  <p:stCondLst>
                                    <p:cond delay="0"/>
                                  </p:stCondLst>
                                  <p:childTnLst>
                                    <p:set>
                                      <p:cBhvr>
                                        <p:cTn id="46"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9" name="CustomShape 1"/>
          <p:cNvSpPr/>
          <p:nvPr/>
        </p:nvSpPr>
        <p:spPr>
          <a:xfrm>
            <a:off x="835200" y="1666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How a Modern Computer Works</a:t>
            </a:r>
            <a:endParaRPr b="0" lang="en-US" sz="3200" spc="-1" strike="noStrike">
              <a:solidFill>
                <a:srgbClr val="ffffff"/>
              </a:solidFill>
              <a:latin typeface="Verdana"/>
            </a:endParaRPr>
          </a:p>
        </p:txBody>
      </p:sp>
      <p:pic>
        <p:nvPicPr>
          <p:cNvPr id="790" name="" descr=""/>
          <p:cNvPicPr/>
          <p:nvPr/>
        </p:nvPicPr>
        <p:blipFill>
          <a:blip r:embed="rId1"/>
          <a:stretch/>
        </p:blipFill>
        <p:spPr>
          <a:xfrm>
            <a:off x="1676520" y="1143000"/>
            <a:ext cx="6127560" cy="4876920"/>
          </a:xfrm>
          <a:prstGeom prst="rect">
            <a:avLst/>
          </a:prstGeom>
          <a:ln>
            <a:noFill/>
          </a:ln>
        </p:spPr>
      </p:pic>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1"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Operating-System Operations</a:t>
            </a:r>
            <a:endParaRPr b="0" lang="en-US" sz="3200" spc="-1" strike="noStrike">
              <a:solidFill>
                <a:srgbClr val="ffffff"/>
              </a:solidFill>
              <a:latin typeface="Verdana"/>
            </a:endParaRPr>
          </a:p>
        </p:txBody>
      </p:sp>
      <p:sp>
        <p:nvSpPr>
          <p:cNvPr id="792" name="CustomShape 2"/>
          <p:cNvSpPr/>
          <p:nvPr/>
        </p:nvSpPr>
        <p:spPr>
          <a:xfrm>
            <a:off x="826920" y="1066680"/>
            <a:ext cx="7351920" cy="4699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90000"/>
              </a:lnSpc>
              <a:spcBef>
                <a:spcPts val="785"/>
              </a:spcBef>
              <a:buClr>
                <a:srgbClr val="000000"/>
              </a:buClr>
              <a:buSzPct val="150000"/>
              <a:buFont typeface="Arial"/>
              <a:buChar char="•"/>
            </a:pPr>
            <a:r>
              <a:rPr b="0" lang="en-US" sz="2000" spc="-1" strike="noStrike">
                <a:solidFill>
                  <a:srgbClr val="000000"/>
                </a:solidFill>
                <a:latin typeface="Arial"/>
              </a:rPr>
              <a:t>Interrupt driven by hardware</a:t>
            </a:r>
            <a:endParaRPr b="0" lang="en-US" sz="2000" spc="-1" strike="noStrike">
              <a:solidFill>
                <a:srgbClr val="ffffff"/>
              </a:solidFill>
              <a:latin typeface="Verdana"/>
            </a:endParaRPr>
          </a:p>
          <a:p>
            <a:pPr marL="320400" indent="-320400">
              <a:lnSpc>
                <a:spcPct val="90000"/>
              </a:lnSpc>
              <a:spcBef>
                <a:spcPts val="785"/>
              </a:spcBef>
              <a:buClr>
                <a:srgbClr val="000000"/>
              </a:buClr>
              <a:buSzPct val="150000"/>
              <a:buFont typeface="Arial"/>
              <a:buChar char="•"/>
            </a:pPr>
            <a:r>
              <a:rPr b="0" lang="en-US" sz="2000" spc="-1" strike="noStrike">
                <a:solidFill>
                  <a:srgbClr val="000000"/>
                </a:solidFill>
                <a:latin typeface="Arial"/>
              </a:rPr>
              <a:t>Software error or request creates </a:t>
            </a:r>
            <a:r>
              <a:rPr b="1" lang="en-US" sz="2000" spc="-1" strike="noStrike">
                <a:solidFill>
                  <a:srgbClr val="000000"/>
                </a:solidFill>
                <a:latin typeface="Arial"/>
              </a:rPr>
              <a:t>exception</a:t>
            </a:r>
            <a:r>
              <a:rPr b="0" lang="en-US" sz="2000" spc="-1" strike="noStrike">
                <a:solidFill>
                  <a:srgbClr val="000000"/>
                </a:solidFill>
                <a:latin typeface="Arial"/>
              </a:rPr>
              <a:t> or </a:t>
            </a:r>
            <a:r>
              <a:rPr b="1" lang="en-US" sz="2000" spc="-1" strike="noStrike">
                <a:solidFill>
                  <a:srgbClr val="000000"/>
                </a:solidFill>
                <a:latin typeface="Arial"/>
              </a:rPr>
              <a:t>trap</a:t>
            </a:r>
            <a:endParaRPr b="0" lang="en-US" sz="2000" spc="-1" strike="noStrike">
              <a:solidFill>
                <a:srgbClr val="ffffff"/>
              </a:solidFill>
              <a:latin typeface="Verdana"/>
            </a:endParaRPr>
          </a:p>
          <a:p>
            <a:pPr lvl="1" marL="777600" indent="-320400">
              <a:lnSpc>
                <a:spcPct val="90000"/>
              </a:lnSpc>
              <a:spcBef>
                <a:spcPts val="785"/>
              </a:spcBef>
              <a:buClr>
                <a:srgbClr val="000000"/>
              </a:buClr>
              <a:buFont typeface="Wingdings" charset="2"/>
              <a:buChar char=""/>
            </a:pPr>
            <a:r>
              <a:rPr b="0" lang="en-US" sz="2000" spc="-1" strike="noStrike">
                <a:solidFill>
                  <a:srgbClr val="000000"/>
                </a:solidFill>
                <a:latin typeface="Arial"/>
                <a:ea typeface="MS PGothic"/>
              </a:rPr>
              <a:t>Division by zero, request for operating system service</a:t>
            </a:r>
            <a:endParaRPr b="0" lang="en-US" sz="2000" spc="-1" strike="noStrike">
              <a:solidFill>
                <a:srgbClr val="ffffff"/>
              </a:solidFill>
              <a:latin typeface="Verdana"/>
            </a:endParaRPr>
          </a:p>
          <a:p>
            <a:pPr marL="320400" indent="-320400">
              <a:lnSpc>
                <a:spcPct val="90000"/>
              </a:lnSpc>
              <a:spcBef>
                <a:spcPts val="785"/>
              </a:spcBef>
              <a:buClr>
                <a:srgbClr val="000000"/>
              </a:buClr>
              <a:buSzPct val="150000"/>
              <a:buFont typeface="Arial"/>
              <a:buChar char="•"/>
            </a:pPr>
            <a:r>
              <a:rPr b="1" lang="en-US" sz="2000" spc="-1" strike="noStrike">
                <a:solidFill>
                  <a:srgbClr val="000000"/>
                </a:solidFill>
                <a:latin typeface="Arial"/>
              </a:rPr>
              <a:t>Dual-mode</a:t>
            </a:r>
            <a:r>
              <a:rPr b="0" lang="en-US" sz="2000" spc="-1" strike="noStrike">
                <a:solidFill>
                  <a:srgbClr val="000000"/>
                </a:solidFill>
                <a:latin typeface="Arial"/>
              </a:rPr>
              <a:t> operation allows OS to protect itself and other system components</a:t>
            </a:r>
            <a:endParaRPr b="0" lang="en-US" sz="2000" spc="-1" strike="noStrike">
              <a:solidFill>
                <a:srgbClr val="ffffff"/>
              </a:solidFill>
              <a:latin typeface="Verdana"/>
            </a:endParaRPr>
          </a:p>
          <a:p>
            <a:pPr marL="320400" indent="-320400">
              <a:lnSpc>
                <a:spcPct val="90000"/>
              </a:lnSpc>
              <a:spcBef>
                <a:spcPts val="785"/>
              </a:spcBef>
              <a:buClr>
                <a:srgbClr val="000000"/>
              </a:buClr>
              <a:buSzPct val="150000"/>
              <a:buFont typeface="Arial"/>
              <a:buChar char="•"/>
            </a:pPr>
            <a:r>
              <a:rPr b="1" lang="en-US" sz="2000" spc="-1" strike="noStrike">
                <a:solidFill>
                  <a:srgbClr val="ff3333"/>
                </a:solidFill>
                <a:latin typeface="Arial"/>
              </a:rPr>
              <a:t>User mode</a:t>
            </a:r>
            <a:r>
              <a:rPr b="0" lang="en-US" sz="2000" spc="-1" strike="noStrike">
                <a:solidFill>
                  <a:srgbClr val="000000"/>
                </a:solidFill>
                <a:latin typeface="Arial"/>
              </a:rPr>
              <a:t> and </a:t>
            </a:r>
            <a:r>
              <a:rPr b="1" lang="en-US" sz="2000" spc="-1" strike="noStrike">
                <a:solidFill>
                  <a:srgbClr val="ff3333"/>
                </a:solidFill>
                <a:latin typeface="Arial"/>
              </a:rPr>
              <a:t>kernel mode</a:t>
            </a:r>
            <a:r>
              <a:rPr b="0" lang="en-US" sz="2000" spc="-1" strike="noStrike">
                <a:solidFill>
                  <a:srgbClr val="000000"/>
                </a:solidFill>
                <a:latin typeface="Arial"/>
              </a:rPr>
              <a:t> </a:t>
            </a:r>
            <a:endParaRPr b="0" lang="en-US" sz="2000" spc="-1" strike="noStrike">
              <a:solidFill>
                <a:srgbClr val="ffffff"/>
              </a:solidFill>
              <a:latin typeface="Verdana"/>
            </a:endParaRPr>
          </a:p>
          <a:p>
            <a:pPr lvl="1" marL="777600" indent="-320400">
              <a:lnSpc>
                <a:spcPct val="90000"/>
              </a:lnSpc>
              <a:spcBef>
                <a:spcPts val="785"/>
              </a:spcBef>
              <a:buClr>
                <a:srgbClr val="000000"/>
              </a:buClr>
              <a:buFont typeface="Wingdings" charset="2"/>
              <a:buChar char=""/>
            </a:pPr>
            <a:r>
              <a:rPr b="1" lang="en-US" sz="2000" spc="-1" strike="noStrike">
                <a:solidFill>
                  <a:srgbClr val="000000"/>
                </a:solidFill>
                <a:latin typeface="Arial"/>
                <a:ea typeface="MS PGothic"/>
              </a:rPr>
              <a:t>Mode bit</a:t>
            </a:r>
            <a:r>
              <a:rPr b="0" lang="en-US" sz="2000" spc="-1" strike="noStrike">
                <a:solidFill>
                  <a:srgbClr val="000000"/>
                </a:solidFill>
                <a:latin typeface="Arial"/>
                <a:ea typeface="MS PGothic"/>
              </a:rPr>
              <a:t> provided by hardware</a:t>
            </a:r>
            <a:endParaRPr b="0" lang="en-US" sz="2000" spc="-1" strike="noStrike">
              <a:solidFill>
                <a:srgbClr val="ffffff"/>
              </a:solidFill>
              <a:latin typeface="Verdana"/>
            </a:endParaRPr>
          </a:p>
          <a:p>
            <a:pPr lvl="2" marL="1160280" indent="-326880">
              <a:lnSpc>
                <a:spcPct val="90000"/>
              </a:lnSpc>
              <a:spcBef>
                <a:spcPts val="785"/>
              </a:spcBef>
              <a:buClr>
                <a:srgbClr val="000000"/>
              </a:buClr>
              <a:buFont typeface="Courier New"/>
              <a:buChar char="o"/>
            </a:pPr>
            <a:r>
              <a:rPr b="0" lang="en-US" sz="2000" spc="-1" strike="noStrike">
                <a:solidFill>
                  <a:srgbClr val="000000"/>
                </a:solidFill>
                <a:latin typeface="Arial"/>
                <a:ea typeface="MS PGothic"/>
              </a:rPr>
              <a:t>Provides ability to distinguish when system is running user code or kernel code</a:t>
            </a:r>
            <a:endParaRPr b="0" lang="en-US" sz="2000" spc="-1" strike="noStrike">
              <a:solidFill>
                <a:srgbClr val="ffffff"/>
              </a:solidFill>
              <a:latin typeface="Verdana"/>
            </a:endParaRPr>
          </a:p>
          <a:p>
            <a:pPr lvl="2" marL="1160280" indent="-326880">
              <a:lnSpc>
                <a:spcPct val="90000"/>
              </a:lnSpc>
              <a:spcBef>
                <a:spcPts val="785"/>
              </a:spcBef>
              <a:buClr>
                <a:srgbClr val="000000"/>
              </a:buClr>
              <a:buFont typeface="Courier New"/>
              <a:buChar char="o"/>
            </a:pPr>
            <a:r>
              <a:rPr b="0" lang="en-US" sz="2000" spc="-1" strike="noStrike">
                <a:solidFill>
                  <a:srgbClr val="000000"/>
                </a:solidFill>
                <a:latin typeface="Arial"/>
                <a:ea typeface="MS PGothic"/>
              </a:rPr>
              <a:t>Some instructions designated as </a:t>
            </a:r>
            <a:r>
              <a:rPr b="1" lang="en-US" sz="2000" spc="-1" strike="noStrike">
                <a:solidFill>
                  <a:srgbClr val="009933"/>
                </a:solidFill>
                <a:latin typeface="Arial"/>
                <a:ea typeface="MS PGothic"/>
              </a:rPr>
              <a:t>privileged</a:t>
            </a:r>
            <a:r>
              <a:rPr b="0" lang="en-US" sz="2000" spc="-1" strike="noStrike">
                <a:solidFill>
                  <a:srgbClr val="000000"/>
                </a:solidFill>
                <a:latin typeface="Arial"/>
                <a:ea typeface="MS PGothic"/>
              </a:rPr>
              <a:t>, only executable in kernel mode</a:t>
            </a:r>
            <a:endParaRPr b="0" lang="en-US" sz="2000" spc="-1" strike="noStrike">
              <a:solidFill>
                <a:srgbClr val="ffffff"/>
              </a:solidFill>
              <a:latin typeface="Verdana"/>
            </a:endParaRPr>
          </a:p>
          <a:p>
            <a:pPr lvl="2" marL="1160280" indent="-326880">
              <a:lnSpc>
                <a:spcPct val="90000"/>
              </a:lnSpc>
              <a:spcBef>
                <a:spcPts val="785"/>
              </a:spcBef>
              <a:buClr>
                <a:srgbClr val="000000"/>
              </a:buClr>
              <a:buFont typeface="Courier New"/>
              <a:buChar char="o"/>
            </a:pPr>
            <a:r>
              <a:rPr b="0" lang="en-US" sz="2000" spc="-1" strike="noStrike">
                <a:solidFill>
                  <a:srgbClr val="009933"/>
                </a:solidFill>
                <a:latin typeface="Arial"/>
                <a:ea typeface="MS PGothic"/>
              </a:rPr>
              <a:t>System call</a:t>
            </a:r>
            <a:r>
              <a:rPr b="0" lang="en-US" sz="2000" spc="-1" strike="noStrike">
                <a:solidFill>
                  <a:srgbClr val="000000"/>
                </a:solidFill>
                <a:latin typeface="Arial"/>
                <a:ea typeface="MS PGothic"/>
              </a:rPr>
              <a:t> changes mode to kernel, return from call resets it to user</a:t>
            </a:r>
            <a:endParaRPr b="0" lang="en-US" sz="2000" spc="-1" strike="noStrike">
              <a:solidFill>
                <a:srgbClr val="ffffff"/>
              </a:solidFill>
              <a:latin typeface="Verdana"/>
            </a:endParaRPr>
          </a:p>
          <a:p>
            <a:pPr marL="320400" indent="-320400">
              <a:lnSpc>
                <a:spcPct val="90000"/>
              </a:lnSpc>
              <a:spcBef>
                <a:spcPts val="785"/>
              </a:spcBef>
              <a:buClr>
                <a:srgbClr val="000000"/>
              </a:buClr>
              <a:buSzPct val="150000"/>
              <a:buFont typeface="Arial"/>
              <a:buChar char="•"/>
            </a:pPr>
            <a:r>
              <a:rPr b="0" lang="en-US" sz="2000" spc="-1" strike="noStrike">
                <a:solidFill>
                  <a:srgbClr val="000000"/>
                </a:solidFill>
                <a:latin typeface="Arial"/>
              </a:rPr>
              <a:t>Multi-mode : Virtual machine manager</a:t>
            </a:r>
            <a:endParaRPr b="0" lang="en-US" sz="2000" spc="-1" strike="noStrike">
              <a:solidFill>
                <a:srgbClr val="ffffff"/>
              </a:solidFill>
              <a:latin typeface="Verdana"/>
            </a:endParaRPr>
          </a:p>
          <a:p>
            <a:pPr lvl="1" marL="799920" indent="-320760">
              <a:lnSpc>
                <a:spcPct val="90000"/>
              </a:lnSpc>
              <a:spcBef>
                <a:spcPts val="785"/>
              </a:spcBef>
            </a:pPr>
            <a:endParaRPr b="0" lang="en-US" sz="2000" spc="-1" strike="noStrike">
              <a:solidFill>
                <a:srgbClr val="ffffff"/>
              </a:solidFill>
              <a:latin typeface="Verdana"/>
            </a:endParaRPr>
          </a:p>
        </p:txBody>
      </p:sp>
      <p:sp>
        <p:nvSpPr>
          <p:cNvPr id="793" name="CustomShape 3"/>
          <p:cNvSpPr/>
          <p:nvPr/>
        </p:nvSpPr>
        <p:spPr>
          <a:xfrm>
            <a:off x="851040" y="3581280"/>
            <a:ext cx="7407000" cy="144792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Arial"/>
              </a:rPr>
              <a:t>System call is the method used by a process to request action </a:t>
            </a:r>
            <a:endParaRPr b="0" lang="en-US" sz="2000" spc="-1" strike="noStrike">
              <a:solidFill>
                <a:srgbClr val="ffffff"/>
              </a:solidFill>
              <a:latin typeface="Verdana"/>
            </a:endParaRPr>
          </a:p>
          <a:p>
            <a:pPr algn="ctr">
              <a:lnSpc>
                <a:spcPct val="100000"/>
              </a:lnSpc>
            </a:pPr>
            <a:r>
              <a:rPr b="0" lang="en-US" sz="2000" spc="-1" strike="noStrike">
                <a:solidFill>
                  <a:srgbClr val="000000"/>
                </a:solidFill>
                <a:latin typeface="Arial"/>
              </a:rPr>
              <a:t>by the OS. The system call service routine is a part of the OS</a:t>
            </a:r>
            <a:endParaRPr b="0" lang="en-US" sz="2000" spc="-1" strike="noStrike">
              <a:solidFill>
                <a:srgbClr val="ffffff"/>
              </a:solidFill>
              <a:latin typeface="Verdana"/>
            </a:endParaRPr>
          </a:p>
        </p:txBody>
      </p:sp>
    </p:spTree>
  </p:cSld>
  <p:timing>
    <p:tnLst>
      <p:par>
        <p:cTn id="47" dur="indefinite" restart="never" nodeType="tmRoot">
          <p:childTnLst>
            <p:seq>
              <p:cTn id="48" dur="indefinite" nodeType="mainSeq">
                <p:childTnLst>
                  <p:par>
                    <p:cTn id="49" dur="indefinite" nodeType="clickEffect" fill="hold">
                      <p:stCondLst>
                        <p:cond delay="indefinite"/>
                      </p:stCondLst>
                      <p:childTnLst>
                        <p:par>
                          <p:cTn id="50" dur="indefinite" nodeType="clickEffect" fill="hold">
                            <p:stCondLst>
                              <p:cond delay="0"/>
                            </p:stCondLst>
                            <p:childTnLst>
                              <p:par>
                                <p:cTn id="51" dur="indefinite" nodeType="clickEffect" fill="hold" presetClass="entr" presetID="1">
                                  <p:stCondLst>
                                    <p:cond delay="0"/>
                                  </p:stCondLst>
                                  <p:childTnLst>
                                    <p:set>
                                      <p:cBhvr>
                                        <p:cTn id="52"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4"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993300"/>
                </a:solidFill>
                <a:latin typeface="Arial"/>
              </a:rPr>
              <a:t>Transition from User to Kernel Mode</a:t>
            </a:r>
            <a:endParaRPr b="0" lang="en-US" sz="3200" spc="-1" strike="noStrike">
              <a:solidFill>
                <a:srgbClr val="ffffff"/>
              </a:solidFill>
              <a:latin typeface="Verdana"/>
            </a:endParaRPr>
          </a:p>
        </p:txBody>
      </p:sp>
      <p:sp>
        <p:nvSpPr>
          <p:cNvPr id="795" name="CustomShape 2"/>
          <p:cNvSpPr/>
          <p:nvPr/>
        </p:nvSpPr>
        <p:spPr>
          <a:xfrm>
            <a:off x="939960" y="990720"/>
            <a:ext cx="735156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00000"/>
              </a:lnSpc>
              <a:spcBef>
                <a:spcPts val="785"/>
              </a:spcBef>
              <a:buClr>
                <a:srgbClr val="000000"/>
              </a:buClr>
              <a:buSzPct val="150000"/>
              <a:buFont typeface="Arial"/>
              <a:buChar char="•"/>
            </a:pPr>
            <a:r>
              <a:rPr b="0" lang="en-US" sz="2400" spc="-1" strike="noStrike">
                <a:solidFill>
                  <a:srgbClr val="000000"/>
                </a:solidFill>
                <a:latin typeface="Arial"/>
              </a:rPr>
              <a:t>Timer to prevent infinite loop / process hogging resources</a:t>
            </a:r>
            <a:endParaRPr b="0" lang="en-US" sz="24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Set interrupt after specific period</a:t>
            </a:r>
            <a:endParaRPr b="0" lang="en-US" sz="20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Operating system decrements counter</a:t>
            </a:r>
            <a:endParaRPr b="0" lang="en-US" sz="20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When counter zero generate an interrupt</a:t>
            </a:r>
            <a:endParaRPr b="0" lang="en-US" sz="2000" spc="-1" strike="noStrike">
              <a:solidFill>
                <a:srgbClr val="ffffff"/>
              </a:solidFill>
              <a:latin typeface="Verdana"/>
            </a:endParaRPr>
          </a:p>
          <a:p>
            <a:pPr lvl="1" marL="777600" indent="-320400">
              <a:lnSpc>
                <a:spcPct val="100000"/>
              </a:lnSpc>
              <a:spcBef>
                <a:spcPts val="785"/>
              </a:spcBef>
              <a:buClr>
                <a:srgbClr val="000000"/>
              </a:buClr>
              <a:buSzPct val="80000"/>
              <a:buFont typeface="Wingdings" charset="2"/>
              <a:buChar char=""/>
            </a:pPr>
            <a:r>
              <a:rPr b="0" lang="en-US" sz="2000" spc="-1" strike="noStrike">
                <a:solidFill>
                  <a:srgbClr val="000000"/>
                </a:solidFill>
                <a:latin typeface="Arial"/>
                <a:ea typeface="MS PGothic"/>
              </a:rPr>
              <a:t>Set up before scheduling process to regain control or terminate program that exceeds allotted </a:t>
            </a:r>
            <a:r>
              <a:rPr b="0" lang="en-US" sz="2400" spc="-1" strike="noStrike">
                <a:solidFill>
                  <a:srgbClr val="000000"/>
                </a:solidFill>
                <a:latin typeface="Arial"/>
                <a:ea typeface="MS PGothic"/>
              </a:rPr>
              <a:t>time</a:t>
            </a:r>
            <a:endParaRPr b="0" lang="en-US" sz="2400" spc="-1" strike="noStrike">
              <a:solidFill>
                <a:srgbClr val="ffffff"/>
              </a:solidFill>
              <a:latin typeface="Verdana"/>
            </a:endParaRPr>
          </a:p>
        </p:txBody>
      </p:sp>
      <p:pic>
        <p:nvPicPr>
          <p:cNvPr id="796" name="" descr=""/>
          <p:cNvPicPr/>
          <p:nvPr/>
        </p:nvPicPr>
        <p:blipFill>
          <a:blip r:embed="rId1"/>
          <a:srcRect l="417" t="30280" r="417" b="30000"/>
          <a:stretch/>
        </p:blipFill>
        <p:spPr>
          <a:xfrm>
            <a:off x="809640" y="3886200"/>
            <a:ext cx="7481880" cy="2247840"/>
          </a:xfrm>
          <a:prstGeom prst="rect">
            <a:avLst/>
          </a:prstGeom>
          <a:ln w="38160">
            <a:solidFill>
              <a:srgbClr val="cc6600"/>
            </a:solidFill>
            <a:miter/>
          </a:ln>
        </p:spPr>
      </p:pic>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TextShape 1"/>
          <p:cNvSpPr txBox="1"/>
          <p:nvPr/>
        </p:nvSpPr>
        <p:spPr>
          <a:xfrm>
            <a:off x="628200" y="291240"/>
            <a:ext cx="7859880" cy="696960"/>
          </a:xfrm>
          <a:prstGeom prst="rect">
            <a:avLst/>
          </a:prstGeom>
          <a:noFill/>
          <a:ln>
            <a:noFill/>
          </a:ln>
        </p:spPr>
        <p:txBody>
          <a:bodyPr lIns="90000" rIns="90000" tIns="46800" bIns="46800" anchor="ctr"/>
          <a:p>
            <a:pPr algn="ctr"/>
            <a:r>
              <a:rPr b="0" lang="en-US" sz="4400" spc="-1" strike="noStrike">
                <a:solidFill>
                  <a:srgbClr val="000000"/>
                </a:solidFill>
                <a:latin typeface="B Zar"/>
              </a:rPr>
              <a:t>تمرین</a:t>
            </a:r>
            <a:endParaRPr b="0" lang="en-US" sz="4400" spc="-1" strike="noStrike">
              <a:solidFill>
                <a:srgbClr val="000000"/>
              </a:solidFill>
              <a:latin typeface="Calibri Light"/>
            </a:endParaRPr>
          </a:p>
        </p:txBody>
      </p:sp>
      <p:sp>
        <p:nvSpPr>
          <p:cNvPr id="798" name="TextShape 2"/>
          <p:cNvSpPr txBox="1"/>
          <p:nvPr/>
        </p:nvSpPr>
        <p:spPr>
          <a:xfrm>
            <a:off x="628200" y="1097280"/>
            <a:ext cx="7859880" cy="5052600"/>
          </a:xfrm>
          <a:prstGeom prst="rect">
            <a:avLst/>
          </a:prstGeom>
          <a:noFill/>
          <a:ln>
            <a:solidFill>
              <a:srgbClr val="3465a4"/>
            </a:solidFill>
          </a:ln>
        </p:spPr>
        <p:txBody>
          <a:bodyPr lIns="90000" rIns="90000" tIns="46800" bIns="46800">
            <a:normAutofit/>
          </a:bodyPr>
          <a:p>
            <a:pPr marL="342720" indent="-342720" algn="r" rtl="1">
              <a:spcBef>
                <a:spcPts val="998"/>
              </a:spcBef>
            </a:pPr>
            <a:r>
              <a:rPr b="0" lang="en-US" sz="1800" spc="-1" strike="noStrike">
                <a:solidFill>
                  <a:srgbClr val="000000"/>
                </a:solidFill>
                <a:latin typeface="Calibri"/>
              </a:rPr>
              <a:t>۱</a:t>
            </a:r>
            <a:r>
              <a:rPr b="0" lang="en-US" sz="1800" spc="-1" strike="noStrike">
                <a:solidFill>
                  <a:srgbClr val="000000"/>
                </a:solidFill>
                <a:latin typeface="Calibri"/>
              </a:rPr>
              <a:t>- هر یک از دسته مفاهیم زیر را با هم مقایسه کنید:</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Device Driver- Device Controller</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CPU scheduling- Job scheduling</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 </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۲</a:t>
            </a:r>
            <a:r>
              <a:rPr b="0" lang="en-US" sz="1800" spc="-1" strike="noStrike">
                <a:solidFill>
                  <a:srgbClr val="000000"/>
                </a:solidFill>
                <a:latin typeface="Calibri"/>
              </a:rPr>
              <a:t>- دو رویکرد متفاوت در برنامه نویسی </a:t>
            </a:r>
            <a:r>
              <a:rPr b="0" lang="en-US" sz="1800" spc="-1" strike="noStrike">
                <a:solidFill>
                  <a:srgbClr val="000000"/>
                </a:solidFill>
                <a:latin typeface="Calibri"/>
              </a:rPr>
              <a:t>CLI</a:t>
            </a:r>
            <a:r>
              <a:rPr b="0" lang="en-US" sz="1800" spc="-1" strike="noStrike">
                <a:solidFill>
                  <a:srgbClr val="000000"/>
                </a:solidFill>
                <a:latin typeface="Calibri"/>
              </a:rPr>
              <a:t> را بیان کرده و با هم مقایسه کنید</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 </a:t>
            </a:r>
            <a:endParaRPr b="0" lang="en-US" sz="1800" spc="-1" strike="noStrike">
              <a:solidFill>
                <a:srgbClr val="000000"/>
              </a:solidFill>
              <a:latin typeface="Calibri"/>
            </a:endParaRPr>
          </a:p>
          <a:p>
            <a:pPr marL="342720" indent="-342720" algn="r" rtl="1">
              <a:spcBef>
                <a:spcPts val="998"/>
              </a:spcBef>
            </a:pPr>
            <a:r>
              <a:rPr b="0" lang="en-US" sz="1800" spc="-1" strike="noStrike">
                <a:solidFill>
                  <a:srgbClr val="000000"/>
                </a:solidFill>
                <a:latin typeface="Calibri"/>
              </a:rPr>
              <a:t>3</a:t>
            </a:r>
            <a:r>
              <a:rPr b="0" lang="en-US" sz="1800" spc="-1" strike="noStrike">
                <a:solidFill>
                  <a:srgbClr val="000000"/>
                </a:solidFill>
                <a:latin typeface="Calibri"/>
              </a:rPr>
              <a:t>- يکی از وظايف اصلی سيستم عامل، تخصيص منابع يا </a:t>
            </a:r>
            <a:r>
              <a:rPr b="0" lang="en-US" sz="1800" spc="-1" strike="noStrike">
                <a:solidFill>
                  <a:srgbClr val="000000"/>
                </a:solidFill>
                <a:latin typeface="Calibri"/>
              </a:rPr>
              <a:t>resource allocation</a:t>
            </a:r>
            <a:r>
              <a:rPr b="0" lang="en-US" sz="1800" spc="-1" strike="noStrike">
                <a:solidFill>
                  <a:srgbClr val="000000"/>
                </a:solidFill>
                <a:latin typeface="Calibri"/>
              </a:rPr>
              <a:t> است. در اين رابطه دو منبع اصلی هر سيستم را نام ببريد.</a:t>
            </a:r>
            <a:endParaRPr b="0" lang="en-US" sz="1800" spc="-1" strike="noStrike">
              <a:solidFill>
                <a:srgbClr val="000000"/>
              </a:solidFill>
              <a:latin typeface="Calibri"/>
            </a:endParaRPr>
          </a:p>
          <a:p>
            <a:pPr marL="342720" indent="-342720" algn="just" rtl="1">
              <a:lnSpc>
                <a:spcPct val="100000"/>
              </a:lnSpc>
              <a:spcBef>
                <a:spcPts val="998"/>
              </a:spcBef>
            </a:pPr>
            <a:endParaRPr b="0" lang="en-US" sz="1800" spc="-1" strike="noStrike">
              <a:solidFill>
                <a:srgbClr val="000000"/>
              </a:solidFill>
              <a:latin typeface="Calibri"/>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1" name="CustomShape 1"/>
          <p:cNvSpPr/>
          <p:nvPr/>
        </p:nvSpPr>
        <p:spPr>
          <a:xfrm>
            <a:off x="457200" y="277920"/>
            <a:ext cx="8224920" cy="57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br/>
            <a:br/>
            <a:br/>
            <a:r>
              <a:rPr b="1" lang="en-US" sz="3200" spc="-1" strike="noStrike">
                <a:solidFill>
                  <a:srgbClr val="006699"/>
                </a:solidFill>
                <a:latin typeface="Arial"/>
              </a:rPr>
              <a:t>How do we enjoy this course</a:t>
            </a:r>
            <a:endParaRPr b="0" lang="en-US" sz="3200" spc="-1" strike="noStrike">
              <a:solidFill>
                <a:srgbClr val="ffffff"/>
              </a:solidFill>
              <a:latin typeface="Verdana"/>
            </a:endParaRPr>
          </a:p>
        </p:txBody>
      </p:sp>
      <p:sp>
        <p:nvSpPr>
          <p:cNvPr id="642" name="CustomShape 2"/>
          <p:cNvSpPr/>
          <p:nvPr/>
        </p:nvSpPr>
        <p:spPr>
          <a:xfrm>
            <a:off x="806400" y="957240"/>
            <a:ext cx="8224920" cy="5703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20000"/>
              </a:lnSpc>
              <a:spcAft>
                <a:spcPts val="1423"/>
              </a:spcAft>
              <a:buClr>
                <a:srgbClr val="000000"/>
              </a:buClr>
              <a:buSzPct val="45000"/>
              <a:buFont typeface="Wingdings" charset="2"/>
              <a:buChar char=""/>
            </a:pPr>
            <a:r>
              <a:rPr b="1" lang="en-US" sz="2400" spc="-1" strike="noStrike">
                <a:solidFill>
                  <a:srgbClr val="ce181e"/>
                </a:solidFill>
                <a:latin typeface="Arial"/>
              </a:rPr>
              <a:t>Class time:</a:t>
            </a:r>
            <a:endParaRPr b="0" lang="en-US" sz="2400" spc="-1" strike="noStrike">
              <a:solidFill>
                <a:srgbClr val="ffffff"/>
              </a:solidFill>
              <a:latin typeface="Verdana"/>
            </a:endParaRPr>
          </a:p>
          <a:p>
            <a:pPr marL="320400" indent="-320400">
              <a:lnSpc>
                <a:spcPct val="120000"/>
              </a:lnSpc>
              <a:spcAft>
                <a:spcPts val="1137"/>
              </a:spcAft>
              <a:buClr>
                <a:srgbClr val="000000"/>
              </a:buClr>
              <a:buSzPct val="45000"/>
              <a:buFont typeface="Wingdings" charset="2"/>
              <a:buChar char=""/>
            </a:pPr>
            <a:r>
              <a:rPr b="0" lang="en-US" sz="2200" spc="-1" strike="noStrike">
                <a:solidFill>
                  <a:srgbClr val="000000"/>
                </a:solidFill>
                <a:latin typeface="Arial"/>
              </a:rPr>
              <a:t>The start time is fixed (9:32!), but the end of the class depends on each session’s course (trying to finish at 10:45 but it may take up to 10:55)</a:t>
            </a:r>
            <a:endParaRPr b="0" lang="en-US" sz="2200" spc="-1" strike="noStrike">
              <a:solidFill>
                <a:srgbClr val="ffffff"/>
              </a:solidFill>
              <a:latin typeface="Verdana"/>
            </a:endParaRPr>
          </a:p>
          <a:p>
            <a:pPr marL="320400" indent="-320400">
              <a:lnSpc>
                <a:spcPct val="120000"/>
              </a:lnSpc>
              <a:spcAft>
                <a:spcPts val="1137"/>
              </a:spcAft>
              <a:buClr>
                <a:srgbClr val="000000"/>
              </a:buClr>
              <a:buSzPct val="45000"/>
              <a:buFont typeface="Wingdings" charset="2"/>
              <a:buChar char=""/>
            </a:pPr>
            <a:r>
              <a:rPr b="1" lang="en-US" sz="2400" spc="-1" strike="noStrike">
                <a:solidFill>
                  <a:srgbClr val="ed1c24"/>
                </a:solidFill>
                <a:latin typeface="Arial"/>
              </a:rPr>
              <a:t>Interactive class:</a:t>
            </a:r>
            <a:endParaRPr b="0" lang="en-US" sz="2400" spc="-1" strike="noStrike">
              <a:solidFill>
                <a:srgbClr val="ffffff"/>
              </a:solidFill>
              <a:latin typeface="Verdana"/>
            </a:endParaRPr>
          </a:p>
          <a:p>
            <a:pPr lvl="1" marL="742680" indent="-285480">
              <a:lnSpc>
                <a:spcPct val="120000"/>
              </a:lnSpc>
              <a:spcAft>
                <a:spcPts val="1423"/>
              </a:spcAft>
              <a:buClr>
                <a:srgbClr val="000000"/>
              </a:buClr>
              <a:buFont typeface="Times New Roman"/>
              <a:buChar char="–"/>
            </a:pPr>
            <a:r>
              <a:rPr b="0" lang="en-US" sz="2200" spc="-1" strike="noStrike">
                <a:solidFill>
                  <a:srgbClr val="000000"/>
                </a:solidFill>
                <a:latin typeface="Arial"/>
                <a:ea typeface="MS PGothic"/>
              </a:rPr>
              <a:t>You can talk about the course concepts in new applications and OSs (sometimes proposed by myself) </a:t>
            </a:r>
            <a:endParaRPr b="0" lang="en-US" sz="2200" spc="-1" strike="noStrike">
              <a:solidFill>
                <a:srgbClr val="ffffff"/>
              </a:solidFill>
              <a:latin typeface="Verdana"/>
            </a:endParaRPr>
          </a:p>
          <a:p>
            <a:pPr lvl="1" marL="742680" indent="-285480">
              <a:lnSpc>
                <a:spcPct val="120000"/>
              </a:lnSpc>
              <a:spcAft>
                <a:spcPts val="1423"/>
              </a:spcAft>
              <a:buClr>
                <a:srgbClr val="000000"/>
              </a:buClr>
              <a:buFont typeface="Times New Roman"/>
              <a:buChar char="–"/>
            </a:pPr>
            <a:r>
              <a:rPr b="0" lang="en-US" sz="2200" spc="-1" strike="noStrike">
                <a:solidFill>
                  <a:srgbClr val="000000"/>
                </a:solidFill>
                <a:latin typeface="Arial"/>
                <a:ea typeface="MS PGothic"/>
              </a:rPr>
              <a:t>some breaks during session time for your talk (about anything related to university)</a:t>
            </a:r>
            <a:endParaRPr b="0" lang="en-US" sz="2200" spc="-1" strike="noStrike">
              <a:solidFill>
                <a:srgbClr val="ffffff"/>
              </a:solidFill>
              <a:latin typeface="Verdana"/>
            </a:endParaRPr>
          </a:p>
        </p:txBody>
      </p:sp>
    </p:spTree>
  </p:cSld>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9" name="CustomShape 1"/>
          <p:cNvSpPr/>
          <p:nvPr/>
        </p:nvSpPr>
        <p:spPr>
          <a:xfrm>
            <a:off x="457200" y="155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System Calls</a:t>
            </a:r>
            <a:endParaRPr b="0" lang="en-US" sz="3200" spc="-1" strike="noStrike">
              <a:solidFill>
                <a:srgbClr val="ffffff"/>
              </a:solidFill>
              <a:latin typeface="Verdana"/>
            </a:endParaRPr>
          </a:p>
        </p:txBody>
      </p:sp>
      <p:sp>
        <p:nvSpPr>
          <p:cNvPr id="800" name="CustomShape 2"/>
          <p:cNvSpPr/>
          <p:nvPr/>
        </p:nvSpPr>
        <p:spPr>
          <a:xfrm>
            <a:off x="949320" y="1106640"/>
            <a:ext cx="7508880" cy="5446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90000"/>
              </a:lnSpc>
              <a:spcBef>
                <a:spcPts val="1049"/>
              </a:spcBef>
              <a:buClr>
                <a:srgbClr val="000000"/>
              </a:buClr>
              <a:buSzPct val="150000"/>
              <a:buFont typeface="Arial"/>
              <a:buChar char="•"/>
            </a:pPr>
            <a:r>
              <a:rPr b="1" lang="en-US" sz="2400" spc="-1" strike="noStrike">
                <a:solidFill>
                  <a:srgbClr val="000000"/>
                </a:solidFill>
                <a:latin typeface="Arial"/>
              </a:rPr>
              <a:t>Definition</a:t>
            </a:r>
            <a:r>
              <a:rPr b="1" lang="en-US" sz="2400" spc="-1" strike="noStrike">
                <a:solidFill>
                  <a:srgbClr val="0070c0"/>
                </a:solidFill>
                <a:latin typeface="Arial"/>
              </a:rPr>
              <a:t>: </a:t>
            </a:r>
            <a:r>
              <a:rPr b="0" lang="en-US" sz="2400" spc="-1" strike="noStrike">
                <a:solidFill>
                  <a:srgbClr val="0070c0"/>
                </a:solidFill>
                <a:latin typeface="Arial"/>
              </a:rPr>
              <a:t>Programming interface to the services provided by the OS</a:t>
            </a:r>
            <a:endParaRPr b="0" lang="en-US" sz="2400" spc="-1" strike="noStrike">
              <a:solidFill>
                <a:srgbClr val="ffffff"/>
              </a:solidFill>
              <a:latin typeface="Verdana"/>
            </a:endParaRPr>
          </a:p>
          <a:p>
            <a:pPr marL="320400" indent="-320400">
              <a:lnSpc>
                <a:spcPct val="90000"/>
              </a:lnSpc>
              <a:spcBef>
                <a:spcPts val="1049"/>
              </a:spcBef>
              <a:buClr>
                <a:srgbClr val="000000"/>
              </a:buClr>
              <a:buSzPct val="150000"/>
              <a:buFont typeface="Arial"/>
              <a:buChar char="•"/>
            </a:pPr>
            <a:r>
              <a:rPr b="1" lang="en-US" sz="2400" spc="-1" strike="noStrike">
                <a:solidFill>
                  <a:srgbClr val="000000"/>
                </a:solidFill>
                <a:latin typeface="Arial"/>
              </a:rPr>
              <a:t>Implementations: </a:t>
            </a:r>
            <a:endParaRPr b="0" lang="en-US" sz="24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Typically written in a high-level language (C or C++)</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Low-level tasks (access hardware) using assembly</a:t>
            </a:r>
            <a:endParaRPr b="0" lang="en-US" sz="2000" spc="-1" strike="noStrike">
              <a:solidFill>
                <a:srgbClr val="ffffff"/>
              </a:solidFill>
              <a:latin typeface="Verdana"/>
            </a:endParaRPr>
          </a:p>
          <a:p>
            <a:pPr lvl="1" marL="741240" indent="-263520">
              <a:lnSpc>
                <a:spcPct val="90000"/>
              </a:lnSpc>
              <a:spcBef>
                <a:spcPts val="386"/>
              </a:spcBef>
            </a:pPr>
            <a:endParaRPr b="0" lang="en-US" sz="2000" spc="-1" strike="noStrike">
              <a:solidFill>
                <a:srgbClr val="ffffff"/>
              </a:solidFill>
              <a:latin typeface="Verdana"/>
            </a:endParaRPr>
          </a:p>
          <a:p>
            <a:pPr marL="320400" indent="-320400">
              <a:lnSpc>
                <a:spcPct val="90000"/>
              </a:lnSpc>
              <a:spcBef>
                <a:spcPts val="873"/>
              </a:spcBef>
              <a:buClr>
                <a:srgbClr val="000000"/>
              </a:buClr>
              <a:buSzPct val="150000"/>
              <a:buFont typeface="Arial"/>
              <a:buChar char="•"/>
            </a:pPr>
            <a:r>
              <a:rPr b="1" lang="en-US" sz="2400" spc="-1" strike="noStrike">
                <a:solidFill>
                  <a:srgbClr val="000000"/>
                </a:solidFill>
                <a:latin typeface="Arial"/>
              </a:rPr>
              <a:t>How to use</a:t>
            </a:r>
            <a:r>
              <a:rPr b="1" lang="en-US" sz="2000" spc="-1" strike="noStrike">
                <a:solidFill>
                  <a:srgbClr val="000000"/>
                </a:solidFill>
                <a:latin typeface="Arial"/>
              </a:rPr>
              <a:t>: </a:t>
            </a:r>
            <a:r>
              <a:rPr b="1" lang="en-US" sz="2000" spc="-1" strike="noStrike">
                <a:solidFill>
                  <a:srgbClr val="3366ff"/>
                </a:solidFill>
                <a:latin typeface="Arial"/>
              </a:rPr>
              <a:t>Application Programming Interface </a:t>
            </a:r>
            <a:r>
              <a:rPr b="1" lang="en-US" sz="2000" spc="-1" strike="noStrike">
                <a:solidFill>
                  <a:srgbClr val="000000"/>
                </a:solidFill>
                <a:latin typeface="Arial"/>
              </a:rPr>
              <a:t>(</a:t>
            </a:r>
            <a:r>
              <a:rPr b="1" lang="en-US" sz="2000" spc="-1" strike="noStrike">
                <a:solidFill>
                  <a:srgbClr val="3366ff"/>
                </a:solidFill>
                <a:latin typeface="Arial"/>
              </a:rPr>
              <a:t>API</a:t>
            </a:r>
            <a:r>
              <a:rPr b="1" lang="en-US" sz="2000" spc="-1" strike="noStrike">
                <a:solidFill>
                  <a:srgbClr val="000000"/>
                </a:solidFill>
                <a:latin typeface="Arial"/>
              </a:rPr>
              <a:t>)</a:t>
            </a:r>
            <a:r>
              <a:rPr b="0" lang="en-US" sz="2000" spc="-1" strike="noStrike">
                <a:solidFill>
                  <a:srgbClr val="3366ff"/>
                </a:solidFill>
                <a:latin typeface="Arial"/>
              </a:rPr>
              <a:t> </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OS API (kernel libraries)</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Languages API (runtime libraries included in the compiler)</a:t>
            </a:r>
            <a:endParaRPr b="0" lang="en-US" sz="2000" spc="-1" strike="noStrike">
              <a:solidFill>
                <a:srgbClr val="ffffff"/>
              </a:solidFill>
              <a:latin typeface="Verdana"/>
            </a:endParaRPr>
          </a:p>
          <a:p>
            <a:pPr marL="320400" indent="-320400">
              <a:lnSpc>
                <a:spcPct val="90000"/>
              </a:lnSpc>
              <a:spcBef>
                <a:spcPts val="873"/>
              </a:spcBef>
              <a:buClr>
                <a:srgbClr val="000000"/>
              </a:buClr>
              <a:buSzPct val="150000"/>
              <a:buFont typeface="Arial"/>
              <a:buChar char="•"/>
            </a:pPr>
            <a:r>
              <a:rPr b="0" lang="en-US" sz="2000" spc="-1" strike="noStrike">
                <a:solidFill>
                  <a:srgbClr val="000000"/>
                </a:solidFill>
                <a:latin typeface="Arial"/>
              </a:rPr>
              <a:t>Three most common APIs : </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Win32 API for Windows,</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POSIX API for POSIX-based systems (including virtually all versions of UNIX, Linux, and Mac OS X) libc</a:t>
            </a:r>
            <a:endParaRPr b="0" lang="en-US" sz="2000" spc="-1" strike="noStrike">
              <a:solidFill>
                <a:srgbClr val="ffffff"/>
              </a:solidFill>
              <a:latin typeface="Verdana"/>
            </a:endParaRPr>
          </a:p>
          <a:p>
            <a:pPr lvl="1" marL="720720" indent="-263520">
              <a:lnSpc>
                <a:spcPct val="90000"/>
              </a:lnSpc>
              <a:spcBef>
                <a:spcPts val="873"/>
              </a:spcBef>
              <a:buClr>
                <a:srgbClr val="000000"/>
              </a:buClr>
              <a:buFont typeface="Wingdings" charset="2"/>
              <a:buChar char=""/>
            </a:pPr>
            <a:r>
              <a:rPr b="0" lang="en-US" sz="2000" spc="-1" strike="noStrike">
                <a:solidFill>
                  <a:srgbClr val="000000"/>
                </a:solidFill>
                <a:latin typeface="Arial"/>
                <a:ea typeface="MS PGothic"/>
              </a:rPr>
              <a:t>Java API for the Java virtual machine (JVM)</a:t>
            </a:r>
            <a:endParaRPr b="0" lang="en-US" sz="2000" spc="-1" strike="noStrike">
              <a:solidFill>
                <a:srgbClr val="ffffff"/>
              </a:solidFill>
              <a:latin typeface="Verdana"/>
            </a:endParaRPr>
          </a:p>
        </p:txBody>
      </p:sp>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1" name="CustomShape 1"/>
          <p:cNvSpPr/>
          <p:nvPr/>
        </p:nvSpPr>
        <p:spPr>
          <a:xfrm>
            <a:off x="685800" y="228600"/>
            <a:ext cx="8077320" cy="60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Example of System Calls</a:t>
            </a:r>
            <a:endParaRPr b="0" lang="en-US" sz="3200" spc="-1" strike="noStrike">
              <a:solidFill>
                <a:srgbClr val="ffffff"/>
              </a:solidFill>
              <a:latin typeface="Verdana"/>
            </a:endParaRPr>
          </a:p>
        </p:txBody>
      </p:sp>
      <p:sp>
        <p:nvSpPr>
          <p:cNvPr id="802" name="CustomShape 2"/>
          <p:cNvSpPr/>
          <p:nvPr/>
        </p:nvSpPr>
        <p:spPr>
          <a:xfrm>
            <a:off x="826920" y="1066680"/>
            <a:ext cx="7351920" cy="4483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00000"/>
              </a:lnSpc>
              <a:spcBef>
                <a:spcPts val="785"/>
              </a:spcBef>
              <a:buClr>
                <a:srgbClr val="000000"/>
              </a:buClr>
              <a:buSzPct val="120000"/>
              <a:buFont typeface="Arial"/>
              <a:buChar char="•"/>
            </a:pPr>
            <a:r>
              <a:rPr b="0" lang="en-US" sz="2400" spc="-1" strike="noStrike">
                <a:solidFill>
                  <a:srgbClr val="000000"/>
                </a:solidFill>
                <a:latin typeface="Arial"/>
              </a:rPr>
              <a:t>System call sequence to copy the contents of one file to another file</a:t>
            </a:r>
            <a:endParaRPr b="0" lang="en-US" sz="2400" spc="-1" strike="noStrike">
              <a:solidFill>
                <a:srgbClr val="ffffff"/>
              </a:solidFill>
              <a:latin typeface="Verdana"/>
            </a:endParaRPr>
          </a:p>
        </p:txBody>
      </p:sp>
      <p:pic>
        <p:nvPicPr>
          <p:cNvPr id="803" name="" descr=""/>
          <p:cNvPicPr/>
          <p:nvPr/>
        </p:nvPicPr>
        <p:blipFill>
          <a:blip r:embed="rId1"/>
          <a:srcRect l="613" t="6123" r="613" b="5710"/>
          <a:stretch/>
        </p:blipFill>
        <p:spPr>
          <a:xfrm>
            <a:off x="1428840" y="2286000"/>
            <a:ext cx="6148440" cy="4116240"/>
          </a:xfrm>
          <a:prstGeom prst="rect">
            <a:avLst/>
          </a:prstGeom>
          <a:ln w="38160">
            <a:solidFill>
              <a:srgbClr val="cc6600"/>
            </a:solidFill>
            <a:miter/>
          </a:ln>
        </p:spPr>
      </p:pic>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4" name="CustomShape 1"/>
          <p:cNvSpPr/>
          <p:nvPr/>
        </p:nvSpPr>
        <p:spPr>
          <a:xfrm>
            <a:off x="457200" y="182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Example of Standard API</a:t>
            </a:r>
            <a:endParaRPr b="0" lang="en-US" sz="3200" spc="-1" strike="noStrike">
              <a:solidFill>
                <a:srgbClr val="ffffff"/>
              </a:solidFill>
              <a:latin typeface="Verdana"/>
            </a:endParaRPr>
          </a:p>
        </p:txBody>
      </p:sp>
      <p:pic>
        <p:nvPicPr>
          <p:cNvPr id="805" name="" descr=""/>
          <p:cNvPicPr/>
          <p:nvPr/>
        </p:nvPicPr>
        <p:blipFill>
          <a:blip r:embed="rId1"/>
          <a:stretch/>
        </p:blipFill>
        <p:spPr>
          <a:xfrm>
            <a:off x="2090880" y="1066680"/>
            <a:ext cx="5094000" cy="519300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6" name="CustomShape 1"/>
          <p:cNvSpPr/>
          <p:nvPr/>
        </p:nvSpPr>
        <p:spPr>
          <a:xfrm>
            <a:off x="47304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System Call Implementation</a:t>
            </a:r>
            <a:endParaRPr b="0" lang="en-US" sz="3200" spc="-1" strike="noStrike">
              <a:solidFill>
                <a:srgbClr val="ffffff"/>
              </a:solidFill>
              <a:latin typeface="Verdana"/>
            </a:endParaRPr>
          </a:p>
        </p:txBody>
      </p:sp>
      <p:sp>
        <p:nvSpPr>
          <p:cNvPr id="807" name="CustomShape 2"/>
          <p:cNvSpPr/>
          <p:nvPr/>
        </p:nvSpPr>
        <p:spPr>
          <a:xfrm>
            <a:off x="806400" y="1233360"/>
            <a:ext cx="7250040" cy="4530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1049"/>
              </a:spcBef>
              <a:buClr>
                <a:srgbClr val="000000"/>
              </a:buClr>
              <a:buSzPct val="150000"/>
              <a:buFont typeface="Arial"/>
              <a:buChar char="•"/>
            </a:pPr>
            <a:r>
              <a:rPr b="0" lang="en-US" sz="2400" spc="-1" strike="noStrike">
                <a:solidFill>
                  <a:srgbClr val="000000"/>
                </a:solidFill>
                <a:latin typeface="Arial"/>
              </a:rPr>
              <a:t>Typically, a number associated with each system call</a:t>
            </a:r>
            <a:endParaRPr b="0" lang="en-US" sz="2400" spc="-1" strike="noStrike">
              <a:solidFill>
                <a:srgbClr val="ffffff"/>
              </a:solidFill>
              <a:latin typeface="Verdana"/>
            </a:endParaRPr>
          </a:p>
          <a:p>
            <a:pPr lvl="1" marL="720720" indent="-263520">
              <a:lnSpc>
                <a:spcPct val="100000"/>
              </a:lnSpc>
              <a:spcBef>
                <a:spcPts val="1049"/>
              </a:spcBef>
              <a:buClr>
                <a:srgbClr val="000000"/>
              </a:buClr>
              <a:buFont typeface="Wingdings" charset="2"/>
              <a:buChar char=""/>
            </a:pPr>
            <a:r>
              <a:rPr b="1" lang="en-US" sz="2400" spc="-1" strike="noStrike">
                <a:solidFill>
                  <a:srgbClr val="3366ff"/>
                </a:solidFill>
                <a:latin typeface="Arial"/>
                <a:ea typeface="MS PGothic"/>
              </a:rPr>
              <a:t>System-call interface </a:t>
            </a:r>
            <a:r>
              <a:rPr b="0" lang="en-US" sz="2400" spc="-1" strike="noStrike">
                <a:solidFill>
                  <a:srgbClr val="000000"/>
                </a:solidFill>
                <a:latin typeface="Arial"/>
                <a:ea typeface="MS PGothic"/>
              </a:rPr>
              <a:t>maintains a table indexed according to these numbers</a:t>
            </a:r>
            <a:endParaRPr b="0" lang="en-US" sz="2400" spc="-1" strike="noStrike">
              <a:solidFill>
                <a:srgbClr val="ffffff"/>
              </a:solidFill>
              <a:latin typeface="Verdana"/>
            </a:endParaRPr>
          </a:p>
          <a:p>
            <a:pPr lvl="1" marL="720720" indent="-263520">
              <a:lnSpc>
                <a:spcPct val="100000"/>
              </a:lnSpc>
              <a:spcBef>
                <a:spcPts val="1049"/>
              </a:spcBef>
              <a:buClr>
                <a:srgbClr val="000000"/>
              </a:buClr>
              <a:buFont typeface="Wingdings" charset="2"/>
              <a:buChar char=""/>
            </a:pPr>
            <a:r>
              <a:rPr b="0" lang="en-US" sz="2400" spc="-1" strike="noStrike">
                <a:solidFill>
                  <a:srgbClr val="000000"/>
                </a:solidFill>
                <a:latin typeface="Arial"/>
                <a:ea typeface="MS PGothic"/>
              </a:rPr>
              <a:t>The system call interface invokes the intended system call in OS kernel and returns status of the system call and any return values</a:t>
            </a:r>
            <a:endParaRPr b="0" lang="en-US" sz="2400" spc="-1" strike="noStrike">
              <a:solidFill>
                <a:srgbClr val="ffffff"/>
              </a:solidFill>
              <a:latin typeface="Verdana"/>
            </a:endParaRPr>
          </a:p>
          <a:p>
            <a:pPr marL="320400" indent="-320400">
              <a:lnSpc>
                <a:spcPct val="100000"/>
              </a:lnSpc>
              <a:spcBef>
                <a:spcPts val="1049"/>
              </a:spcBef>
              <a:buClr>
                <a:srgbClr val="000000"/>
              </a:buClr>
              <a:buSzPct val="150000"/>
              <a:buFont typeface="Arial"/>
              <a:buChar char="•"/>
            </a:pPr>
            <a:r>
              <a:rPr b="0" lang="en-US" sz="2400" spc="-1" strike="noStrike">
                <a:solidFill>
                  <a:srgbClr val="000000"/>
                </a:solidFill>
                <a:latin typeface="Arial"/>
              </a:rPr>
              <a:t>The caller need know nothing about how the system call is implemented</a:t>
            </a:r>
            <a:endParaRPr b="0" lang="en-US" sz="2400" spc="-1" strike="noStrike">
              <a:solidFill>
                <a:srgbClr val="ffffff"/>
              </a:solidFill>
              <a:latin typeface="Verdana"/>
            </a:endParaRPr>
          </a:p>
          <a:p>
            <a:pPr lvl="1" marL="720720" indent="-263520">
              <a:lnSpc>
                <a:spcPct val="100000"/>
              </a:lnSpc>
              <a:spcBef>
                <a:spcPts val="1049"/>
              </a:spcBef>
              <a:buClr>
                <a:srgbClr val="000000"/>
              </a:buClr>
              <a:buFont typeface="Wingdings" charset="2"/>
              <a:buChar char=""/>
            </a:pPr>
            <a:r>
              <a:rPr b="0" lang="en-US" sz="2400" spc="-1" strike="noStrike">
                <a:solidFill>
                  <a:srgbClr val="000000"/>
                </a:solidFill>
                <a:latin typeface="Arial"/>
                <a:ea typeface="MS PGothic"/>
              </a:rPr>
              <a:t>Just needs to obey the APIs</a:t>
            </a:r>
            <a:endParaRPr b="0" lang="en-US" sz="2400" spc="-1" strike="noStrike">
              <a:solidFill>
                <a:srgbClr val="ffffff"/>
              </a:solidFill>
              <a:latin typeface="Verdana"/>
            </a:endParaRPr>
          </a:p>
        </p:txBody>
      </p:sp>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8" name="CustomShape 1"/>
          <p:cNvSpPr/>
          <p:nvPr/>
        </p:nvSpPr>
        <p:spPr>
          <a:xfrm>
            <a:off x="920880" y="182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API – System Call – OS Relationship</a:t>
            </a:r>
            <a:endParaRPr b="0" lang="en-US" sz="3200" spc="-1" strike="noStrike">
              <a:solidFill>
                <a:srgbClr val="ffffff"/>
              </a:solidFill>
              <a:latin typeface="Verdana"/>
            </a:endParaRPr>
          </a:p>
        </p:txBody>
      </p:sp>
      <p:pic>
        <p:nvPicPr>
          <p:cNvPr id="809" name="" descr=""/>
          <p:cNvPicPr/>
          <p:nvPr/>
        </p:nvPicPr>
        <p:blipFill>
          <a:blip r:embed="rId1"/>
          <a:stretch/>
        </p:blipFill>
        <p:spPr>
          <a:xfrm>
            <a:off x="968400" y="1425600"/>
            <a:ext cx="7153200" cy="438156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0" name="CustomShape 1"/>
          <p:cNvSpPr/>
          <p:nvPr/>
        </p:nvSpPr>
        <p:spPr>
          <a:xfrm>
            <a:off x="982800" y="198360"/>
            <a:ext cx="77040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System Call Parameter Passing</a:t>
            </a:r>
            <a:endParaRPr b="0" lang="en-US" sz="3200" spc="-1" strike="noStrike">
              <a:solidFill>
                <a:srgbClr val="ffffff"/>
              </a:solidFill>
              <a:latin typeface="Verdana"/>
            </a:endParaRPr>
          </a:p>
        </p:txBody>
      </p:sp>
      <p:sp>
        <p:nvSpPr>
          <p:cNvPr id="811" name="CustomShape 2"/>
          <p:cNvSpPr/>
          <p:nvPr/>
        </p:nvSpPr>
        <p:spPr>
          <a:xfrm>
            <a:off x="838080" y="990720"/>
            <a:ext cx="7297920" cy="531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90000"/>
              </a:lnSpc>
              <a:spcBef>
                <a:spcPts val="873"/>
              </a:spcBef>
              <a:buClr>
                <a:srgbClr val="000000"/>
              </a:buClr>
              <a:buSzPct val="150000"/>
              <a:buFont typeface="Arial"/>
              <a:buChar char="•"/>
            </a:pPr>
            <a:r>
              <a:rPr b="0" lang="en-US" sz="2000" spc="-1" strike="noStrike">
                <a:solidFill>
                  <a:srgbClr val="000000"/>
                </a:solidFill>
                <a:latin typeface="Arial"/>
              </a:rPr>
              <a:t>Invoking a System Call through: </a:t>
            </a:r>
            <a:endParaRPr b="0" lang="en-US" sz="2000" spc="-1" strike="noStrike">
              <a:solidFill>
                <a:srgbClr val="ffffff"/>
              </a:solidFill>
              <a:latin typeface="Verdana"/>
            </a:endParaRPr>
          </a:p>
          <a:p>
            <a:pPr lvl="1" marL="720720" indent="-263520">
              <a:lnSpc>
                <a:spcPct val="9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identity of desired system call</a:t>
            </a:r>
            <a:endParaRPr b="0" lang="en-US" sz="2000" spc="-1" strike="noStrike">
              <a:solidFill>
                <a:srgbClr val="ffffff"/>
              </a:solidFill>
              <a:latin typeface="Verdana"/>
            </a:endParaRPr>
          </a:p>
          <a:p>
            <a:pPr lvl="1" marL="720720" indent="-263520">
              <a:lnSpc>
                <a:spcPct val="9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Exact type and amount of information</a:t>
            </a:r>
            <a:endParaRPr b="0" lang="en-US" sz="2000" spc="-1" strike="noStrike">
              <a:solidFill>
                <a:srgbClr val="ffffff"/>
              </a:solidFill>
              <a:latin typeface="Verdana"/>
            </a:endParaRPr>
          </a:p>
          <a:p>
            <a:pPr marL="320400" indent="-320400">
              <a:lnSpc>
                <a:spcPct val="90000"/>
              </a:lnSpc>
              <a:spcBef>
                <a:spcPts val="873"/>
              </a:spcBef>
              <a:buClr>
                <a:srgbClr val="000000"/>
              </a:buClr>
              <a:buSzPct val="150000"/>
              <a:buFont typeface="Arial"/>
              <a:buChar char="•"/>
            </a:pPr>
            <a:r>
              <a:rPr b="0" lang="en-US" sz="2000" spc="-1" strike="noStrike">
                <a:solidFill>
                  <a:srgbClr val="000000"/>
                </a:solidFill>
                <a:latin typeface="Arial"/>
              </a:rPr>
              <a:t>Three general methods used to pass parameters to the OS</a:t>
            </a:r>
            <a:endParaRPr b="0" lang="en-US" sz="2000" spc="-1" strike="noStrike">
              <a:solidFill>
                <a:srgbClr val="ffffff"/>
              </a:solidFill>
              <a:latin typeface="Verdana"/>
            </a:endParaRPr>
          </a:p>
          <a:p>
            <a:pPr lvl="1" marL="720720" indent="-263520">
              <a:lnSpc>
                <a:spcPct val="9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Simplest:  pass the parameters in </a:t>
            </a:r>
            <a:r>
              <a:rPr b="1" lang="en-US" sz="2000" spc="-1" strike="noStrike">
                <a:solidFill>
                  <a:srgbClr val="000000"/>
                </a:solidFill>
                <a:latin typeface="Arial"/>
                <a:ea typeface="MS PGothic"/>
              </a:rPr>
              <a:t>registers</a:t>
            </a:r>
            <a:endParaRPr b="0" lang="en-US" sz="2000" spc="-1" strike="noStrike">
              <a:solidFill>
                <a:srgbClr val="ffffff"/>
              </a:solidFill>
              <a:latin typeface="Verdana"/>
            </a:endParaRPr>
          </a:p>
          <a:p>
            <a:pPr lvl="2" marL="1063440" indent="-228600">
              <a:lnSpc>
                <a:spcPct val="90000"/>
              </a:lnSpc>
              <a:spcBef>
                <a:spcPts val="873"/>
              </a:spcBef>
              <a:buClr>
                <a:srgbClr val="000000"/>
              </a:buClr>
              <a:buSzPct val="75000"/>
              <a:buFont typeface="Wingdings" charset="2"/>
              <a:buChar char=""/>
            </a:pPr>
            <a:r>
              <a:rPr b="0" lang="en-US" sz="2000" spc="-1" strike="noStrike">
                <a:solidFill>
                  <a:srgbClr val="000000"/>
                </a:solidFill>
                <a:latin typeface="Arial"/>
                <a:ea typeface="MS PGothic"/>
              </a:rPr>
              <a:t> </a:t>
            </a:r>
            <a:r>
              <a:rPr b="0" lang="en-US" sz="2000" spc="-1" strike="noStrike">
                <a:solidFill>
                  <a:srgbClr val="000000"/>
                </a:solidFill>
                <a:latin typeface="Arial"/>
                <a:ea typeface="MS PGothic"/>
              </a:rPr>
              <a:t>In some cases, may be more parameters than registers</a:t>
            </a:r>
            <a:endParaRPr b="0" lang="en-US" sz="2000" spc="-1" strike="noStrike">
              <a:solidFill>
                <a:srgbClr val="ffffff"/>
              </a:solidFill>
              <a:latin typeface="Verdana"/>
            </a:endParaRPr>
          </a:p>
          <a:p>
            <a:pPr lvl="1" marL="720720" indent="-263520">
              <a:lnSpc>
                <a:spcPct val="9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Parameters stored in a block</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or table, in memory, and </a:t>
            </a:r>
            <a:r>
              <a:rPr b="1" lang="en-US" sz="2000" spc="-1" strike="noStrike">
                <a:solidFill>
                  <a:srgbClr val="000000"/>
                </a:solidFill>
                <a:latin typeface="Arial"/>
                <a:ea typeface="MS PGothic"/>
              </a:rPr>
              <a:t>address of block passed as a parameter in a register</a:t>
            </a:r>
            <a:r>
              <a:rPr b="0" lang="en-US" sz="2000" spc="-1" strike="noStrike">
                <a:solidFill>
                  <a:srgbClr val="000000"/>
                </a:solidFill>
                <a:latin typeface="Arial"/>
                <a:ea typeface="MS PGothic"/>
              </a:rPr>
              <a:t> </a:t>
            </a:r>
            <a:endParaRPr b="0" lang="en-US" sz="2000" spc="-1" strike="noStrike">
              <a:solidFill>
                <a:srgbClr val="ffffff"/>
              </a:solidFill>
              <a:latin typeface="Verdana"/>
            </a:endParaRPr>
          </a:p>
          <a:p>
            <a:pPr lvl="2" marL="1063440" indent="-228600">
              <a:lnSpc>
                <a:spcPct val="90000"/>
              </a:lnSpc>
              <a:spcBef>
                <a:spcPts val="873"/>
              </a:spcBef>
              <a:buClr>
                <a:srgbClr val="000000"/>
              </a:buClr>
              <a:buSzPct val="75000"/>
              <a:buFont typeface="Wingdings" charset="2"/>
              <a:buChar char=""/>
            </a:pPr>
            <a:r>
              <a:rPr b="0" lang="en-US" sz="2000" spc="-1" strike="noStrike">
                <a:solidFill>
                  <a:srgbClr val="000000"/>
                </a:solidFill>
                <a:latin typeface="Arial"/>
                <a:ea typeface="MS PGothic"/>
              </a:rPr>
              <a:t>This approach taken by Linux and Solaris</a:t>
            </a:r>
            <a:endParaRPr b="0" lang="en-US" sz="2000" spc="-1" strike="noStrike">
              <a:solidFill>
                <a:srgbClr val="ffffff"/>
              </a:solidFill>
              <a:latin typeface="Verdana"/>
            </a:endParaRPr>
          </a:p>
          <a:p>
            <a:pPr lvl="1" marL="720720" indent="-263520">
              <a:lnSpc>
                <a:spcPct val="9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Parameters placed, or </a:t>
            </a:r>
            <a:r>
              <a:rPr b="1" lang="en-US" sz="2000" spc="-1" strike="noStrike">
                <a:solidFill>
                  <a:srgbClr val="3366ff"/>
                </a:solidFill>
                <a:latin typeface="Arial"/>
                <a:ea typeface="MS PGothic"/>
              </a:rPr>
              <a:t>pushed</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onto the </a:t>
            </a:r>
            <a:r>
              <a:rPr b="1" lang="en-US" sz="2000" spc="-1" strike="noStrike">
                <a:solidFill>
                  <a:srgbClr val="3366ff"/>
                </a:solidFill>
                <a:latin typeface="Arial"/>
                <a:ea typeface="MS PGothic"/>
              </a:rPr>
              <a:t>stack</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by the program and </a:t>
            </a:r>
            <a:r>
              <a:rPr b="1" lang="en-US" sz="2000" spc="-1" strike="noStrike">
                <a:solidFill>
                  <a:srgbClr val="3366ff"/>
                </a:solidFill>
                <a:latin typeface="Arial"/>
                <a:ea typeface="MS PGothic"/>
              </a:rPr>
              <a:t>popped</a:t>
            </a:r>
            <a:r>
              <a:rPr b="0" i="1" lang="en-US" sz="2000" spc="-1" strike="noStrike">
                <a:solidFill>
                  <a:srgbClr val="000000"/>
                </a:solidFill>
                <a:latin typeface="Arial"/>
                <a:ea typeface="MS PGothic"/>
              </a:rPr>
              <a:t> </a:t>
            </a:r>
            <a:r>
              <a:rPr b="0" lang="en-US" sz="2000" spc="-1" strike="noStrike">
                <a:solidFill>
                  <a:srgbClr val="000000"/>
                </a:solidFill>
                <a:latin typeface="Arial"/>
                <a:ea typeface="MS PGothic"/>
              </a:rPr>
              <a:t>off the stack by the operating system</a:t>
            </a:r>
            <a:endParaRPr b="0" lang="en-US" sz="2000" spc="-1" strike="noStrike">
              <a:solidFill>
                <a:srgbClr val="ffffff"/>
              </a:solidFill>
              <a:latin typeface="Verdana"/>
            </a:endParaRPr>
          </a:p>
          <a:p>
            <a:pPr marL="320400" indent="-320400">
              <a:lnSpc>
                <a:spcPct val="90000"/>
              </a:lnSpc>
              <a:spcBef>
                <a:spcPts val="873"/>
              </a:spcBef>
              <a:buClr>
                <a:srgbClr val="000000"/>
              </a:buClr>
              <a:buSzPct val="150000"/>
              <a:buFont typeface="Arial"/>
              <a:buChar char="•"/>
            </a:pPr>
            <a:r>
              <a:rPr b="0" lang="en-US" sz="2000" spc="-1" strike="noStrike">
                <a:solidFill>
                  <a:srgbClr val="000000"/>
                </a:solidFill>
                <a:latin typeface="Arial"/>
              </a:rPr>
              <a:t>Block and stack methods do not limit the number or length of parameters being passed</a:t>
            </a:r>
            <a:endParaRPr b="0" lang="en-US" sz="2000" spc="-1" strike="noStrike">
              <a:solidFill>
                <a:srgbClr val="ffffff"/>
              </a:solidFill>
              <a:latin typeface="Verdana"/>
            </a:endParaRPr>
          </a:p>
          <a:p>
            <a:pPr lvl="1" marL="741240" indent="-263520">
              <a:lnSpc>
                <a:spcPct val="90000"/>
              </a:lnSpc>
              <a:spcBef>
                <a:spcPts val="873"/>
              </a:spcBef>
            </a:pPr>
            <a:endParaRPr b="0" lang="en-US" sz="2000" spc="-1" strike="noStrike">
              <a:solidFill>
                <a:srgbClr val="ffffff"/>
              </a:solidFill>
              <a:latin typeface="Verdana"/>
            </a:endParaRPr>
          </a:p>
        </p:txBody>
      </p:sp>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2" name="CustomShape 1"/>
          <p:cNvSpPr/>
          <p:nvPr/>
        </p:nvSpPr>
        <p:spPr>
          <a:xfrm>
            <a:off x="45720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Parameter Passing via Table</a:t>
            </a:r>
            <a:endParaRPr b="0" lang="en-US" sz="3200" spc="-1" strike="noStrike">
              <a:solidFill>
                <a:srgbClr val="ffffff"/>
              </a:solidFill>
              <a:latin typeface="Verdana"/>
            </a:endParaRPr>
          </a:p>
        </p:txBody>
      </p:sp>
      <p:pic>
        <p:nvPicPr>
          <p:cNvPr id="813" name="" descr=""/>
          <p:cNvPicPr/>
          <p:nvPr/>
        </p:nvPicPr>
        <p:blipFill>
          <a:blip r:embed="rId1"/>
          <a:stretch/>
        </p:blipFill>
        <p:spPr>
          <a:xfrm>
            <a:off x="1600200" y="1371600"/>
            <a:ext cx="6573960" cy="3451320"/>
          </a:xfrm>
          <a:prstGeom prst="rect">
            <a:avLst/>
          </a:prstGeom>
          <a:ln>
            <a:noFill/>
          </a:ln>
        </p:spPr>
      </p:pic>
      <p:sp>
        <p:nvSpPr>
          <p:cNvPr id="814" name="CustomShape 2"/>
          <p:cNvSpPr/>
          <p:nvPr/>
        </p:nvSpPr>
        <p:spPr>
          <a:xfrm>
            <a:off x="640080" y="2832120"/>
            <a:ext cx="9396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OS API</a:t>
            </a:r>
            <a:endParaRPr b="0" lang="en-US" sz="1800" spc="-1" strike="noStrike">
              <a:solidFill>
                <a:srgbClr val="ffffff"/>
              </a:solidFill>
              <a:latin typeface="Verdana"/>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5" name="CustomShape 1"/>
          <p:cNvSpPr/>
          <p:nvPr/>
        </p:nvSpPr>
        <p:spPr>
          <a:xfrm>
            <a:off x="473040" y="21420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Types of System Calls</a:t>
            </a:r>
            <a:endParaRPr b="0" lang="en-US" sz="3200" spc="-1" strike="noStrike">
              <a:solidFill>
                <a:srgbClr val="ffffff"/>
              </a:solidFill>
              <a:latin typeface="Verdana"/>
            </a:endParaRPr>
          </a:p>
        </p:txBody>
      </p:sp>
      <p:sp>
        <p:nvSpPr>
          <p:cNvPr id="816" name="CustomShape 2"/>
          <p:cNvSpPr/>
          <p:nvPr/>
        </p:nvSpPr>
        <p:spPr>
          <a:xfrm>
            <a:off x="853920" y="1138320"/>
            <a:ext cx="8229600" cy="4957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Process control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create and terminate process, event, signal, allocate and free memory, Dump memory if error, Debugger and Locks, …</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File management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create, delete, open, close, read, write file, manipulate file attributes</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Device management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request, release, read, write, attach, detach device</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Information maintenance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get/set  time or date, get/set system data, …</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Communications </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create, delete communication, attach/detach remote devices,…</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000000"/>
                </a:solidFill>
                <a:latin typeface="Arial"/>
              </a:rPr>
              <a:t>Protection</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Control access to resources, Get and set permissions, Allow and deny user access</a:t>
            </a:r>
            <a:endParaRPr b="0" lang="en-US" sz="1800" spc="-1" strike="noStrike">
              <a:solidFill>
                <a:srgbClr val="ffffff"/>
              </a:solidFill>
              <a:latin typeface="Verdana"/>
            </a:endParaRPr>
          </a:p>
          <a:p>
            <a:pPr marL="341280" indent="-320760">
              <a:lnSpc>
                <a:spcPct val="100000"/>
              </a:lnSpc>
              <a:spcBef>
                <a:spcPts val="785"/>
              </a:spcBef>
            </a:pPr>
            <a:endParaRPr b="0" lang="en-US" sz="1800" spc="-1" strike="noStrike">
              <a:solidFill>
                <a:srgbClr val="ffffff"/>
              </a:solidFill>
              <a:latin typeface="Verdana"/>
            </a:endParaRPr>
          </a:p>
          <a:p>
            <a:pPr marL="341280" indent="-320760">
              <a:lnSpc>
                <a:spcPct val="100000"/>
              </a:lnSpc>
              <a:spcBef>
                <a:spcPts val="785"/>
              </a:spcBef>
            </a:pPr>
            <a:endParaRPr b="0" lang="en-US" sz="1800" spc="-1" strike="noStrike">
              <a:solidFill>
                <a:srgbClr val="ffffff"/>
              </a:solidFill>
              <a:latin typeface="Verdana"/>
            </a:endParaRPr>
          </a:p>
          <a:p>
            <a:pPr marL="341280" indent="-320760">
              <a:lnSpc>
                <a:spcPct val="100000"/>
              </a:lnSpc>
              <a:spcBef>
                <a:spcPts val="785"/>
              </a:spcBef>
            </a:pPr>
            <a:endParaRPr b="0" lang="en-US" sz="1800" spc="-1" strike="noStrike">
              <a:solidFill>
                <a:srgbClr val="ffffff"/>
              </a:solidFill>
              <a:latin typeface="Verdana"/>
            </a:endParaRPr>
          </a:p>
          <a:p>
            <a:pPr marL="341280" indent="-320760">
              <a:lnSpc>
                <a:spcPct val="100000"/>
              </a:lnSpc>
              <a:spcBef>
                <a:spcPts val="785"/>
              </a:spcBef>
            </a:pPr>
            <a:endParaRPr b="0" lang="en-US" sz="1800" spc="-1" strike="noStrike">
              <a:solidFill>
                <a:srgbClr val="ffffff"/>
              </a:solidFill>
              <a:latin typeface="Verdana"/>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7" name="CustomShape 1"/>
          <p:cNvSpPr/>
          <p:nvPr/>
        </p:nvSpPr>
        <p:spPr>
          <a:xfrm>
            <a:off x="1179360" y="106200"/>
            <a:ext cx="764856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2400" spc="-1" strike="noStrike">
                <a:solidFill>
                  <a:srgbClr val="006699"/>
                </a:solidFill>
                <a:latin typeface="Arial"/>
              </a:rPr>
              <a:t>Examples of Windows and  Unix System Calls</a:t>
            </a:r>
            <a:endParaRPr b="0" lang="en-US" sz="2400" spc="-1" strike="noStrike">
              <a:solidFill>
                <a:srgbClr val="ffffff"/>
              </a:solidFill>
              <a:latin typeface="Verdana"/>
            </a:endParaRPr>
          </a:p>
        </p:txBody>
      </p:sp>
      <p:pic>
        <p:nvPicPr>
          <p:cNvPr id="818" name="" descr=""/>
          <p:cNvPicPr/>
          <p:nvPr/>
        </p:nvPicPr>
        <p:blipFill>
          <a:blip r:embed="rId1"/>
          <a:stretch/>
        </p:blipFill>
        <p:spPr>
          <a:xfrm>
            <a:off x="2128680" y="1203480"/>
            <a:ext cx="5396040" cy="4811400"/>
          </a:xfrm>
          <a:prstGeom prst="rect">
            <a:avLst/>
          </a:prstGeom>
          <a:ln>
            <a:noFill/>
          </a:ln>
        </p:spPr>
      </p:pic>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9" name="CustomShape 1"/>
          <p:cNvSpPr/>
          <p:nvPr/>
        </p:nvSpPr>
        <p:spPr>
          <a:xfrm>
            <a:off x="457200" y="184320"/>
            <a:ext cx="8229600" cy="5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Standard C Library Example</a:t>
            </a:r>
            <a:endParaRPr b="0" lang="en-US" sz="3200" spc="-1" strike="noStrike">
              <a:solidFill>
                <a:srgbClr val="ffffff"/>
              </a:solidFill>
              <a:latin typeface="Verdana"/>
            </a:endParaRPr>
          </a:p>
        </p:txBody>
      </p:sp>
      <p:sp>
        <p:nvSpPr>
          <p:cNvPr id="820" name="CustomShape 2"/>
          <p:cNvSpPr/>
          <p:nvPr/>
        </p:nvSpPr>
        <p:spPr>
          <a:xfrm>
            <a:off x="768240" y="1173240"/>
            <a:ext cx="7642440" cy="5078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C program invoking printf() library call, which calls write() system call</a:t>
            </a:r>
            <a:endParaRPr b="0" lang="en-US" sz="1800" spc="-1" strike="noStrike">
              <a:solidFill>
                <a:srgbClr val="ffffff"/>
              </a:solidFill>
              <a:latin typeface="Verdana"/>
            </a:endParaRPr>
          </a:p>
        </p:txBody>
      </p:sp>
      <p:pic>
        <p:nvPicPr>
          <p:cNvPr id="821" name="" descr=""/>
          <p:cNvPicPr/>
          <p:nvPr/>
        </p:nvPicPr>
        <p:blipFill>
          <a:blip r:embed="rId1"/>
          <a:stretch/>
        </p:blipFill>
        <p:spPr>
          <a:xfrm>
            <a:off x="2376360" y="1852560"/>
            <a:ext cx="4168800" cy="421488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3" name="CustomShape 1"/>
          <p:cNvSpPr/>
          <p:nvPr/>
        </p:nvSpPr>
        <p:spPr>
          <a:xfrm>
            <a:off x="457200" y="277920"/>
            <a:ext cx="8224920" cy="57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br/>
            <a:br/>
            <a:br/>
            <a:r>
              <a:rPr b="1" lang="en-US" sz="3200" spc="-1" strike="noStrike">
                <a:solidFill>
                  <a:srgbClr val="006699"/>
                </a:solidFill>
                <a:latin typeface="Arial"/>
              </a:rPr>
              <a:t>How do we enjoy this course</a:t>
            </a:r>
            <a:endParaRPr b="0" lang="en-US" sz="3200" spc="-1" strike="noStrike">
              <a:solidFill>
                <a:srgbClr val="ffffff"/>
              </a:solidFill>
              <a:latin typeface="Verdana"/>
            </a:endParaRPr>
          </a:p>
        </p:txBody>
      </p:sp>
      <p:sp>
        <p:nvSpPr>
          <p:cNvPr id="644" name="CustomShape 2"/>
          <p:cNvSpPr/>
          <p:nvPr/>
        </p:nvSpPr>
        <p:spPr>
          <a:xfrm>
            <a:off x="806400" y="957240"/>
            <a:ext cx="8224920" cy="5703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20000"/>
              </a:lnSpc>
              <a:spcAft>
                <a:spcPts val="1137"/>
              </a:spcAft>
              <a:buClr>
                <a:srgbClr val="000000"/>
              </a:buClr>
              <a:buSzPct val="45000"/>
              <a:buFont typeface="Wingdings" charset="2"/>
              <a:buChar char=""/>
            </a:pPr>
            <a:r>
              <a:rPr b="1" lang="en-US" sz="2400" spc="-1" strike="noStrike">
                <a:solidFill>
                  <a:srgbClr val="ce181e"/>
                </a:solidFill>
                <a:latin typeface="Arial"/>
              </a:rPr>
              <a:t>Deadlines</a:t>
            </a:r>
            <a:endParaRPr b="0" lang="en-US" sz="2400" spc="-1" strike="noStrike">
              <a:solidFill>
                <a:srgbClr val="ffffff"/>
              </a:solidFill>
              <a:latin typeface="Verdana"/>
            </a:endParaRPr>
          </a:p>
          <a:p>
            <a:pPr lvl="1" marL="949320" indent="-492120">
              <a:lnSpc>
                <a:spcPct val="120000"/>
              </a:lnSpc>
              <a:spcAft>
                <a:spcPts val="1137"/>
              </a:spcAft>
              <a:buClr>
                <a:srgbClr val="000000"/>
              </a:buClr>
              <a:buSzPct val="75000"/>
              <a:buFont typeface="Wingdings" charset="2"/>
              <a:buChar char=""/>
            </a:pPr>
            <a:r>
              <a:rPr b="0" lang="en-US" sz="2200" spc="-1" strike="noStrike">
                <a:solidFill>
                  <a:srgbClr val="000000"/>
                </a:solidFill>
                <a:latin typeface="Arial"/>
                <a:ea typeface="MS PGothic"/>
              </a:rPr>
              <a:t>10% penalty per day</a:t>
            </a:r>
            <a:r>
              <a:rPr b="0" lang="en-US" sz="2200" spc="-1" strike="noStrike">
                <a:solidFill>
                  <a:srgbClr val="000000"/>
                </a:solidFill>
                <a:latin typeface="Arial"/>
                <a:ea typeface="MS PGothic"/>
              </a:rPr>
              <a:t>	</a:t>
            </a:r>
            <a:endParaRPr b="0" lang="en-US" sz="2200" spc="-1" strike="noStrike">
              <a:solidFill>
                <a:srgbClr val="ffffff"/>
              </a:solidFill>
              <a:latin typeface="Verdana"/>
            </a:endParaRPr>
          </a:p>
          <a:p>
            <a:pPr lvl="1" marL="949320" indent="-492120">
              <a:lnSpc>
                <a:spcPct val="120000"/>
              </a:lnSpc>
              <a:spcAft>
                <a:spcPts val="1137"/>
              </a:spcAft>
              <a:buClr>
                <a:srgbClr val="000000"/>
              </a:buClr>
              <a:buSzPct val="75000"/>
              <a:buFont typeface="Wingdings" charset="2"/>
              <a:buChar char=""/>
            </a:pPr>
            <a:r>
              <a:rPr b="0" lang="en-US" sz="2200" spc="-1" strike="noStrike">
                <a:solidFill>
                  <a:srgbClr val="000000"/>
                </a:solidFill>
                <a:latin typeface="Arial"/>
                <a:ea typeface="MS PGothic"/>
              </a:rPr>
              <a:t>Can’t be more than 4 days late</a:t>
            </a:r>
            <a:r>
              <a:rPr b="0" lang="en-US" sz="2200" spc="-1" strike="noStrike">
                <a:solidFill>
                  <a:srgbClr val="000000"/>
                </a:solidFill>
                <a:latin typeface="Arial"/>
                <a:ea typeface="MS PGothic"/>
              </a:rPr>
              <a:t>	</a:t>
            </a:r>
            <a:endParaRPr b="0" lang="en-US" sz="2200" spc="-1" strike="noStrike">
              <a:solidFill>
                <a:srgbClr val="ffffff"/>
              </a:solidFill>
              <a:latin typeface="Verdana"/>
            </a:endParaRPr>
          </a:p>
          <a:p>
            <a:pPr lvl="1" marL="949320" indent="-492120">
              <a:lnSpc>
                <a:spcPct val="120000"/>
              </a:lnSpc>
              <a:spcAft>
                <a:spcPts val="1137"/>
              </a:spcAft>
              <a:buClr>
                <a:srgbClr val="000000"/>
              </a:buClr>
              <a:buSzPct val="75000"/>
              <a:buFont typeface="Wingdings" charset="2"/>
              <a:buChar char=""/>
            </a:pPr>
            <a:r>
              <a:rPr b="0" lang="en-US" sz="2200" spc="-1" strike="noStrike">
                <a:solidFill>
                  <a:srgbClr val="000000"/>
                </a:solidFill>
                <a:latin typeface="Arial"/>
                <a:ea typeface="MS PGothic"/>
              </a:rPr>
              <a:t>Two “late points” to use (still can’t be more than 4 days late)</a:t>
            </a:r>
            <a:r>
              <a:rPr b="0" lang="en-US" sz="2200" spc="-1" strike="noStrike">
                <a:solidFill>
                  <a:srgbClr val="000000"/>
                </a:solidFill>
                <a:latin typeface="Arial"/>
                <a:ea typeface="MS PGothic"/>
              </a:rPr>
              <a:t>	</a:t>
            </a:r>
            <a:endParaRPr b="0" lang="en-US" sz="2200" spc="-1" strike="noStrike">
              <a:solidFill>
                <a:srgbClr val="ffffff"/>
              </a:solidFill>
              <a:latin typeface="Verdana"/>
            </a:endParaRPr>
          </a:p>
          <a:p>
            <a:pPr lvl="1" marL="949320" indent="-492120">
              <a:lnSpc>
                <a:spcPct val="120000"/>
              </a:lnSpc>
              <a:spcAft>
                <a:spcPts val="1137"/>
              </a:spcAft>
              <a:buClr>
                <a:srgbClr val="000000"/>
              </a:buClr>
              <a:buSzPct val="75000"/>
              <a:buFont typeface="Wingdings" charset="2"/>
              <a:buChar char=""/>
            </a:pPr>
            <a:r>
              <a:rPr b="0" lang="en-US" sz="2200" spc="-1" strike="noStrike">
                <a:solidFill>
                  <a:srgbClr val="ce181e"/>
                </a:solidFill>
                <a:latin typeface="Arial"/>
                <a:ea typeface="MS PGothic"/>
              </a:rPr>
              <a:t>Please don’t ask for deadline extension:) think about all your problems when setting up the deadlines.</a:t>
            </a:r>
            <a:endParaRPr b="0" lang="en-US" sz="2200" spc="-1" strike="noStrike">
              <a:solidFill>
                <a:srgbClr val="ffffff"/>
              </a:solidFill>
              <a:latin typeface="Verdana"/>
            </a:endParaRPr>
          </a:p>
          <a:p>
            <a:pPr>
              <a:lnSpc>
                <a:spcPct val="120000"/>
              </a:lnSpc>
              <a:spcAft>
                <a:spcPts val="1137"/>
              </a:spcAft>
              <a:buClr>
                <a:srgbClr val="000000"/>
              </a:buClr>
              <a:buFont typeface="Times New Roman"/>
              <a:buChar char="•"/>
            </a:pPr>
            <a:r>
              <a:rPr b="0" lang="en-US" sz="2400" spc="-1" strike="noStrike">
                <a:solidFill>
                  <a:srgbClr val="ce181e"/>
                </a:solidFill>
                <a:latin typeface="Arial"/>
                <a:ea typeface="MS PGothic"/>
              </a:rPr>
              <a:t> </a:t>
            </a:r>
            <a:r>
              <a:rPr b="0" lang="en-US" sz="2400" spc="-1" strike="noStrike">
                <a:solidFill>
                  <a:srgbClr val="ce181e"/>
                </a:solidFill>
                <a:latin typeface="Arial"/>
                <a:ea typeface="MS PGothic"/>
              </a:rPr>
              <a:t>Please keep in touch with the course concepts and instructor!</a:t>
            </a:r>
            <a:endParaRPr b="0" lang="en-US" sz="2400" spc="-1" strike="noStrike">
              <a:solidFill>
                <a:srgbClr val="ffffff"/>
              </a:solidFill>
              <a:latin typeface="Verdana"/>
            </a:endParaRPr>
          </a:p>
          <a:p>
            <a:pPr lvl="1" marL="949320" indent="-492120">
              <a:lnSpc>
                <a:spcPct val="120000"/>
              </a:lnSpc>
              <a:spcAft>
                <a:spcPts val="1137"/>
              </a:spcAft>
              <a:buClr>
                <a:srgbClr val="000000"/>
              </a:buClr>
              <a:buSzPct val="75000"/>
              <a:buFont typeface="Wingdings" charset="2"/>
              <a:buChar char=""/>
            </a:pPr>
            <a:r>
              <a:rPr b="0" lang="en-US" sz="2200" spc="-1" strike="noStrike">
                <a:solidFill>
                  <a:srgbClr val="000000"/>
                </a:solidFill>
                <a:latin typeface="Arial"/>
                <a:ea typeface="MS PGothic"/>
              </a:rPr>
              <a:t>Listening , Studying, programming, Searching, Sending email to me, asking from the Tas, coming to my office</a:t>
            </a:r>
            <a:endParaRPr b="0" lang="en-US" sz="2200" spc="-1" strike="noStrike">
              <a:solidFill>
                <a:srgbClr val="ffffff"/>
              </a:solidFill>
              <a:latin typeface="Verdana"/>
            </a:endParaRPr>
          </a:p>
          <a:p>
            <a:pPr marL="342720" indent="-320760">
              <a:lnSpc>
                <a:spcPct val="120000"/>
              </a:lnSpc>
              <a:spcAft>
                <a:spcPts val="1423"/>
              </a:spcAft>
            </a:pPr>
            <a:endParaRPr b="0" lang="en-US" sz="2200" spc="-1" strike="noStrike">
              <a:solidFill>
                <a:srgbClr val="ffffff"/>
              </a:solidFill>
              <a:latin typeface="Verdana"/>
            </a:endParaRPr>
          </a:p>
          <a:p>
            <a:pPr marL="342720" indent="-320760">
              <a:lnSpc>
                <a:spcPct val="100000"/>
              </a:lnSpc>
              <a:spcBef>
                <a:spcPts val="785"/>
              </a:spcBef>
            </a:pPr>
            <a:endParaRPr b="0" lang="en-US" sz="2200" spc="-1" strike="noStrike">
              <a:solidFill>
                <a:srgbClr val="ffffff"/>
              </a:solidFill>
              <a:latin typeface="Verdana"/>
            </a:endParaRPr>
          </a:p>
        </p:txBody>
      </p:sp>
    </p:spTree>
  </p:cSld>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2" name="TextShape 1"/>
          <p:cNvSpPr txBox="1"/>
          <p:nvPr/>
        </p:nvSpPr>
        <p:spPr>
          <a:xfrm>
            <a:off x="628560" y="365040"/>
            <a:ext cx="7871040" cy="1309680"/>
          </a:xfrm>
          <a:prstGeom prst="rect">
            <a:avLst/>
          </a:prstGeom>
          <a:noFill/>
          <a:ln>
            <a:noFill/>
          </a:ln>
        </p:spPr>
        <p:txBody>
          <a:bodyPr lIns="90000" rIns="90000" tIns="46800" bIns="46800" anchor="ctr"/>
          <a:p>
            <a:pPr algn="ctr"/>
            <a:r>
              <a:rPr b="0" lang="en-US" sz="4400" spc="-1" strike="noStrike">
                <a:solidFill>
                  <a:srgbClr val="000000"/>
                </a:solidFill>
                <a:latin typeface="Calibri Light"/>
              </a:rPr>
              <a:t>Quick student research</a:t>
            </a:r>
            <a:endParaRPr b="0" lang="en-US" sz="4400" spc="-1" strike="noStrike">
              <a:solidFill>
                <a:srgbClr val="000000"/>
              </a:solidFill>
              <a:latin typeface="Calibri Light"/>
            </a:endParaRPr>
          </a:p>
        </p:txBody>
      </p:sp>
      <p:sp>
        <p:nvSpPr>
          <p:cNvPr id="823" name="CustomShape 2"/>
          <p:cNvSpPr/>
          <p:nvPr/>
        </p:nvSpPr>
        <p:spPr>
          <a:xfrm>
            <a:off x="628560" y="365040"/>
            <a:ext cx="7871040" cy="1309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824" name="CustomShape 3"/>
          <p:cNvSpPr/>
          <p:nvPr/>
        </p:nvSpPr>
        <p:spPr>
          <a:xfrm>
            <a:off x="1279440" y="2743200"/>
            <a:ext cx="6809040" cy="1917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lgn="ctr"/>
            <a:r>
              <a:rPr b="0" lang="en-US" sz="2400" spc="-1" strike="noStrike">
                <a:solidFill>
                  <a:srgbClr val="000000"/>
                </a:solidFill>
                <a:latin typeface="Verdana"/>
              </a:rPr>
              <a:t> </a:t>
            </a:r>
            <a:r>
              <a:rPr b="0" lang="en-US" sz="2400" spc="-1" strike="noStrike">
                <a:solidFill>
                  <a:srgbClr val="000000"/>
                </a:solidFill>
                <a:latin typeface="Verdana"/>
              </a:rPr>
              <a:t>Please find </a:t>
            </a:r>
            <a:endParaRPr b="0" lang="en-US" sz="2400" spc="-1" strike="noStrike">
              <a:solidFill>
                <a:srgbClr val="ffffff"/>
              </a:solidFill>
              <a:latin typeface="Verdana"/>
            </a:endParaRPr>
          </a:p>
          <a:p>
            <a:pPr algn="ctr"/>
            <a:r>
              <a:rPr b="0" lang="en-US" sz="2400" spc="-1" strike="noStrike">
                <a:solidFill>
                  <a:srgbClr val="000000"/>
                </a:solidFill>
                <a:latin typeface="Verdana"/>
              </a:rPr>
              <a:t>system call table in the kernel of your linux</a:t>
            </a:r>
            <a:endParaRPr b="0" lang="en-US" sz="2400" spc="-1" strike="noStrike">
              <a:solidFill>
                <a:srgbClr val="ffffff"/>
              </a:solidFill>
              <a:latin typeface="Verdana"/>
            </a:endParaRPr>
          </a:p>
          <a:p>
            <a:pPr algn="ctr"/>
            <a:r>
              <a:rPr b="0" lang="en-US" sz="2400" spc="-1" strike="noStrike">
                <a:solidFill>
                  <a:srgbClr val="000000"/>
                </a:solidFill>
                <a:latin typeface="Verdana"/>
              </a:rPr>
              <a:t>Two samples of system call interface code</a:t>
            </a:r>
            <a:endParaRPr b="0" lang="en-US" sz="2400" spc="-1" strike="noStrike">
              <a:solidFill>
                <a:srgbClr val="ffffff"/>
              </a:solidFill>
              <a:latin typeface="Verdana"/>
            </a:endParaRPr>
          </a:p>
          <a:p>
            <a:pPr algn="ctr"/>
            <a:endParaRPr b="0" lang="en-US" sz="2400" spc="-1" strike="noStrike">
              <a:solidFill>
                <a:srgbClr val="ffffff"/>
              </a:solidFill>
              <a:latin typeface="Verdana"/>
            </a:endParaRPr>
          </a:p>
          <a:p>
            <a:pPr algn="ctr"/>
            <a:endParaRPr b="0" lang="en-US" sz="2400" spc="-1" strike="noStrike">
              <a:solidFill>
                <a:srgbClr val="ffffff"/>
              </a:solidFill>
              <a:latin typeface="Verdana"/>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5" name="CustomShape 1"/>
          <p:cNvSpPr/>
          <p:nvPr/>
        </p:nvSpPr>
        <p:spPr>
          <a:xfrm>
            <a:off x="457200" y="1522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System Programs</a:t>
            </a:r>
            <a:endParaRPr b="0" lang="en-US" sz="3200" spc="-1" strike="noStrike">
              <a:solidFill>
                <a:srgbClr val="ffffff"/>
              </a:solidFill>
              <a:latin typeface="Verdana"/>
            </a:endParaRPr>
          </a:p>
        </p:txBody>
      </p:sp>
      <p:sp>
        <p:nvSpPr>
          <p:cNvPr id="826" name="CustomShape 2"/>
          <p:cNvSpPr/>
          <p:nvPr/>
        </p:nvSpPr>
        <p:spPr>
          <a:xfrm>
            <a:off x="909720" y="990720"/>
            <a:ext cx="7324560" cy="5638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System programs provide a convenient environment for program development and execution. they run the entire time that the kernel is running. </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In Unix, init is the first system process that starts many other daemons</a:t>
            </a:r>
            <a:endParaRPr b="0" lang="en-US" sz="2000" spc="-1" strike="noStrike">
              <a:solidFill>
                <a:srgbClr val="ffffff"/>
              </a:solidFill>
              <a:latin typeface="Verdana"/>
            </a:endParaRPr>
          </a:p>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Different types:</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File manipulation </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Status information</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Programming language support</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Program loading and execution</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Communications: web browser, remote login, …</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Background services</a:t>
            </a:r>
            <a:endParaRPr b="0" lang="en-US" sz="2000" spc="-1" strike="noStrike">
              <a:solidFill>
                <a:srgbClr val="ffffff"/>
              </a:solidFill>
              <a:latin typeface="Verdana"/>
            </a:endParaRPr>
          </a:p>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Most users</a:t>
            </a:r>
            <a:r>
              <a:rPr b="0" lang="ja-JP" sz="2000" spc="-1" strike="noStrike">
                <a:solidFill>
                  <a:srgbClr val="000000"/>
                </a:solidFill>
                <a:latin typeface="Arial"/>
              </a:rPr>
              <a:t>’</a:t>
            </a:r>
            <a:r>
              <a:rPr b="0" lang="en-US" sz="2000" spc="-1" strike="noStrike">
                <a:solidFill>
                  <a:srgbClr val="000000"/>
                </a:solidFill>
                <a:latin typeface="Arial"/>
              </a:rPr>
              <a:t> view of the operation system is defined by system programs and application programs, not the actual system calls</a:t>
            </a:r>
            <a:endParaRPr b="0" lang="en-US" sz="2000" spc="-1" strike="noStrike">
              <a:solidFill>
                <a:srgbClr val="ffffff"/>
              </a:solidFill>
              <a:latin typeface="Verdana"/>
            </a:endParaRPr>
          </a:p>
        </p:txBody>
      </p:sp>
      <p:sp>
        <p:nvSpPr>
          <p:cNvPr id="827" name="CustomShape 3"/>
          <p:cNvSpPr/>
          <p:nvPr/>
        </p:nvSpPr>
        <p:spPr>
          <a:xfrm>
            <a:off x="3886200" y="3567240"/>
            <a:ext cx="2057400" cy="36504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Arial"/>
              </a:rPr>
              <a:t>Registry or /etc/..</a:t>
            </a:r>
            <a:endParaRPr b="0" lang="en-US" sz="2000" spc="-1" strike="noStrike">
              <a:solidFill>
                <a:srgbClr val="ffffff"/>
              </a:solidFill>
              <a:latin typeface="Verdana"/>
            </a:endParaRPr>
          </a:p>
        </p:txBody>
      </p:sp>
      <p:sp>
        <p:nvSpPr>
          <p:cNvPr id="828" name="CustomShape 4"/>
          <p:cNvSpPr/>
          <p:nvPr/>
        </p:nvSpPr>
        <p:spPr>
          <a:xfrm>
            <a:off x="4282200" y="5285160"/>
            <a:ext cx="2484360" cy="38412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000" spc="-1" strike="noStrike">
                <a:solidFill>
                  <a:srgbClr val="000000"/>
                </a:solidFill>
                <a:latin typeface="Arial"/>
              </a:rPr>
              <a:t>Service or daemon</a:t>
            </a:r>
            <a:endParaRPr b="0" lang="en-US" sz="2000" spc="-1" strike="noStrike">
              <a:solidFill>
                <a:srgbClr val="ffffff"/>
              </a:solidFill>
              <a:latin typeface="Verdana"/>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9" name="CustomShape 1"/>
          <p:cNvSpPr/>
          <p:nvPr/>
        </p:nvSpPr>
        <p:spPr>
          <a:xfrm>
            <a:off x="457200" y="1666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System Boot</a:t>
            </a:r>
            <a:endParaRPr b="0" lang="en-US" sz="3200" spc="-1" strike="noStrike">
              <a:solidFill>
                <a:srgbClr val="ffffff"/>
              </a:solidFill>
              <a:latin typeface="Verdana"/>
            </a:endParaRPr>
          </a:p>
        </p:txBody>
      </p:sp>
      <p:sp>
        <p:nvSpPr>
          <p:cNvPr id="830" name="CustomShape 2"/>
          <p:cNvSpPr/>
          <p:nvPr/>
        </p:nvSpPr>
        <p:spPr>
          <a:xfrm>
            <a:off x="885960" y="1154160"/>
            <a:ext cx="7407000" cy="5170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When power initialized on system, execution starts at a fixed memory location</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Firmware ROM used to hold </a:t>
            </a:r>
            <a:r>
              <a:rPr b="1" lang="en-US" sz="2000" spc="-1" strike="noStrike">
                <a:solidFill>
                  <a:srgbClr val="0070c0"/>
                </a:solidFill>
                <a:latin typeface="Arial"/>
                <a:ea typeface="MS PGothic"/>
              </a:rPr>
              <a:t>initial boot code</a:t>
            </a:r>
            <a:endParaRPr b="0" lang="en-US" sz="2000" spc="-1" strike="noStrike">
              <a:solidFill>
                <a:srgbClr val="ffffff"/>
              </a:solidFill>
              <a:latin typeface="Verdana"/>
            </a:endParaRPr>
          </a:p>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Operating system must be made available to hardware so hardware can start it</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Small piece of code – </a:t>
            </a:r>
            <a:r>
              <a:rPr b="1" lang="en-US" sz="2000" spc="-1" strike="noStrike">
                <a:solidFill>
                  <a:srgbClr val="3366ff"/>
                </a:solidFill>
                <a:latin typeface="Arial"/>
                <a:ea typeface="MS PGothic"/>
              </a:rPr>
              <a:t>bootstrap loader</a:t>
            </a:r>
            <a:r>
              <a:rPr b="0" lang="en-US" sz="2000" spc="-1" strike="noStrike">
                <a:solidFill>
                  <a:srgbClr val="000000"/>
                </a:solidFill>
                <a:latin typeface="Arial"/>
                <a:ea typeface="MS PGothic"/>
              </a:rPr>
              <a:t>, stored in </a:t>
            </a:r>
            <a:r>
              <a:rPr b="1" lang="en-US" sz="2000" spc="-1" strike="noStrike">
                <a:solidFill>
                  <a:srgbClr val="3366ff"/>
                </a:solidFill>
                <a:latin typeface="Arial"/>
                <a:ea typeface="MS PGothic"/>
              </a:rPr>
              <a:t>ROM</a:t>
            </a:r>
            <a:r>
              <a:rPr b="0" lang="en-US" sz="2000" spc="-1" strike="noStrike">
                <a:solidFill>
                  <a:srgbClr val="000000"/>
                </a:solidFill>
                <a:latin typeface="Arial"/>
                <a:ea typeface="MS PGothic"/>
              </a:rPr>
              <a:t> or </a:t>
            </a:r>
            <a:r>
              <a:rPr b="1" lang="en-US" sz="2000" spc="-1" strike="noStrike">
                <a:solidFill>
                  <a:srgbClr val="3366ff"/>
                </a:solidFill>
                <a:latin typeface="Arial"/>
                <a:ea typeface="MS PGothic"/>
              </a:rPr>
              <a:t>EEPROM</a:t>
            </a:r>
            <a:r>
              <a:rPr b="0" lang="en-US" sz="2000" spc="-1" strike="noStrike">
                <a:solidFill>
                  <a:srgbClr val="000000"/>
                </a:solidFill>
                <a:latin typeface="Arial"/>
                <a:ea typeface="MS PGothic"/>
              </a:rPr>
              <a:t> locates the kernel, loads it into memory, and starts it</a:t>
            </a:r>
            <a:endParaRPr b="0" lang="en-US" sz="2000" spc="-1" strike="noStrike">
              <a:solidFill>
                <a:srgbClr val="ffffff"/>
              </a:solidFill>
              <a:latin typeface="Verdana"/>
            </a:endParaRPr>
          </a:p>
          <a:p>
            <a:pPr lvl="1" marL="720720" indent="-263520">
              <a:lnSpc>
                <a:spcPct val="100000"/>
              </a:lnSpc>
              <a:spcBef>
                <a:spcPts val="873"/>
              </a:spcBef>
              <a:buClr>
                <a:srgbClr val="000000"/>
              </a:buClr>
              <a:buSzPct val="80000"/>
              <a:buFont typeface="Wingdings" charset="2"/>
              <a:buChar char=""/>
            </a:pPr>
            <a:r>
              <a:rPr b="0" lang="en-US" sz="2000" spc="-1" strike="noStrike">
                <a:solidFill>
                  <a:srgbClr val="000000"/>
                </a:solidFill>
                <a:latin typeface="Arial"/>
                <a:ea typeface="MS PGothic"/>
              </a:rPr>
              <a:t>Sometimes two-step process where </a:t>
            </a:r>
            <a:r>
              <a:rPr b="1" lang="en-US" sz="2000" spc="-1" strike="noStrike">
                <a:solidFill>
                  <a:srgbClr val="3366ff"/>
                </a:solidFill>
                <a:latin typeface="Arial"/>
                <a:ea typeface="MS PGothic"/>
              </a:rPr>
              <a:t>boot block </a:t>
            </a:r>
            <a:r>
              <a:rPr b="0" lang="en-US" sz="2000" spc="-1" strike="noStrike">
                <a:solidFill>
                  <a:srgbClr val="000000"/>
                </a:solidFill>
                <a:latin typeface="Arial"/>
                <a:ea typeface="MS PGothic"/>
              </a:rPr>
              <a:t>at fixed location loaded by ROM code, which loads </a:t>
            </a:r>
            <a:r>
              <a:rPr b="0" lang="en-US" sz="2000" spc="-1" strike="noStrike">
                <a:solidFill>
                  <a:srgbClr val="0070c0"/>
                </a:solidFill>
                <a:latin typeface="Arial"/>
                <a:ea typeface="MS PGothic"/>
              </a:rPr>
              <a:t>bootstrap loader from disk</a:t>
            </a:r>
            <a:endParaRPr b="0" lang="en-US" sz="2000" spc="-1" strike="noStrike">
              <a:solidFill>
                <a:srgbClr val="ffffff"/>
              </a:solidFill>
              <a:latin typeface="Verdana"/>
            </a:endParaRPr>
          </a:p>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Common bootstrap loader, </a:t>
            </a:r>
            <a:r>
              <a:rPr b="1" lang="en-US" sz="2000" spc="-1" strike="noStrike">
                <a:solidFill>
                  <a:srgbClr val="3366ff"/>
                </a:solidFill>
                <a:latin typeface="Arial"/>
              </a:rPr>
              <a:t>GRUB</a:t>
            </a:r>
            <a:r>
              <a:rPr b="0" lang="en-US" sz="2000" spc="-1" strike="noStrike">
                <a:solidFill>
                  <a:srgbClr val="000000"/>
                </a:solidFill>
                <a:latin typeface="Arial"/>
              </a:rPr>
              <a:t>, allows selection of kernel from multiple disks, versions, kernel options</a:t>
            </a:r>
            <a:endParaRPr b="0" lang="en-US" sz="2000" spc="-1" strike="noStrike">
              <a:solidFill>
                <a:srgbClr val="ffffff"/>
              </a:solidFill>
              <a:latin typeface="Verdana"/>
            </a:endParaRPr>
          </a:p>
          <a:p>
            <a:pPr marL="320400" indent="-320400">
              <a:lnSpc>
                <a:spcPct val="100000"/>
              </a:lnSpc>
              <a:spcBef>
                <a:spcPts val="873"/>
              </a:spcBef>
              <a:buClr>
                <a:srgbClr val="000000"/>
              </a:buClr>
              <a:buSzPct val="150000"/>
              <a:buFont typeface="Arial"/>
              <a:buChar char="•"/>
            </a:pPr>
            <a:r>
              <a:rPr b="0" lang="en-US" sz="2000" spc="-1" strike="noStrike">
                <a:solidFill>
                  <a:srgbClr val="000000"/>
                </a:solidFill>
                <a:latin typeface="Arial"/>
              </a:rPr>
              <a:t>Kernel loads and system is then </a:t>
            </a:r>
            <a:r>
              <a:rPr b="1" lang="en-US" sz="2000" spc="-1" strike="noStrike">
                <a:solidFill>
                  <a:srgbClr val="3366ff"/>
                </a:solidFill>
                <a:latin typeface="Arial"/>
              </a:rPr>
              <a:t>running</a:t>
            </a:r>
            <a:endParaRPr b="0" lang="en-US" sz="2000" spc="-1" strike="noStrike">
              <a:solidFill>
                <a:srgbClr val="ffffff"/>
              </a:solidFill>
              <a:latin typeface="Verdana"/>
            </a:endParaRPr>
          </a:p>
        </p:txBody>
      </p:sp>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TextShape 1"/>
          <p:cNvSpPr txBox="1"/>
          <p:nvPr/>
        </p:nvSpPr>
        <p:spPr>
          <a:xfrm>
            <a:off x="628200" y="1436400"/>
            <a:ext cx="7859880" cy="4324320"/>
          </a:xfrm>
          <a:prstGeom prst="rect">
            <a:avLst/>
          </a:prstGeom>
          <a:noFill/>
          <a:ln>
            <a:solidFill>
              <a:srgbClr val="3465a4"/>
            </a:solidFill>
          </a:ln>
        </p:spPr>
        <p:txBody>
          <a:bodyPr lIns="90000" rIns="90000" tIns="46800" bIns="46800">
            <a:normAutofit/>
          </a:bodyPr>
          <a:p>
            <a:pPr marL="342720" indent="-342720" algn="just" rtl="1">
              <a:lnSpc>
                <a:spcPct val="100000"/>
              </a:lnSpc>
              <a:spcBef>
                <a:spcPts val="998"/>
              </a:spcBef>
            </a:pPr>
            <a:r>
              <a:rPr b="0" lang="en-US" sz="1800" spc="-1" strike="noStrike">
                <a:solidFill>
                  <a:srgbClr val="000000"/>
                </a:solidFill>
                <a:latin typeface="Calibri"/>
                <a:ea typeface="Tahoma"/>
              </a:rPr>
              <a:t>4</a:t>
            </a:r>
            <a:r>
              <a:rPr b="0" lang="en-US" sz="1800" spc="-1" strike="noStrike">
                <a:solidFill>
                  <a:srgbClr val="000000"/>
                </a:solidFill>
                <a:latin typeface="Calibri"/>
                <a:ea typeface="Tahoma"/>
              </a:rPr>
              <a:t>- </a:t>
            </a:r>
            <a:r>
              <a:rPr b="0" lang="fa-IR" sz="1800" spc="-1" strike="noStrike">
                <a:solidFill>
                  <a:srgbClr val="000000"/>
                </a:solidFill>
                <a:latin typeface="Calibri"/>
                <a:ea typeface="Tahoma"/>
              </a:rPr>
              <a:t>وظايف سيستم عامل عبارتند از</a:t>
            </a:r>
            <a:endParaRPr b="0" lang="en-US" sz="1800" spc="-1" strike="noStrike">
              <a:solidFill>
                <a:srgbClr val="000000"/>
              </a:solidFill>
              <a:latin typeface="Calibri"/>
            </a:endParaRPr>
          </a:p>
          <a:p>
            <a:pPr marL="342720" indent="-342720" algn="just">
              <a:lnSpc>
                <a:spcPct val="100000"/>
              </a:lnSpc>
            </a:pPr>
            <a:r>
              <a:rPr b="0" lang="en-US" sz="1800" spc="-1" strike="noStrike">
                <a:solidFill>
                  <a:srgbClr val="000000"/>
                </a:solidFill>
                <a:latin typeface="Calibri"/>
                <a:ea typeface="Tahoma"/>
              </a:rPr>
              <a:t>resource management</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I/O handling</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Process management</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Memory management</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Storage management</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Protection </a:t>
            </a:r>
            <a:r>
              <a:rPr b="0" lang="fa-IR" sz="1800" spc="-1" strike="noStrike">
                <a:solidFill>
                  <a:srgbClr val="000000"/>
                </a:solidFill>
                <a:latin typeface="Calibri"/>
                <a:ea typeface="Tahoma"/>
              </a:rPr>
              <a:t>، </a:t>
            </a:r>
            <a:r>
              <a:rPr b="0" lang="en-US" sz="1800" spc="-1" strike="noStrike">
                <a:solidFill>
                  <a:srgbClr val="000000"/>
                </a:solidFill>
                <a:latin typeface="Calibri"/>
                <a:ea typeface="Tahoma"/>
              </a:rPr>
              <a:t>security .</a:t>
            </a:r>
            <a:endParaRPr b="0" lang="en-US" sz="1800" spc="-1" strike="noStrike">
              <a:solidFill>
                <a:srgbClr val="000000"/>
              </a:solidFill>
              <a:latin typeface="Calibri"/>
            </a:endParaRPr>
          </a:p>
          <a:p>
            <a:pPr marL="342720" indent="-342720" algn="just" rtl="1">
              <a:lnSpc>
                <a:spcPct val="100000"/>
              </a:lnSpc>
              <a:spcBef>
                <a:spcPts val="998"/>
              </a:spcBef>
            </a:pPr>
            <a:r>
              <a:rPr b="0" lang="fa-IR" sz="2000" spc="-1" strike="noStrike">
                <a:solidFill>
                  <a:srgbClr val="000000"/>
                </a:solidFill>
                <a:latin typeface="Calibri"/>
                <a:ea typeface="Tahoma"/>
              </a:rPr>
              <a:t>در مورد هر یک از تدابیر سخت افزاری یا نرم افزاری الف و ب، به این سؤالات پاسخ دهید</a:t>
            </a:r>
            <a:endParaRPr b="0" lang="en-US" sz="2000" spc="-1" strike="noStrike">
              <a:solidFill>
                <a:srgbClr val="000000"/>
              </a:solidFill>
              <a:latin typeface="Calibri"/>
            </a:endParaRPr>
          </a:p>
          <a:p>
            <a:pPr marL="342720" indent="-342720" algn="just" rtl="1">
              <a:lnSpc>
                <a:spcPct val="100000"/>
              </a:lnSpc>
              <a:spcBef>
                <a:spcPts val="998"/>
              </a:spcBef>
            </a:pPr>
            <a:r>
              <a:rPr b="0" lang="en-US" sz="2000" spc="-1" strike="noStrike">
                <a:solidFill>
                  <a:srgbClr val="000000"/>
                </a:solidFill>
                <a:latin typeface="Calibri"/>
              </a:rPr>
              <a:t>(</a:t>
            </a:r>
            <a:r>
              <a:rPr b="0" lang="en-US" sz="2000" spc="-1" strike="noStrike">
                <a:solidFill>
                  <a:srgbClr val="000000"/>
                </a:solidFill>
                <a:latin typeface="Calibri"/>
              </a:rPr>
              <a:t>۱</a:t>
            </a:r>
            <a:r>
              <a:rPr b="0" lang="en-US" sz="2000" spc="-1" strike="noStrike">
                <a:solidFill>
                  <a:srgbClr val="000000"/>
                </a:solidFill>
                <a:latin typeface="Calibri"/>
                <a:ea typeface="Tahoma"/>
              </a:rPr>
              <a:t>) </a:t>
            </a:r>
            <a:r>
              <a:rPr b="0" lang="en-US" sz="2000" spc="-1" strike="noStrike">
                <a:solidFill>
                  <a:srgbClr val="000000"/>
                </a:solidFill>
                <a:latin typeface="Calibri"/>
              </a:rPr>
              <a:t>این تدبیر سخت افزاری یا نرم افزاری یا هردو است؟(توضيح مختصر) (</a:t>
            </a:r>
            <a:r>
              <a:rPr b="0" lang="en-US" sz="2000" spc="-1" strike="noStrike">
                <a:solidFill>
                  <a:srgbClr val="000000"/>
                </a:solidFill>
                <a:latin typeface="Calibri"/>
              </a:rPr>
              <a:t>۲</a:t>
            </a:r>
            <a:r>
              <a:rPr b="0" lang="en-US" sz="2000" spc="-1" strike="noStrike">
                <a:solidFill>
                  <a:srgbClr val="000000"/>
                </a:solidFill>
                <a:latin typeface="Calibri"/>
                <a:ea typeface="Tahoma"/>
              </a:rPr>
              <a:t>) </a:t>
            </a:r>
            <a:r>
              <a:rPr b="0" lang="en-US" sz="2000" spc="-1" strike="noStrike">
                <a:solidFill>
                  <a:srgbClr val="000000"/>
                </a:solidFill>
                <a:latin typeface="Calibri"/>
              </a:rPr>
              <a:t>اين تدبير به منظور اجرای کدام یک از وظايف نامبرده در سیستم عامل به کار می‌رود؟ (</a:t>
            </a:r>
            <a:r>
              <a:rPr b="0" lang="en-US" sz="2000" spc="-1" strike="noStrike">
                <a:solidFill>
                  <a:srgbClr val="000000"/>
                </a:solidFill>
                <a:latin typeface="Calibri"/>
              </a:rPr>
              <a:t>۳</a:t>
            </a:r>
            <a:r>
              <a:rPr b="0" lang="en-US" sz="2000" spc="-1" strike="noStrike">
                <a:solidFill>
                  <a:srgbClr val="000000"/>
                </a:solidFill>
                <a:latin typeface="Calibri"/>
                <a:ea typeface="Tahoma"/>
              </a:rPr>
              <a:t>) </a:t>
            </a:r>
            <a:r>
              <a:rPr b="0" lang="en-US" sz="2000" spc="-1" strike="noStrike">
                <a:solidFill>
                  <a:srgbClr val="000000"/>
                </a:solidFill>
                <a:latin typeface="Calibri"/>
              </a:rPr>
              <a:t>توضیح مختصر دهید که چگونه وظيفه موردنظر با تدبير ذکرشده برآورده می‌شود. </a:t>
            </a:r>
            <a:endParaRPr b="0" lang="en-US" sz="2000" spc="-1" strike="noStrike">
              <a:solidFill>
                <a:srgbClr val="000000"/>
              </a:solidFill>
              <a:latin typeface="Calibri"/>
            </a:endParaRPr>
          </a:p>
          <a:p>
            <a:pPr marL="342720" indent="-342720" algn="just" rtl="1">
              <a:lnSpc>
                <a:spcPct val="100000"/>
              </a:lnSpc>
              <a:spcBef>
                <a:spcPts val="998"/>
              </a:spcBef>
            </a:pPr>
            <a:r>
              <a:rPr b="0" lang="en-US" sz="2200" spc="-1" strike="noStrike">
                <a:solidFill>
                  <a:srgbClr val="000000"/>
                </a:solidFill>
                <a:latin typeface="Calibri"/>
                <a:ea typeface="DejaVu Sans"/>
              </a:rPr>
              <a:t>الف) تعريف مدهای کرنل و کاربر</a:t>
            </a:r>
            <a:endParaRPr b="0" lang="en-US" sz="2200" spc="-1" strike="noStrike">
              <a:solidFill>
                <a:srgbClr val="000000"/>
              </a:solidFill>
              <a:latin typeface="Calibri"/>
            </a:endParaRPr>
          </a:p>
          <a:p>
            <a:pPr marL="342720" indent="-342720" algn="just" rtl="1">
              <a:lnSpc>
                <a:spcPct val="100000"/>
              </a:lnSpc>
              <a:spcBef>
                <a:spcPts val="998"/>
              </a:spcBef>
            </a:pPr>
            <a:endParaRPr b="0" lang="en-US" sz="2200" spc="-1" strike="noStrike">
              <a:solidFill>
                <a:srgbClr val="000000"/>
              </a:solidFill>
              <a:latin typeface="Calibri"/>
            </a:endParaRPr>
          </a:p>
          <a:p>
            <a:pPr algn="r" rtl="1">
              <a:lnSpc>
                <a:spcPct val="100000"/>
              </a:lnSpc>
              <a:spcBef>
                <a:spcPts val="998"/>
              </a:spcBef>
            </a:pPr>
            <a:r>
              <a:rPr b="0" lang="en-US" sz="1800" spc="-1" strike="noStrike">
                <a:solidFill>
                  <a:srgbClr val="000000"/>
                </a:solidFill>
                <a:latin typeface="Calibri"/>
                <a:ea typeface="DejaVu Sans"/>
              </a:rPr>
              <a:t>5</a:t>
            </a:r>
            <a:r>
              <a:rPr b="0" lang="en-US" sz="1800" spc="-1" strike="noStrike">
                <a:solidFill>
                  <a:srgbClr val="000000"/>
                </a:solidFill>
                <a:latin typeface="Calibri"/>
                <a:ea typeface="DejaVu Sans"/>
              </a:rPr>
              <a:t>- با ذکر حداقل دو مثال بنويسيد در چه مواردی اپليکيشنی که شما برنامه نويسی می کنيد از سيستم عامل استفاده میکند؟ اپليکيشن شما چگونه درخواست هايش را به سيستم عامل میفرستد؟ آیا در زبان‌های برنامه نويسی امکانی جهت ارسال دستور به سيستم عامل وجود دارد؟ </a:t>
            </a:r>
            <a:endParaRPr b="0" lang="en-US" sz="1800" spc="-1" strike="noStrike">
              <a:solidFill>
                <a:srgbClr val="000000"/>
              </a:solidFill>
              <a:latin typeface="Calibri"/>
            </a:endParaRPr>
          </a:p>
          <a:p>
            <a:pPr algn="r" rtl="1">
              <a:lnSpc>
                <a:spcPct val="100000"/>
              </a:lnSpc>
              <a:spcBef>
                <a:spcPts val="998"/>
              </a:spcBef>
            </a:pPr>
            <a:endParaRPr b="0" lang="en-US" sz="1800" spc="-1" strike="noStrike">
              <a:solidFill>
                <a:srgbClr val="000000"/>
              </a:solidFill>
              <a:latin typeface="Calibri"/>
            </a:endParaRPr>
          </a:p>
        </p:txBody>
      </p:sp>
      <p:sp>
        <p:nvSpPr>
          <p:cNvPr id="832" name="TextShape 2"/>
          <p:cNvSpPr txBox="1"/>
          <p:nvPr/>
        </p:nvSpPr>
        <p:spPr>
          <a:xfrm>
            <a:off x="628560" y="291240"/>
            <a:ext cx="7859880" cy="696960"/>
          </a:xfrm>
          <a:prstGeom prst="rect">
            <a:avLst/>
          </a:prstGeom>
          <a:noFill/>
          <a:ln>
            <a:noFill/>
          </a:ln>
        </p:spPr>
        <p:txBody>
          <a:bodyPr lIns="90000" rIns="90000" tIns="46800" bIns="46800" anchor="ctr"/>
          <a:p>
            <a:pPr algn="ctr"/>
            <a:r>
              <a:rPr b="0" lang="en-US" sz="4400" spc="-1" strike="noStrike">
                <a:solidFill>
                  <a:srgbClr val="000000"/>
                </a:solidFill>
                <a:latin typeface="B Zar"/>
              </a:rPr>
              <a:t>تمرین</a:t>
            </a:r>
            <a:endParaRPr b="0" lang="en-US" sz="4400" spc="-1" strike="noStrike">
              <a:solidFill>
                <a:srgbClr val="000000"/>
              </a:solidFill>
              <a:latin typeface="Calibri Light"/>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3" name="CustomShape 1"/>
          <p:cNvSpPr/>
          <p:nvPr/>
        </p:nvSpPr>
        <p:spPr>
          <a:xfrm>
            <a:off x="1079640" y="65160"/>
            <a:ext cx="771192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2400" spc="-1" strike="noStrike">
                <a:solidFill>
                  <a:srgbClr val="006699"/>
                </a:solidFill>
                <a:latin typeface="Arial"/>
              </a:rPr>
              <a:t>Operating System Design and Implementation</a:t>
            </a:r>
            <a:endParaRPr b="0" lang="en-US" sz="2400" spc="-1" strike="noStrike">
              <a:solidFill>
                <a:srgbClr val="ffffff"/>
              </a:solidFill>
              <a:latin typeface="Verdana"/>
            </a:endParaRPr>
          </a:p>
        </p:txBody>
      </p:sp>
      <p:sp>
        <p:nvSpPr>
          <p:cNvPr id="834" name="CustomShape 2"/>
          <p:cNvSpPr/>
          <p:nvPr/>
        </p:nvSpPr>
        <p:spPr>
          <a:xfrm>
            <a:off x="838080" y="1108080"/>
            <a:ext cx="7375680" cy="5292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endParaRPr b="0" lang="en-US" sz="18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Internal structure of different Operating Systems can vary widely</a:t>
            </a:r>
            <a:endParaRPr b="0" lang="en-US" sz="2000" spc="-1" strike="noStrike">
              <a:solidFill>
                <a:srgbClr val="ffffff"/>
              </a:solidFill>
              <a:latin typeface="Verdana"/>
            </a:endParaRPr>
          </a:p>
          <a:p>
            <a:pPr marL="341280" indent="-320760">
              <a:lnSpc>
                <a:spcPct val="100000"/>
              </a:lnSpc>
              <a:spcBef>
                <a:spcPts val="386"/>
              </a:spcBef>
            </a:pP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Start the design by defining </a:t>
            </a:r>
            <a:r>
              <a:rPr b="1" lang="en-US" sz="2000" spc="-1" strike="noStrike">
                <a:solidFill>
                  <a:srgbClr val="000000"/>
                </a:solidFill>
                <a:latin typeface="Arial"/>
              </a:rPr>
              <a:t>goals</a:t>
            </a:r>
            <a:r>
              <a:rPr b="0" lang="en-US" sz="2000" spc="-1" strike="noStrike">
                <a:solidFill>
                  <a:srgbClr val="000000"/>
                </a:solidFill>
                <a:latin typeface="Arial"/>
              </a:rPr>
              <a:t> and </a:t>
            </a:r>
            <a:r>
              <a:rPr b="1" lang="en-US" sz="2000" spc="-1" strike="noStrike">
                <a:solidFill>
                  <a:srgbClr val="000000"/>
                </a:solidFill>
                <a:latin typeface="Arial"/>
              </a:rPr>
              <a:t>specifications</a:t>
            </a:r>
            <a:r>
              <a:rPr b="0" lang="en-US" sz="2000" spc="-1" strike="noStrike">
                <a:solidFill>
                  <a:srgbClr val="000000"/>
                </a:solidFill>
                <a:latin typeface="Arial"/>
              </a:rPr>
              <a:t> </a:t>
            </a:r>
            <a:endParaRPr b="0" lang="en-US" sz="2000" spc="-1" strike="noStrike">
              <a:solidFill>
                <a:srgbClr val="ffffff"/>
              </a:solidFill>
              <a:latin typeface="Verdana"/>
            </a:endParaRPr>
          </a:p>
          <a:p>
            <a:pPr marL="341280" indent="-320760">
              <a:lnSpc>
                <a:spcPct val="100000"/>
              </a:lnSpc>
              <a:spcBef>
                <a:spcPts val="386"/>
              </a:spcBef>
            </a:pP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Affected by choice of hardware, type of system</a:t>
            </a:r>
            <a:endParaRPr b="0" lang="en-US" sz="2000" spc="-1" strike="noStrike">
              <a:solidFill>
                <a:srgbClr val="ffffff"/>
              </a:solidFill>
              <a:latin typeface="Verdana"/>
            </a:endParaRPr>
          </a:p>
          <a:p>
            <a:pPr marL="341280" indent="-320760">
              <a:lnSpc>
                <a:spcPct val="100000"/>
              </a:lnSpc>
              <a:spcBef>
                <a:spcPts val="386"/>
              </a:spcBef>
            </a:pP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1" lang="en-US" sz="2000" spc="-1" strike="noStrike">
                <a:solidFill>
                  <a:srgbClr val="3366ff"/>
                </a:solidFill>
                <a:latin typeface="Arial"/>
              </a:rPr>
              <a:t>User </a:t>
            </a:r>
            <a:r>
              <a:rPr b="0" lang="en-US" sz="2000" spc="-1" strike="noStrike">
                <a:solidFill>
                  <a:srgbClr val="000000"/>
                </a:solidFill>
                <a:latin typeface="Arial"/>
              </a:rPr>
              <a:t>goals and </a:t>
            </a:r>
            <a:r>
              <a:rPr b="1" lang="en-US" sz="2000" spc="-1" strike="noStrike">
                <a:solidFill>
                  <a:srgbClr val="3366ff"/>
                </a:solidFill>
                <a:latin typeface="Arial"/>
              </a:rPr>
              <a:t>System </a:t>
            </a:r>
            <a:r>
              <a:rPr b="0" lang="en-US" sz="2000" spc="-1" strike="noStrike">
                <a:solidFill>
                  <a:srgbClr val="000000"/>
                </a:solidFill>
                <a:latin typeface="Arial"/>
              </a:rPr>
              <a:t>goals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User goals – operating system should be convenient to use, easy to learn, reliable, safe, and fast</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System goals – operating system should be easy to design, implement, and maintain, as well as flexible, reliable, error-free, and efficient</a:t>
            </a:r>
            <a:endParaRPr b="0" lang="en-US" sz="2000" spc="-1" strike="noStrike">
              <a:solidFill>
                <a:srgbClr val="ffffff"/>
              </a:solidFill>
              <a:latin typeface="Verdana"/>
            </a:endParaRPr>
          </a:p>
        </p:txBody>
      </p:sp>
      <p:sp>
        <p:nvSpPr>
          <p:cNvPr id="835" name="CustomShape 3"/>
          <p:cNvSpPr/>
          <p:nvPr/>
        </p:nvSpPr>
        <p:spPr>
          <a:xfrm>
            <a:off x="6419880" y="3249720"/>
            <a:ext cx="229752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lnSpc>
                <a:spcPct val="100000"/>
              </a:lnSpc>
            </a:pPr>
            <a:r>
              <a:rPr b="0" lang="en-US" sz="1800" spc="-1" strike="noStrike">
                <a:solidFill>
                  <a:srgbClr val="000000"/>
                </a:solidFill>
                <a:latin typeface="Arial"/>
              </a:rPr>
              <a:t>Embedded, real-time</a:t>
            </a:r>
            <a:endParaRPr b="0" lang="en-US" sz="1800" spc="-1" strike="noStrike">
              <a:solidFill>
                <a:srgbClr val="ffffff"/>
              </a:solidFill>
              <a:latin typeface="Verdana"/>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6" name="CustomShape 1"/>
          <p:cNvSpPr/>
          <p:nvPr/>
        </p:nvSpPr>
        <p:spPr>
          <a:xfrm>
            <a:off x="1069920" y="10620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2400" spc="-1" strike="noStrike">
                <a:solidFill>
                  <a:srgbClr val="006699"/>
                </a:solidFill>
                <a:latin typeface="Arial"/>
              </a:rPr>
              <a:t>Operating System Design and Implementation (Cont.)</a:t>
            </a:r>
            <a:endParaRPr b="0" lang="en-US" sz="2400" spc="-1" strike="noStrike">
              <a:solidFill>
                <a:srgbClr val="ffffff"/>
              </a:solidFill>
              <a:latin typeface="Verdana"/>
            </a:endParaRPr>
          </a:p>
        </p:txBody>
      </p:sp>
      <p:sp>
        <p:nvSpPr>
          <p:cNvPr id="837" name="CustomShape 2"/>
          <p:cNvSpPr/>
          <p:nvPr/>
        </p:nvSpPr>
        <p:spPr>
          <a:xfrm>
            <a:off x="917640" y="990720"/>
            <a:ext cx="7845480" cy="5410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Important principle to separate</a:t>
            </a:r>
            <a:endParaRPr b="0" lang="en-US" sz="2000" spc="-1" strike="noStrike">
              <a:solidFill>
                <a:srgbClr val="ffffff"/>
              </a:solidFill>
              <a:latin typeface="Verdana"/>
            </a:endParaRPr>
          </a:p>
          <a:p>
            <a:pPr lvl="1" marL="342720" indent="-320760">
              <a:lnSpc>
                <a:spcPct val="100000"/>
              </a:lnSpc>
              <a:spcBef>
                <a:spcPts val="873"/>
              </a:spcBef>
              <a:buClr>
                <a:srgbClr val="000000"/>
              </a:buClr>
              <a:buFont typeface="Times New Roman"/>
              <a:buChar char="–"/>
            </a:pPr>
            <a:r>
              <a:rPr b="1" lang="en-US" sz="2000" spc="-1" strike="noStrike">
                <a:solidFill>
                  <a:srgbClr val="3366ff"/>
                </a:solidFill>
                <a:latin typeface="Arial"/>
              </a:rPr>
              <a:t>Mechanism</a:t>
            </a:r>
            <a:r>
              <a:rPr b="1" lang="en-US" sz="2000" spc="-1" strike="noStrike">
                <a:solidFill>
                  <a:srgbClr val="000000"/>
                </a:solidFill>
                <a:latin typeface="Arial"/>
              </a:rPr>
              <a:t>:  </a:t>
            </a:r>
            <a:r>
              <a:rPr b="1" i="1" lang="en-US" sz="2000" spc="-1" strike="noStrike">
                <a:solidFill>
                  <a:srgbClr val="000000"/>
                </a:solidFill>
                <a:latin typeface="Arial"/>
              </a:rPr>
              <a:t>How</a:t>
            </a:r>
            <a:r>
              <a:rPr b="0" lang="en-US" sz="2000" spc="-1" strike="noStrike">
                <a:solidFill>
                  <a:srgbClr val="000000"/>
                </a:solidFill>
                <a:latin typeface="Arial"/>
              </a:rPr>
              <a:t> to do it?</a:t>
            </a:r>
            <a:endParaRPr b="0" lang="en-US" sz="2000" spc="-1" strike="noStrike">
              <a:solidFill>
                <a:srgbClr val="ffffff"/>
              </a:solidFill>
              <a:latin typeface="Verdana"/>
            </a:endParaRPr>
          </a:p>
          <a:p>
            <a:pPr lvl="1" marL="342720" indent="-320760">
              <a:lnSpc>
                <a:spcPct val="100000"/>
              </a:lnSpc>
              <a:spcBef>
                <a:spcPts val="873"/>
              </a:spcBef>
              <a:buClr>
                <a:srgbClr val="000000"/>
              </a:buClr>
              <a:buFont typeface="Times New Roman"/>
              <a:buChar char="–"/>
            </a:pPr>
            <a:r>
              <a:rPr b="1" lang="en-US" sz="2000" spc="-1" strike="noStrike">
                <a:solidFill>
                  <a:srgbClr val="3366ff"/>
                </a:solidFill>
                <a:latin typeface="Arial"/>
              </a:rPr>
              <a:t>Policy</a:t>
            </a:r>
            <a:r>
              <a:rPr b="1" lang="en-US" sz="2000" spc="-1" strike="noStrike">
                <a:solidFill>
                  <a:srgbClr val="000000"/>
                </a:solidFill>
                <a:latin typeface="Arial"/>
              </a:rPr>
              <a:t>:   </a:t>
            </a:r>
            <a:r>
              <a:rPr b="1" i="1" lang="en-US" sz="2000" spc="-1" strike="noStrike">
                <a:solidFill>
                  <a:srgbClr val="000000"/>
                </a:solidFill>
                <a:latin typeface="Arial"/>
              </a:rPr>
              <a:t>What</a:t>
            </a:r>
            <a:r>
              <a:rPr b="0" lang="en-US" sz="2000" spc="-1" strike="noStrike">
                <a:solidFill>
                  <a:srgbClr val="000000"/>
                </a:solidFill>
                <a:latin typeface="Arial"/>
              </a:rPr>
              <a:t> will be done?</a:t>
            </a:r>
            <a:r>
              <a:rPr b="1" lang="en-US" sz="2000" spc="-1" strike="noStrike">
                <a:solidFill>
                  <a:srgbClr val="000000"/>
                </a:solidFill>
                <a:latin typeface="Arial"/>
              </a:rPr>
              <a:t> </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Mechanisms determine how to do something, policies decide what will be done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Ex: CPU scheduler can be time-sharing, batch, realtime, …</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The separation of policy from mechanism is a very important principle, it allows maximum </a:t>
            </a:r>
            <a:r>
              <a:rPr b="0" lang="en-US" sz="2000" spc="-1" strike="noStrike">
                <a:solidFill>
                  <a:srgbClr val="002060"/>
                </a:solidFill>
                <a:latin typeface="Arial"/>
              </a:rPr>
              <a:t>flexibility</a:t>
            </a:r>
            <a:r>
              <a:rPr b="0" lang="en-US" sz="2000" spc="-1" strike="noStrike">
                <a:solidFill>
                  <a:srgbClr val="000000"/>
                </a:solidFill>
                <a:latin typeface="Arial"/>
              </a:rPr>
              <a:t> if policy decisions are to be changed later</a:t>
            </a:r>
            <a:endParaRPr b="0" lang="en-US" sz="20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Unix: Basic set of policy-free primitive building blocks, different policies with user-created kernel modules or programs</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Windows and OS X: All encoded in the system, so a global look</a:t>
            </a:r>
            <a:endParaRPr b="0" lang="en-US" sz="18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Specifying and designing an OS is highly creative task of </a:t>
            </a:r>
            <a:r>
              <a:rPr b="1" lang="en-US" sz="2000" spc="-1" strike="noStrike">
                <a:solidFill>
                  <a:srgbClr val="3366ff"/>
                </a:solidFill>
                <a:latin typeface="Arial"/>
              </a:rPr>
              <a:t>software engineering</a:t>
            </a:r>
            <a:endParaRPr b="0" lang="en-US" sz="2000" spc="-1" strike="noStrike">
              <a:solidFill>
                <a:srgbClr val="ffffff"/>
              </a:solidFill>
              <a:latin typeface="Verdana"/>
            </a:endParaRPr>
          </a:p>
          <a:p>
            <a:pPr marL="342720" indent="-320760">
              <a:lnSpc>
                <a:spcPct val="100000"/>
              </a:lnSpc>
              <a:spcBef>
                <a:spcPts val="873"/>
              </a:spcBef>
            </a:pPr>
            <a:endParaRPr b="0" lang="en-US" sz="2000" spc="-1" strike="noStrike">
              <a:solidFill>
                <a:srgbClr val="ffffff"/>
              </a:solidFill>
              <a:latin typeface="Verdana"/>
            </a:endParaRPr>
          </a:p>
          <a:p>
            <a:pPr marL="342720" indent="-320760">
              <a:lnSpc>
                <a:spcPct val="100000"/>
              </a:lnSpc>
              <a:spcBef>
                <a:spcPts val="873"/>
              </a:spcBef>
            </a:pPr>
            <a:endParaRPr b="0" lang="en-US" sz="2000" spc="-1" strike="noStrike">
              <a:solidFill>
                <a:srgbClr val="ffffff"/>
              </a:solidFill>
              <a:latin typeface="Verdana"/>
            </a:endParaRPr>
          </a:p>
        </p:txBody>
      </p:sp>
    </p:spTree>
  </p:cSld>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8" name="CustomShape 1"/>
          <p:cNvSpPr/>
          <p:nvPr/>
        </p:nvSpPr>
        <p:spPr>
          <a:xfrm>
            <a:off x="838080" y="171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2800" spc="-1" strike="noStrike">
                <a:solidFill>
                  <a:srgbClr val="006699"/>
                </a:solidFill>
                <a:latin typeface="Arial"/>
              </a:rPr>
              <a:t>Implementation</a:t>
            </a:r>
            <a:endParaRPr b="0" lang="en-US" sz="2800" spc="-1" strike="noStrike">
              <a:solidFill>
                <a:srgbClr val="ffffff"/>
              </a:solidFill>
              <a:latin typeface="Verdana"/>
            </a:endParaRPr>
          </a:p>
        </p:txBody>
      </p:sp>
      <p:sp>
        <p:nvSpPr>
          <p:cNvPr id="839" name="CustomShape 2"/>
          <p:cNvSpPr/>
          <p:nvPr/>
        </p:nvSpPr>
        <p:spPr>
          <a:xfrm>
            <a:off x="853920" y="1092240"/>
            <a:ext cx="7713720" cy="507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Much variation</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Early OSes in assembly language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Then system programming languages like Algol, PL/1</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Now C, C++</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Actually usually a mix of languages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Lowest levels in assembly</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Main body in C</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Systems programs in C, C++, scripting languages like PERL, Python, shell scripts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More high-level language easier to</a:t>
            </a:r>
            <a:r>
              <a:rPr b="1" lang="en-US" sz="2000" spc="-1" strike="noStrike">
                <a:solidFill>
                  <a:srgbClr val="3366ff"/>
                </a:solidFill>
                <a:latin typeface="Arial"/>
              </a:rPr>
              <a:t> port </a:t>
            </a:r>
            <a:r>
              <a:rPr b="0" lang="en-US" sz="2000" spc="-1" strike="noStrike">
                <a:solidFill>
                  <a:srgbClr val="000000"/>
                </a:solidFill>
                <a:latin typeface="Arial"/>
              </a:rPr>
              <a:t>to other hardware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But slower</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1" lang="en-US" sz="2000" spc="-1" strike="noStrike">
                <a:solidFill>
                  <a:srgbClr val="3366ff"/>
                </a:solidFill>
                <a:latin typeface="Arial"/>
              </a:rPr>
              <a:t>Emulation</a:t>
            </a:r>
            <a:r>
              <a:rPr b="0" lang="en-US" sz="2000" spc="-1" strike="noStrike">
                <a:solidFill>
                  <a:srgbClr val="000000"/>
                </a:solidFill>
                <a:latin typeface="Arial"/>
              </a:rPr>
              <a:t> can allow an OS to run on non-native hardware</a:t>
            </a:r>
            <a:endParaRPr b="0" lang="en-US" sz="2000" spc="-1" strike="noStrike">
              <a:solidFill>
                <a:srgbClr val="ffffff"/>
              </a:solidFill>
              <a:latin typeface="Verdana"/>
            </a:endParaRPr>
          </a:p>
          <a:p>
            <a:pPr marL="342720" indent="-320760">
              <a:lnSpc>
                <a:spcPct val="100000"/>
              </a:lnSpc>
              <a:spcBef>
                <a:spcPts val="873"/>
              </a:spcBef>
            </a:pPr>
            <a:endParaRPr b="0" lang="en-US" sz="2000" spc="-1" strike="noStrike">
              <a:solidFill>
                <a:srgbClr val="ffffff"/>
              </a:solidFill>
              <a:latin typeface="Verdana"/>
            </a:endParaRPr>
          </a:p>
          <a:p>
            <a:pPr marL="342720" indent="-320760">
              <a:lnSpc>
                <a:spcPct val="100000"/>
              </a:lnSpc>
              <a:spcBef>
                <a:spcPts val="873"/>
              </a:spcBef>
            </a:pPr>
            <a:endParaRPr b="0" lang="en-US" sz="2000" spc="-1" strike="noStrike">
              <a:solidFill>
                <a:srgbClr val="ffffff"/>
              </a:solidFill>
              <a:latin typeface="Verdana"/>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0" name="CustomShape 1"/>
          <p:cNvSpPr/>
          <p:nvPr/>
        </p:nvSpPr>
        <p:spPr>
          <a:xfrm>
            <a:off x="457200" y="272880"/>
            <a:ext cx="8224920" cy="114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OS Implementation</a:t>
            </a:r>
            <a:r>
              <a:rPr b="1" lang="en-US" sz="3200" spc="-1" strike="noStrike">
                <a:solidFill>
                  <a:srgbClr val="006699"/>
                </a:solidFill>
                <a:latin typeface="Arial"/>
              </a:rPr>
              <a:t>	</a:t>
            </a:r>
            <a:endParaRPr b="0" lang="en-US" sz="3200" spc="-1" strike="noStrike">
              <a:solidFill>
                <a:srgbClr val="ffffff"/>
              </a:solidFill>
              <a:latin typeface="Verdana"/>
            </a:endParaRPr>
          </a:p>
        </p:txBody>
      </p:sp>
      <p:sp>
        <p:nvSpPr>
          <p:cNvPr id="841" name="CustomShape 2"/>
          <p:cNvSpPr/>
          <p:nvPr/>
        </p:nvSpPr>
        <p:spPr>
          <a:xfrm>
            <a:off x="457200" y="1604880"/>
            <a:ext cx="8224920" cy="4426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42720" indent="-316080">
              <a:lnSpc>
                <a:spcPct val="100000"/>
              </a:lnSpc>
              <a:spcBef>
                <a:spcPts val="785"/>
              </a:spcBef>
            </a:pPr>
            <a:r>
              <a:rPr b="0" lang="en-US" sz="1800" spc="-1" strike="noStrike">
                <a:solidFill>
                  <a:srgbClr val="000000"/>
                </a:solidFill>
                <a:latin typeface="Arial"/>
              </a:rPr>
              <a:t>Assembly, C, C++, Perl, Python, Shell </a:t>
            </a:r>
            <a:endParaRPr b="0" lang="en-US" sz="1800" spc="-1" strike="noStrike">
              <a:solidFill>
                <a:srgbClr val="ffffff"/>
              </a:solidFill>
              <a:latin typeface="Verdana"/>
            </a:endParaRPr>
          </a:p>
          <a:p>
            <a:pPr marL="342720" indent="-316080">
              <a:lnSpc>
                <a:spcPct val="100000"/>
              </a:lnSpc>
              <a:spcBef>
                <a:spcPts val="785"/>
              </a:spcBef>
            </a:pPr>
            <a:endParaRPr b="0" lang="en-US" sz="1800" spc="-1" strike="noStrike">
              <a:solidFill>
                <a:srgbClr val="ffffff"/>
              </a:solidFill>
              <a:latin typeface="Verdana"/>
            </a:endParaRPr>
          </a:p>
        </p:txBody>
      </p:sp>
      <p:sp>
        <p:nvSpPr>
          <p:cNvPr id="842" name="CustomShape 3"/>
          <p:cNvSpPr/>
          <p:nvPr/>
        </p:nvSpPr>
        <p:spPr>
          <a:xfrm>
            <a:off x="2560680" y="2286000"/>
            <a:ext cx="3565440" cy="63972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high level vs </a:t>
            </a:r>
            <a:r>
              <a:rPr b="0" lang="en-US" sz="2400" spc="-1" strike="noStrike">
                <a:solidFill>
                  <a:srgbClr val="000000"/>
                </a:solidFill>
                <a:latin typeface="Verdana"/>
              </a:rPr>
              <a:t>Low level</a:t>
            </a:r>
            <a:endParaRPr b="0" lang="en-US" sz="2400" spc="-1" strike="noStrike">
              <a:solidFill>
                <a:srgbClr val="ffffff"/>
              </a:solidFill>
              <a:latin typeface="Verdana"/>
            </a:endParaRPr>
          </a:p>
        </p:txBody>
      </p:sp>
      <p:sp>
        <p:nvSpPr>
          <p:cNvPr id="843" name="CustomShape 4"/>
          <p:cNvSpPr/>
          <p:nvPr/>
        </p:nvSpPr>
        <p:spPr>
          <a:xfrm>
            <a:off x="639720" y="3292560"/>
            <a:ext cx="2743200" cy="54936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Faster programming</a:t>
            </a:r>
            <a:endParaRPr b="0" lang="en-US" sz="2400" spc="-1" strike="noStrike">
              <a:solidFill>
                <a:srgbClr val="ffffff"/>
              </a:solidFill>
              <a:latin typeface="Verdana"/>
            </a:endParaRPr>
          </a:p>
        </p:txBody>
      </p:sp>
      <p:sp>
        <p:nvSpPr>
          <p:cNvPr id="844" name="CustomShape 5"/>
          <p:cNvSpPr/>
          <p:nvPr/>
        </p:nvSpPr>
        <p:spPr>
          <a:xfrm>
            <a:off x="639720" y="4206960"/>
            <a:ext cx="7405560" cy="54936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Improved generated code using compiler technologies</a:t>
            </a:r>
            <a:endParaRPr b="0" lang="en-US" sz="2400" spc="-1" strike="noStrike">
              <a:solidFill>
                <a:srgbClr val="ffffff"/>
              </a:solidFill>
              <a:latin typeface="Verdana"/>
            </a:endParaRPr>
          </a:p>
        </p:txBody>
      </p:sp>
      <p:sp>
        <p:nvSpPr>
          <p:cNvPr id="845" name="CustomShape 6"/>
          <p:cNvSpPr/>
          <p:nvPr/>
        </p:nvSpPr>
        <p:spPr>
          <a:xfrm>
            <a:off x="639720" y="5121360"/>
            <a:ext cx="3749760" cy="54936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Portable to other hardwares</a:t>
            </a:r>
            <a:endParaRPr b="0" lang="en-US" sz="2400" spc="-1" strike="noStrike">
              <a:solidFill>
                <a:srgbClr val="ffffff"/>
              </a:solidFill>
              <a:latin typeface="Verdana"/>
            </a:endParaRPr>
          </a:p>
        </p:txBody>
      </p:sp>
      <p:sp>
        <p:nvSpPr>
          <p:cNvPr id="846" name="CustomShape 7"/>
          <p:cNvSpPr/>
          <p:nvPr/>
        </p:nvSpPr>
        <p:spPr>
          <a:xfrm>
            <a:off x="639720" y="5943600"/>
            <a:ext cx="5211720" cy="549360"/>
          </a:xfrm>
          <a:prstGeom prst="rect">
            <a:avLst/>
          </a:prstGeom>
          <a:solidFill>
            <a:srgbClr val="729fcf"/>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Better data structures and algorithms</a:t>
            </a:r>
            <a:endParaRPr b="0" lang="en-US" sz="2400" spc="-1" strike="noStrike">
              <a:solidFill>
                <a:srgbClr val="ffffff"/>
              </a:solidFill>
              <a:latin typeface="Verdana"/>
            </a:endParaRPr>
          </a:p>
        </p:txBody>
      </p:sp>
      <p:sp>
        <p:nvSpPr>
          <p:cNvPr id="847" name="Freeform 8"/>
          <p:cNvSpPr/>
          <p:nvPr/>
        </p:nvSpPr>
        <p:spPr>
          <a:xfrm>
            <a:off x="2808360" y="2925720"/>
            <a:ext cx="511560" cy="365400"/>
          </a:xfrm>
          <a:custGeom>
            <a:avLst/>
            <a:gdLst/>
            <a:ahLst/>
            <a:rect l="0" t="0" r="r" b="b"/>
            <a:pathLst>
              <a:path w="1421" h="1015">
                <a:moveTo>
                  <a:pt x="1420" y="0"/>
                </a:moveTo>
                <a:lnTo>
                  <a:pt x="0" y="1014"/>
                </a:lnTo>
              </a:path>
            </a:pathLst>
          </a:custGeom>
          <a:noFill/>
          <a:ln w="9360">
            <a:solidFill>
              <a:srgbClr val="000000"/>
            </a:solidFill>
            <a:miter/>
            <a:tailEnd len="med" type="triangle" w="med"/>
          </a:ln>
        </p:spPr>
      </p:sp>
      <p:sp>
        <p:nvSpPr>
          <p:cNvPr id="848" name="Freeform 9"/>
          <p:cNvSpPr/>
          <p:nvPr/>
        </p:nvSpPr>
        <p:spPr>
          <a:xfrm>
            <a:off x="3355560" y="2925720"/>
            <a:ext cx="786240" cy="1279800"/>
          </a:xfrm>
          <a:custGeom>
            <a:avLst/>
            <a:gdLst/>
            <a:ahLst/>
            <a:rect l="0" t="0" r="r" b="b"/>
            <a:pathLst>
              <a:path w="2184" h="3555">
                <a:moveTo>
                  <a:pt x="2183" y="0"/>
                </a:moveTo>
                <a:lnTo>
                  <a:pt x="0" y="3554"/>
                </a:lnTo>
              </a:path>
            </a:pathLst>
          </a:custGeom>
          <a:noFill/>
          <a:ln w="9360">
            <a:solidFill>
              <a:srgbClr val="000000"/>
            </a:solidFill>
            <a:miter/>
            <a:tailEnd len="med" type="triangle" w="med"/>
          </a:ln>
        </p:spPr>
      </p:sp>
      <p:sp>
        <p:nvSpPr>
          <p:cNvPr id="849" name="Freeform 10"/>
          <p:cNvSpPr/>
          <p:nvPr/>
        </p:nvSpPr>
        <p:spPr>
          <a:xfrm>
            <a:off x="2990880" y="2925720"/>
            <a:ext cx="1333800" cy="2194200"/>
          </a:xfrm>
          <a:custGeom>
            <a:avLst/>
            <a:gdLst/>
            <a:ahLst/>
            <a:rect l="0" t="0" r="r" b="b"/>
            <a:pathLst>
              <a:path w="3705" h="6095">
                <a:moveTo>
                  <a:pt x="3704" y="0"/>
                </a:moveTo>
                <a:lnTo>
                  <a:pt x="0" y="6094"/>
                </a:lnTo>
              </a:path>
            </a:pathLst>
          </a:custGeom>
          <a:noFill/>
          <a:ln w="9360">
            <a:solidFill>
              <a:srgbClr val="000000"/>
            </a:solidFill>
            <a:miter/>
            <a:tailEnd len="med" type="triangle" w="med"/>
          </a:ln>
        </p:spPr>
      </p:sp>
      <p:sp>
        <p:nvSpPr>
          <p:cNvPr id="850" name="Freeform 11"/>
          <p:cNvSpPr/>
          <p:nvPr/>
        </p:nvSpPr>
        <p:spPr>
          <a:xfrm>
            <a:off x="3082680" y="2925720"/>
            <a:ext cx="1608480" cy="3018240"/>
          </a:xfrm>
          <a:custGeom>
            <a:avLst/>
            <a:gdLst/>
            <a:ahLst/>
            <a:rect l="0" t="0" r="r" b="b"/>
            <a:pathLst>
              <a:path w="4468" h="8384">
                <a:moveTo>
                  <a:pt x="4467" y="0"/>
                </a:moveTo>
                <a:lnTo>
                  <a:pt x="0" y="8383"/>
                </a:lnTo>
              </a:path>
            </a:pathLst>
          </a:custGeom>
          <a:noFill/>
          <a:ln w="9360">
            <a:solidFill>
              <a:srgbClr val="000000"/>
            </a:solidFill>
            <a:miter/>
            <a:tailEnd len="med" type="triangle" w="med"/>
          </a:ln>
        </p:spPr>
      </p:sp>
      <p:sp>
        <p:nvSpPr>
          <p:cNvPr id="851" name="CustomShape 12"/>
          <p:cNvSpPr/>
          <p:nvPr/>
        </p:nvSpPr>
        <p:spPr>
          <a:xfrm>
            <a:off x="6583320" y="3292560"/>
            <a:ext cx="2190960" cy="549360"/>
          </a:xfrm>
          <a:prstGeom prst="rect">
            <a:avLst/>
          </a:prstGeom>
          <a:solidFill>
            <a:srgbClr val="ff3333"/>
          </a:solidFill>
          <a:ln w="9360">
            <a:solidFill>
              <a:srgbClr val="ff420e"/>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Reduced speed</a:t>
            </a:r>
            <a:endParaRPr b="0" lang="en-US" sz="2400" spc="-1" strike="noStrike">
              <a:solidFill>
                <a:srgbClr val="ffffff"/>
              </a:solidFill>
              <a:latin typeface="Verdana"/>
            </a:endParaRPr>
          </a:p>
        </p:txBody>
      </p:sp>
      <p:sp>
        <p:nvSpPr>
          <p:cNvPr id="852" name="CustomShape 13"/>
          <p:cNvSpPr/>
          <p:nvPr/>
        </p:nvSpPr>
        <p:spPr>
          <a:xfrm>
            <a:off x="4575240" y="5072040"/>
            <a:ext cx="4383000" cy="549360"/>
          </a:xfrm>
          <a:prstGeom prst="rect">
            <a:avLst/>
          </a:prstGeom>
          <a:solidFill>
            <a:srgbClr val="ff3333"/>
          </a:solidFill>
          <a:ln w="9360">
            <a:solidFill>
              <a:srgbClr val="ff420e"/>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Increased Storage requirements</a:t>
            </a:r>
            <a:endParaRPr b="0" lang="en-US" sz="2400" spc="-1" strike="noStrike">
              <a:solidFill>
                <a:srgbClr val="ffffff"/>
              </a:solidFill>
              <a:latin typeface="Verdana"/>
            </a:endParaRPr>
          </a:p>
        </p:txBody>
      </p:sp>
      <p:sp>
        <p:nvSpPr>
          <p:cNvPr id="853" name="Freeform 14"/>
          <p:cNvSpPr/>
          <p:nvPr/>
        </p:nvSpPr>
        <p:spPr>
          <a:xfrm>
            <a:off x="5851440" y="2925720"/>
            <a:ext cx="1464120" cy="365400"/>
          </a:xfrm>
          <a:custGeom>
            <a:avLst/>
            <a:gdLst/>
            <a:ahLst/>
            <a:rect l="0" t="0" r="r" b="b"/>
            <a:pathLst>
              <a:path w="4067" h="1015">
                <a:moveTo>
                  <a:pt x="0" y="0"/>
                </a:moveTo>
                <a:lnTo>
                  <a:pt x="4066" y="1014"/>
                </a:lnTo>
              </a:path>
            </a:pathLst>
          </a:custGeom>
          <a:noFill/>
          <a:ln w="9360">
            <a:solidFill>
              <a:srgbClr val="000000"/>
            </a:solidFill>
            <a:miter/>
            <a:tailEnd len="med" type="triangle" w="med"/>
          </a:ln>
        </p:spPr>
      </p:sp>
      <p:sp>
        <p:nvSpPr>
          <p:cNvPr id="854" name="Freeform 15"/>
          <p:cNvSpPr/>
          <p:nvPr/>
        </p:nvSpPr>
        <p:spPr>
          <a:xfrm>
            <a:off x="5851440" y="2925720"/>
            <a:ext cx="2194200" cy="2103840"/>
          </a:xfrm>
          <a:custGeom>
            <a:avLst/>
            <a:gdLst/>
            <a:ahLst/>
            <a:rect l="0" t="0" r="r" b="b"/>
            <a:pathLst>
              <a:path w="6095" h="5844">
                <a:moveTo>
                  <a:pt x="0" y="0"/>
                </a:moveTo>
                <a:lnTo>
                  <a:pt x="6094" y="5843"/>
                </a:lnTo>
              </a:path>
            </a:pathLst>
          </a:custGeom>
          <a:noFill/>
          <a:ln w="9360">
            <a:solidFill>
              <a:srgbClr val="000000"/>
            </a:solidFill>
            <a:miter/>
            <a:tailEnd len="med" type="triangle" w="med"/>
          </a:ln>
        </p:spPr>
      </p:sp>
      <p:sp>
        <p:nvSpPr>
          <p:cNvPr id="855" name="CustomShape 16"/>
          <p:cNvSpPr/>
          <p:nvPr/>
        </p:nvSpPr>
        <p:spPr>
          <a:xfrm>
            <a:off x="1736640" y="2925720"/>
            <a:ext cx="5486400" cy="2651040"/>
          </a:xfrm>
          <a:custGeom>
            <a:avLst/>
            <a:gdLst/>
            <a:ahLst/>
            <a:rect l="l" t="t" r="r" b="b"/>
            <a:pathLst>
              <a:path w="21600" h="21600">
                <a:moveTo>
                  <a:pt x="10800" y="0"/>
                </a:moveTo>
                <a:lnTo>
                  <a:pt x="21600" y="10800"/>
                </a:lnTo>
                <a:lnTo>
                  <a:pt x="10800" y="21600"/>
                </a:lnTo>
                <a:lnTo>
                  <a:pt x="0" y="10800"/>
                </a:lnTo>
                <a:lnTo>
                  <a:pt x="10800" y="0"/>
                </a:lnTo>
                <a:close/>
              </a:path>
            </a:pathLst>
          </a:custGeom>
          <a:solidFill>
            <a:srgbClr val="669933"/>
          </a:solidFill>
          <a:ln w="9360">
            <a:solidFill>
              <a:srgbClr val="3465a4"/>
            </a:solidFill>
            <a:round/>
          </a:ln>
        </p:spPr>
        <p:style>
          <a:lnRef idx="0"/>
          <a:fillRef idx="0"/>
          <a:effectRef idx="0"/>
          <a:fontRef idx="minor"/>
        </p:style>
        <p:txBody>
          <a:bodyPr wrap="none" lIns="90000" rIns="90000" tIns="45000" bIns="45000" anchor="ctr"/>
          <a:p>
            <a:pPr algn="ctr">
              <a:lnSpc>
                <a:spcPct val="100000"/>
              </a:lnSpc>
            </a:pPr>
            <a:r>
              <a:rPr b="0" lang="en-US" sz="2400" spc="-1" strike="noStrike">
                <a:solidFill>
                  <a:srgbClr val="000000"/>
                </a:solidFill>
                <a:latin typeface="Arial"/>
              </a:rPr>
              <a:t>Bottleneck routines in assembly</a:t>
            </a:r>
            <a:endParaRPr b="0" lang="en-US" sz="2400" spc="-1" strike="noStrike">
              <a:solidFill>
                <a:srgbClr val="ffffff"/>
              </a:solidFill>
              <a:latin typeface="Verdana"/>
            </a:endParaRPr>
          </a:p>
          <a:p>
            <a:pPr algn="ctr">
              <a:lnSpc>
                <a:spcPct val="100000"/>
              </a:lnSpc>
            </a:pPr>
            <a:r>
              <a:rPr b="0" lang="en-US" sz="2400" spc="-1" strike="noStrike">
                <a:solidFill>
                  <a:srgbClr val="000000"/>
                </a:solidFill>
                <a:latin typeface="Arial"/>
              </a:rPr>
              <a:t>Others high-level</a:t>
            </a:r>
            <a:endParaRPr b="0" lang="en-US" sz="2400" spc="-1" strike="noStrike">
              <a:solidFill>
                <a:srgbClr val="ffffff"/>
              </a:solidFill>
              <a:latin typeface="Verdana"/>
            </a:endParaRPr>
          </a:p>
        </p:txBody>
      </p:sp>
    </p:spTree>
  </p:cSld>
  <p:timing>
    <p:tnLst>
      <p:par>
        <p:cTn id="53" dur="indefinite" restart="never" nodeType="tmRoot">
          <p:childTnLst>
            <p:seq>
              <p:cTn id="54" dur="indefinite" nodeType="mainSeq">
                <p:childTnLst>
                  <p:par>
                    <p:cTn id="55" dur="indefinite" nodeType="clickEffect" fill="hold">
                      <p:stCondLst>
                        <p:cond delay="indefinite"/>
                      </p:stCondLst>
                      <p:childTnLst>
                        <p:par>
                          <p:cTn id="56" dur="indefinite" nodeType="clickEffect" fill="hold">
                            <p:stCondLst>
                              <p:cond delay="0"/>
                            </p:stCondLst>
                            <p:childTnLst>
                              <p:par>
                                <p:cTn id="57" dur="indefinite" nodeType="clickEffect" fill="hold" presetClass="entr" presetID="1">
                                  <p:stCondLst>
                                    <p:cond delay="0"/>
                                  </p:stCondLst>
                                  <p:childTnLst>
                                    <p:set>
                                      <p:cBhvr>
                                        <p:cTn id="58" dur="1" fill="hold">
                                          <p:stCondLst>
                                            <p:cond delay="0"/>
                                          </p:stCondLst>
                                        </p:cTn>
                                        <p:tgtEl>
                                          <p:spTgt spid="842"/>
                                        </p:tgtEl>
                                        <p:attrNameLst>
                                          <p:attrName>style.visibility</p:attrName>
                                        </p:attrNameLst>
                                      </p:cBhvr>
                                      <p:to>
                                        <p:strVal val="visible"/>
                                      </p:to>
                                    </p:set>
                                  </p:childTnLst>
                                </p:cTn>
                              </p:par>
                            </p:childTnLst>
                          </p:cTn>
                        </p:par>
                      </p:childTnLst>
                    </p:cTn>
                  </p:par>
                  <p:par>
                    <p:cTn id="59" dur="indefinite" nodeType="clickEffect" fill="hold">
                      <p:stCondLst>
                        <p:cond delay="indefinite"/>
                      </p:stCondLst>
                      <p:childTnLst>
                        <p:par>
                          <p:cTn id="60" dur="indefinite" nodeType="clickEffect" fill="hold">
                            <p:stCondLst>
                              <p:cond delay="0"/>
                            </p:stCondLst>
                            <p:childTnLst>
                              <p:par>
                                <p:cTn id="61" dur="indefinite" nodeType="clickEffect" fill="hold" presetClass="entr" presetID="1">
                                  <p:stCondLst>
                                    <p:cond delay="0"/>
                                  </p:stCondLst>
                                  <p:childTnLst>
                                    <p:set>
                                      <p:cBhvr>
                                        <p:cTn id="62" dur="1" fill="hold">
                                          <p:stCondLst>
                                            <p:cond delay="0"/>
                                          </p:stCondLst>
                                        </p:cTn>
                                        <p:tgtEl>
                                          <p:spTgt spid="843"/>
                                        </p:tgtEl>
                                        <p:attrNameLst>
                                          <p:attrName>style.visibility</p:attrName>
                                        </p:attrNameLst>
                                      </p:cBhvr>
                                      <p:to>
                                        <p:strVal val="visible"/>
                                      </p:to>
                                    </p:set>
                                  </p:childTnLst>
                                </p:cTn>
                              </p:par>
                              <p:par>
                                <p:cTn id="63" dur="indefinite" nodeType="withEffect" fill="hold" presetClass="entr" presetID="1">
                                  <p:stCondLst>
                                    <p:cond delay="0"/>
                                  </p:stCondLst>
                                  <p:childTnLst>
                                    <p:set>
                                      <p:cBhvr>
                                        <p:cTn id="64" dur="1" fill="hold">
                                          <p:stCondLst>
                                            <p:cond delay="0"/>
                                          </p:stCondLst>
                                        </p:cTn>
                                        <p:tgtEl>
                                          <p:spTgt spid="847"/>
                                        </p:tgtEl>
                                        <p:attrNameLst>
                                          <p:attrName>style.visibility</p:attrName>
                                        </p:attrNameLst>
                                      </p:cBhvr>
                                      <p:to>
                                        <p:strVal val="visible"/>
                                      </p:to>
                                    </p:set>
                                  </p:childTnLst>
                                </p:cTn>
                              </p:par>
                            </p:childTnLst>
                          </p:cTn>
                        </p:par>
                      </p:childTnLst>
                    </p:cTn>
                  </p:par>
                  <p:par>
                    <p:cTn id="65" dur="indefinite" nodeType="clickEffect" fill="hold">
                      <p:stCondLst>
                        <p:cond delay="indefinite"/>
                      </p:stCondLst>
                      <p:childTnLst>
                        <p:par>
                          <p:cTn id="66" dur="indefinite" nodeType="clickEffect" fill="hold">
                            <p:stCondLst>
                              <p:cond delay="0"/>
                            </p:stCondLst>
                            <p:childTnLst>
                              <p:par>
                                <p:cTn id="67" dur="indefinite" nodeType="clickEffect" fill="hold" presetClass="entr" presetID="1">
                                  <p:stCondLst>
                                    <p:cond delay="0"/>
                                  </p:stCondLst>
                                  <p:childTnLst>
                                    <p:set>
                                      <p:cBhvr>
                                        <p:cTn id="68" dur="1" fill="hold">
                                          <p:stCondLst>
                                            <p:cond delay="0"/>
                                          </p:stCondLst>
                                        </p:cTn>
                                        <p:tgtEl>
                                          <p:spTgt spid="844"/>
                                        </p:tgtEl>
                                        <p:attrNameLst>
                                          <p:attrName>style.visibility</p:attrName>
                                        </p:attrNameLst>
                                      </p:cBhvr>
                                      <p:to>
                                        <p:strVal val="visible"/>
                                      </p:to>
                                    </p:set>
                                  </p:childTnLst>
                                </p:cTn>
                              </p:par>
                              <p:par>
                                <p:cTn id="69" dur="indefinite" nodeType="withEffect" fill="hold" presetClass="entr" presetID="1">
                                  <p:stCondLst>
                                    <p:cond delay="0"/>
                                  </p:stCondLst>
                                  <p:childTnLst>
                                    <p:set>
                                      <p:cBhvr>
                                        <p:cTn id="70" dur="1" fill="hold">
                                          <p:stCondLst>
                                            <p:cond delay="0"/>
                                          </p:stCondLst>
                                        </p:cTn>
                                        <p:tgtEl>
                                          <p:spTgt spid="848"/>
                                        </p:tgtEl>
                                        <p:attrNameLst>
                                          <p:attrName>style.visibility</p:attrName>
                                        </p:attrNameLst>
                                      </p:cBhvr>
                                      <p:to>
                                        <p:strVal val="visible"/>
                                      </p:to>
                                    </p:set>
                                  </p:childTnLst>
                                </p:cTn>
                              </p:par>
                            </p:childTnLst>
                          </p:cTn>
                        </p:par>
                      </p:childTnLst>
                    </p:cTn>
                  </p:par>
                  <p:par>
                    <p:cTn id="71" dur="indefinite" nodeType="clickEffect" fill="hold">
                      <p:stCondLst>
                        <p:cond delay="indefinite"/>
                      </p:stCondLst>
                      <p:childTnLst>
                        <p:par>
                          <p:cTn id="72" dur="indefinite" nodeType="clickEffect" fill="hold">
                            <p:stCondLst>
                              <p:cond delay="0"/>
                            </p:stCondLst>
                            <p:childTnLst>
                              <p:par>
                                <p:cTn id="73" dur="indefinite" nodeType="clickEffect" fill="hold" presetClass="entr" presetID="1">
                                  <p:stCondLst>
                                    <p:cond delay="0"/>
                                  </p:stCondLst>
                                  <p:childTnLst>
                                    <p:set>
                                      <p:cBhvr>
                                        <p:cTn id="74" dur="1" fill="hold">
                                          <p:stCondLst>
                                            <p:cond delay="0"/>
                                          </p:stCondLst>
                                        </p:cTn>
                                        <p:tgtEl>
                                          <p:spTgt spid="845"/>
                                        </p:tgtEl>
                                        <p:attrNameLst>
                                          <p:attrName>style.visibility</p:attrName>
                                        </p:attrNameLst>
                                      </p:cBhvr>
                                      <p:to>
                                        <p:strVal val="visible"/>
                                      </p:to>
                                    </p:set>
                                  </p:childTnLst>
                                </p:cTn>
                              </p:par>
                              <p:par>
                                <p:cTn id="75" dur="indefinite" nodeType="withEffect" fill="hold" presetClass="entr" presetID="1">
                                  <p:stCondLst>
                                    <p:cond delay="0"/>
                                  </p:stCondLst>
                                  <p:childTnLst>
                                    <p:set>
                                      <p:cBhvr>
                                        <p:cTn id="76" dur="1" fill="hold">
                                          <p:stCondLst>
                                            <p:cond delay="0"/>
                                          </p:stCondLst>
                                        </p:cTn>
                                        <p:tgtEl>
                                          <p:spTgt spid="849"/>
                                        </p:tgtEl>
                                        <p:attrNameLst>
                                          <p:attrName>style.visibility</p:attrName>
                                        </p:attrNameLst>
                                      </p:cBhvr>
                                      <p:to>
                                        <p:strVal val="visible"/>
                                      </p:to>
                                    </p:set>
                                  </p:childTnLst>
                                </p:cTn>
                              </p:par>
                            </p:childTnLst>
                          </p:cTn>
                        </p:par>
                      </p:childTnLst>
                    </p:cTn>
                  </p:par>
                  <p:par>
                    <p:cTn id="77" dur="indefinite" nodeType="clickEffect" fill="hold">
                      <p:stCondLst>
                        <p:cond delay="indefinite"/>
                      </p:stCondLst>
                      <p:childTnLst>
                        <p:par>
                          <p:cTn id="78" dur="indefinite" nodeType="clickEffect" fill="hold">
                            <p:stCondLst>
                              <p:cond delay="0"/>
                            </p:stCondLst>
                            <p:childTnLst>
                              <p:par>
                                <p:cTn id="79" dur="indefinite" nodeType="clickEffect" fill="hold" presetClass="entr" presetID="1">
                                  <p:stCondLst>
                                    <p:cond delay="0"/>
                                  </p:stCondLst>
                                  <p:childTnLst>
                                    <p:set>
                                      <p:cBhvr>
                                        <p:cTn id="80" dur="1" fill="hold">
                                          <p:stCondLst>
                                            <p:cond delay="0"/>
                                          </p:stCondLst>
                                        </p:cTn>
                                        <p:tgtEl>
                                          <p:spTgt spid="846"/>
                                        </p:tgtEl>
                                        <p:attrNameLst>
                                          <p:attrName>style.visibility</p:attrName>
                                        </p:attrNameLst>
                                      </p:cBhvr>
                                      <p:to>
                                        <p:strVal val="visible"/>
                                      </p:to>
                                    </p:set>
                                  </p:childTnLst>
                                </p:cTn>
                              </p:par>
                              <p:par>
                                <p:cTn id="81" dur="indefinite" nodeType="withEffect" fill="hold" presetClass="entr" presetID="1">
                                  <p:stCondLst>
                                    <p:cond delay="0"/>
                                  </p:stCondLst>
                                  <p:childTnLst>
                                    <p:set>
                                      <p:cBhvr>
                                        <p:cTn id="82" dur="1" fill="hold">
                                          <p:stCondLst>
                                            <p:cond delay="0"/>
                                          </p:stCondLst>
                                        </p:cTn>
                                        <p:tgtEl>
                                          <p:spTgt spid="850"/>
                                        </p:tgtEl>
                                        <p:attrNameLst>
                                          <p:attrName>style.visibility</p:attrName>
                                        </p:attrNameLst>
                                      </p:cBhvr>
                                      <p:to>
                                        <p:strVal val="visible"/>
                                      </p:to>
                                    </p:set>
                                  </p:childTnLst>
                                </p:cTn>
                              </p:par>
                            </p:childTnLst>
                          </p:cTn>
                        </p:par>
                      </p:childTnLst>
                    </p:cTn>
                  </p:par>
                  <p:par>
                    <p:cTn id="83" dur="indefinite" nodeType="clickEffect" fill="hold">
                      <p:stCondLst>
                        <p:cond delay="indefinite"/>
                      </p:stCondLst>
                      <p:childTnLst>
                        <p:par>
                          <p:cTn id="84" dur="indefinite" nodeType="clickEffect" fill="hold">
                            <p:stCondLst>
                              <p:cond delay="0"/>
                            </p:stCondLst>
                            <p:childTnLst>
                              <p:par>
                                <p:cTn id="85" dur="indefinite" nodeType="clickEffect" fill="hold" presetClass="entr" presetID="1">
                                  <p:stCondLst>
                                    <p:cond delay="0"/>
                                  </p:stCondLst>
                                  <p:childTnLst>
                                    <p:set>
                                      <p:cBhvr>
                                        <p:cTn id="86" dur="1" fill="hold">
                                          <p:stCondLst>
                                            <p:cond delay="0"/>
                                          </p:stCondLst>
                                        </p:cTn>
                                        <p:tgtEl>
                                          <p:spTgt spid="851"/>
                                        </p:tgtEl>
                                        <p:attrNameLst>
                                          <p:attrName>style.visibility</p:attrName>
                                        </p:attrNameLst>
                                      </p:cBhvr>
                                      <p:to>
                                        <p:strVal val="visible"/>
                                      </p:to>
                                    </p:set>
                                  </p:childTnLst>
                                </p:cTn>
                              </p:par>
                              <p:par>
                                <p:cTn id="87" dur="indefinite" nodeType="withEffect" fill="hold" presetClass="entr" presetID="1">
                                  <p:stCondLst>
                                    <p:cond delay="0"/>
                                  </p:stCondLst>
                                  <p:childTnLst>
                                    <p:set>
                                      <p:cBhvr>
                                        <p:cTn id="88" dur="1" fill="hold">
                                          <p:stCondLst>
                                            <p:cond delay="0"/>
                                          </p:stCondLst>
                                        </p:cTn>
                                        <p:tgtEl>
                                          <p:spTgt spid="853"/>
                                        </p:tgtEl>
                                        <p:attrNameLst>
                                          <p:attrName>style.visibility</p:attrName>
                                        </p:attrNameLst>
                                      </p:cBhvr>
                                      <p:to>
                                        <p:strVal val="visible"/>
                                      </p:to>
                                    </p:set>
                                  </p:childTnLst>
                                </p:cTn>
                              </p:par>
                            </p:childTnLst>
                          </p:cTn>
                        </p:par>
                      </p:childTnLst>
                    </p:cTn>
                  </p:par>
                  <p:par>
                    <p:cTn id="89" dur="indefinite" nodeType="clickEffect" fill="hold">
                      <p:stCondLst>
                        <p:cond delay="indefinite"/>
                      </p:stCondLst>
                      <p:childTnLst>
                        <p:par>
                          <p:cTn id="90" dur="indefinite" nodeType="clickEffect" fill="hold">
                            <p:stCondLst>
                              <p:cond delay="0"/>
                            </p:stCondLst>
                            <p:childTnLst>
                              <p:par>
                                <p:cTn id="91" dur="indefinite" nodeType="clickEffect" fill="hold" presetClass="entr" presetID="1">
                                  <p:stCondLst>
                                    <p:cond delay="0"/>
                                  </p:stCondLst>
                                  <p:childTnLst>
                                    <p:set>
                                      <p:cBhvr>
                                        <p:cTn id="92" dur="1" fill="hold">
                                          <p:stCondLst>
                                            <p:cond delay="0"/>
                                          </p:stCondLst>
                                        </p:cTn>
                                        <p:tgtEl>
                                          <p:spTgt spid="852"/>
                                        </p:tgtEl>
                                        <p:attrNameLst>
                                          <p:attrName>style.visibility</p:attrName>
                                        </p:attrNameLst>
                                      </p:cBhvr>
                                      <p:to>
                                        <p:strVal val="visible"/>
                                      </p:to>
                                    </p:set>
                                  </p:childTnLst>
                                </p:cTn>
                              </p:par>
                              <p:par>
                                <p:cTn id="93" dur="indefinite" nodeType="withEffect" fill="hold" presetClass="entr" presetID="1">
                                  <p:stCondLst>
                                    <p:cond delay="0"/>
                                  </p:stCondLst>
                                  <p:childTnLst>
                                    <p:set>
                                      <p:cBhvr>
                                        <p:cTn id="94" dur="1" fill="hold">
                                          <p:stCondLst>
                                            <p:cond delay="0"/>
                                          </p:stCondLst>
                                        </p:cTn>
                                        <p:tgtEl>
                                          <p:spTgt spid="854"/>
                                        </p:tgtEl>
                                        <p:attrNameLst>
                                          <p:attrName>style.visibility</p:attrName>
                                        </p:attrNameLst>
                                      </p:cBhvr>
                                      <p:to>
                                        <p:strVal val="visible"/>
                                      </p:to>
                                    </p:set>
                                  </p:childTnLst>
                                </p:cTn>
                              </p:par>
                            </p:childTnLst>
                          </p:cTn>
                        </p:par>
                      </p:childTnLst>
                    </p:cTn>
                  </p:par>
                  <p:par>
                    <p:cTn id="95" dur="indefinite" nodeType="clickEffect" fill="hold">
                      <p:stCondLst>
                        <p:cond delay="indefinite"/>
                      </p:stCondLst>
                      <p:childTnLst>
                        <p:par>
                          <p:cTn id="96" dur="indefinite" nodeType="clickEffect" fill="hold">
                            <p:stCondLst>
                              <p:cond delay="0"/>
                            </p:stCondLst>
                            <p:childTnLst>
                              <p:par>
                                <p:cTn id="97" dur="indefinite" nodeType="clickEffect" fill="hold" presetClass="entr" presetID="4" presetSubtype="16">
                                  <p:stCondLst>
                                    <p:cond delay="0"/>
                                  </p:stCondLst>
                                  <p:childTnLst>
                                    <p:set>
                                      <p:cBhvr>
                                        <p:cTn id="98" dur="1" fill="hold">
                                          <p:stCondLst>
                                            <p:cond delay="0"/>
                                          </p:stCondLst>
                                        </p:cTn>
                                        <p:tgtEl>
                                          <p:spTgt spid="855"/>
                                        </p:tgtEl>
                                        <p:attrNameLst>
                                          <p:attrName>style.visibility</p:attrName>
                                        </p:attrNameLst>
                                      </p:cBhvr>
                                      <p:to>
                                        <p:strVal val="visible"/>
                                      </p:to>
                                    </p:set>
                                    <p:animEffect filter="box(in)" transition="in">
                                      <p:cBhvr additive="repl">
                                        <p:cTn id="99" dur="500"/>
                                        <p:tgtEl>
                                          <p:spTgt spid="85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6" name="CustomShape 1"/>
          <p:cNvSpPr/>
          <p:nvPr/>
        </p:nvSpPr>
        <p:spPr>
          <a:xfrm>
            <a:off x="457200" y="182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Operating System Structure</a:t>
            </a:r>
            <a:endParaRPr b="0" lang="en-US" sz="3200" spc="-1" strike="noStrike">
              <a:solidFill>
                <a:srgbClr val="ffffff"/>
              </a:solidFill>
              <a:latin typeface="Verdana"/>
            </a:endParaRPr>
          </a:p>
        </p:txBody>
      </p:sp>
      <p:sp>
        <p:nvSpPr>
          <p:cNvPr id="857" name="CustomShape 2"/>
          <p:cNvSpPr/>
          <p:nvPr/>
        </p:nvSpPr>
        <p:spPr>
          <a:xfrm>
            <a:off x="806400" y="1092240"/>
            <a:ext cx="6918480" cy="4530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1049"/>
              </a:spcBef>
              <a:buClr>
                <a:srgbClr val="993300"/>
              </a:buClr>
              <a:buSzPct val="90000"/>
              <a:buFont typeface="Monotype Sorts" charset="2"/>
              <a:buChar char=""/>
            </a:pPr>
            <a:r>
              <a:rPr b="0" lang="en-US" sz="2400" spc="-1" strike="noStrike">
                <a:solidFill>
                  <a:srgbClr val="000000"/>
                </a:solidFill>
                <a:latin typeface="Arial"/>
              </a:rPr>
              <a:t>General-purpose OS is very large program</a:t>
            </a:r>
            <a:endParaRPr b="0" lang="en-US" sz="2400" spc="-1" strike="noStrike">
              <a:solidFill>
                <a:srgbClr val="ffffff"/>
              </a:solidFill>
              <a:latin typeface="Verdana"/>
            </a:endParaRPr>
          </a:p>
          <a:p>
            <a:pPr marL="320400" indent="-320400">
              <a:lnSpc>
                <a:spcPct val="100000"/>
              </a:lnSpc>
              <a:spcBef>
                <a:spcPts val="1049"/>
              </a:spcBef>
              <a:buClr>
                <a:srgbClr val="993300"/>
              </a:buClr>
              <a:buSzPct val="90000"/>
              <a:buFont typeface="Monotype Sorts" charset="2"/>
              <a:buChar char=""/>
            </a:pPr>
            <a:r>
              <a:rPr b="0" lang="en-US" sz="2400" spc="-1" strike="noStrike">
                <a:solidFill>
                  <a:srgbClr val="000000"/>
                </a:solidFill>
                <a:latin typeface="Arial"/>
              </a:rPr>
              <a:t>Various ways to structure ones</a:t>
            </a:r>
            <a:endParaRPr b="0" lang="en-US" sz="2400" spc="-1" strike="noStrike">
              <a:solidFill>
                <a:srgbClr val="ffffff"/>
              </a:solidFill>
              <a:latin typeface="Verdana"/>
            </a:endParaRPr>
          </a:p>
          <a:p>
            <a:pPr lvl="1" marL="720720" indent="-263520">
              <a:lnSpc>
                <a:spcPct val="100000"/>
              </a:lnSpc>
              <a:spcBef>
                <a:spcPts val="1049"/>
              </a:spcBef>
              <a:buClr>
                <a:srgbClr val="cc6600"/>
              </a:buClr>
              <a:buSzPct val="80000"/>
              <a:buFont typeface="Monotype Sorts" charset="2"/>
              <a:buChar char=""/>
            </a:pPr>
            <a:r>
              <a:rPr b="0" lang="en-US" sz="2400" spc="-1" strike="noStrike">
                <a:solidFill>
                  <a:srgbClr val="000000"/>
                </a:solidFill>
                <a:latin typeface="Arial"/>
                <a:ea typeface="MS PGothic"/>
              </a:rPr>
              <a:t>Simple structure – MS-DOS</a:t>
            </a:r>
            <a:endParaRPr b="0" lang="en-US" sz="2400" spc="-1" strike="noStrike">
              <a:solidFill>
                <a:srgbClr val="ffffff"/>
              </a:solidFill>
              <a:latin typeface="Verdana"/>
            </a:endParaRPr>
          </a:p>
          <a:p>
            <a:pPr lvl="1" marL="720720" indent="-263520">
              <a:lnSpc>
                <a:spcPct val="100000"/>
              </a:lnSpc>
              <a:spcBef>
                <a:spcPts val="1049"/>
              </a:spcBef>
              <a:buClr>
                <a:srgbClr val="cc6600"/>
              </a:buClr>
              <a:buSzPct val="80000"/>
              <a:buFont typeface="Monotype Sorts" charset="2"/>
              <a:buChar char=""/>
            </a:pPr>
            <a:r>
              <a:rPr b="0" lang="en-US" sz="2400" spc="-1" strike="noStrike">
                <a:solidFill>
                  <a:srgbClr val="000000"/>
                </a:solidFill>
                <a:latin typeface="Arial"/>
                <a:ea typeface="MS PGothic"/>
              </a:rPr>
              <a:t>More complex – UNIX</a:t>
            </a:r>
            <a:endParaRPr b="0" lang="en-US" sz="2400" spc="-1" strike="noStrike">
              <a:solidFill>
                <a:srgbClr val="ffffff"/>
              </a:solidFill>
              <a:latin typeface="Verdana"/>
            </a:endParaRPr>
          </a:p>
          <a:p>
            <a:pPr lvl="1" marL="720720" indent="-263520">
              <a:lnSpc>
                <a:spcPct val="100000"/>
              </a:lnSpc>
              <a:spcBef>
                <a:spcPts val="1049"/>
              </a:spcBef>
              <a:buClr>
                <a:srgbClr val="cc6600"/>
              </a:buClr>
              <a:buSzPct val="80000"/>
              <a:buFont typeface="Monotype Sorts" charset="2"/>
              <a:buChar char=""/>
            </a:pPr>
            <a:r>
              <a:rPr b="0" lang="en-US" sz="2400" spc="-1" strike="noStrike">
                <a:solidFill>
                  <a:srgbClr val="000000"/>
                </a:solidFill>
                <a:latin typeface="Arial"/>
                <a:ea typeface="MS PGothic"/>
              </a:rPr>
              <a:t>Layered – an abstrcation</a:t>
            </a:r>
            <a:endParaRPr b="0" lang="en-US" sz="2400" spc="-1" strike="noStrike">
              <a:solidFill>
                <a:srgbClr val="ffffff"/>
              </a:solidFill>
              <a:latin typeface="Verdana"/>
            </a:endParaRPr>
          </a:p>
          <a:p>
            <a:pPr lvl="1" marL="720720" indent="-263520">
              <a:lnSpc>
                <a:spcPct val="100000"/>
              </a:lnSpc>
              <a:spcBef>
                <a:spcPts val="1049"/>
              </a:spcBef>
              <a:buClr>
                <a:srgbClr val="cc6600"/>
              </a:buClr>
              <a:buSzPct val="80000"/>
              <a:buFont typeface="Monotype Sorts" charset="2"/>
              <a:buChar char=""/>
            </a:pPr>
            <a:r>
              <a:rPr b="0" lang="en-US" sz="2400" spc="-1" strike="noStrike">
                <a:solidFill>
                  <a:srgbClr val="000000"/>
                </a:solidFill>
                <a:latin typeface="Arial"/>
                <a:ea typeface="MS PGothic"/>
              </a:rPr>
              <a:t>Microkernel -Mach</a:t>
            </a:r>
            <a:endParaRPr b="0" lang="en-US" sz="2400" spc="-1" strike="noStrike">
              <a:solidFill>
                <a:srgbClr val="ffffff"/>
              </a:solidFill>
              <a:latin typeface="Verdana"/>
            </a:endParaRPr>
          </a:p>
          <a:p>
            <a:pPr marL="341280" indent="-320760">
              <a:lnSpc>
                <a:spcPct val="100000"/>
              </a:lnSpc>
              <a:spcBef>
                <a:spcPts val="1049"/>
              </a:spcBef>
            </a:pPr>
            <a:endParaRPr b="0" lang="en-US" sz="2400" spc="-1" strike="noStrike">
              <a:solidFill>
                <a:srgbClr val="ffffff"/>
              </a:solidFill>
              <a:latin typeface="Verdana"/>
            </a:endParaRPr>
          </a:p>
        </p:txBody>
      </p:sp>
    </p:spTree>
  </p:cSld>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8" name="CustomShape 1"/>
          <p:cNvSpPr/>
          <p:nvPr/>
        </p:nvSpPr>
        <p:spPr>
          <a:xfrm>
            <a:off x="457200" y="18252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Simple Structure  -- MS-DOS</a:t>
            </a:r>
            <a:endParaRPr b="0" lang="en-US" sz="3200" spc="-1" strike="noStrike">
              <a:solidFill>
                <a:srgbClr val="ffffff"/>
              </a:solidFill>
              <a:latin typeface="Verdana"/>
            </a:endParaRPr>
          </a:p>
        </p:txBody>
      </p:sp>
      <p:sp>
        <p:nvSpPr>
          <p:cNvPr id="859" name="CustomShape 2"/>
          <p:cNvSpPr/>
          <p:nvPr/>
        </p:nvSpPr>
        <p:spPr>
          <a:xfrm>
            <a:off x="609480" y="1219320"/>
            <a:ext cx="4451400" cy="4862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MS-DOS – written to provide the most functionality in the </a:t>
            </a:r>
            <a:r>
              <a:rPr b="1" lang="en-US" sz="2000" spc="-1" strike="noStrike">
                <a:solidFill>
                  <a:srgbClr val="000000"/>
                </a:solidFill>
                <a:latin typeface="Arial"/>
              </a:rPr>
              <a:t>least space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Not divided into modules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Although MS-DOS has some structure, its interfaces and levels of functionality are </a:t>
            </a:r>
            <a:r>
              <a:rPr b="1" lang="en-US" sz="2000" spc="-1" strike="noStrike">
                <a:solidFill>
                  <a:srgbClr val="000000"/>
                </a:solidFill>
                <a:latin typeface="Arial"/>
                <a:ea typeface="MS PGothic"/>
              </a:rPr>
              <a:t>not well separated</a:t>
            </a:r>
            <a:endParaRPr b="0" lang="en-US" sz="2000" spc="-1" strike="noStrike">
              <a:solidFill>
                <a:srgbClr val="ffffff"/>
              </a:solidFill>
              <a:latin typeface="Verdana"/>
            </a:endParaRPr>
          </a:p>
        </p:txBody>
      </p:sp>
      <p:pic>
        <p:nvPicPr>
          <p:cNvPr id="860" name="" descr=""/>
          <p:cNvPicPr/>
          <p:nvPr/>
        </p:nvPicPr>
        <p:blipFill>
          <a:blip r:embed="rId1"/>
          <a:stretch/>
        </p:blipFill>
        <p:spPr>
          <a:xfrm>
            <a:off x="4956120" y="1712880"/>
            <a:ext cx="3570480" cy="343368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5" name="TextShape 1"/>
          <p:cNvSpPr txBox="1"/>
          <p:nvPr/>
        </p:nvSpPr>
        <p:spPr>
          <a:xfrm>
            <a:off x="1480320" y="182880"/>
            <a:ext cx="6726240" cy="456120"/>
          </a:xfrm>
          <a:prstGeom prst="rect">
            <a:avLst/>
          </a:prstGeom>
          <a:noFill/>
          <a:ln>
            <a:noFill/>
          </a:ln>
        </p:spPr>
        <p:txBody>
          <a:bodyPr lIns="90000" rIns="90000" tIns="45000" bIns="45000"/>
          <a:p>
            <a:r>
              <a:rPr b="0" lang="en-US" sz="2400" spc="-1" strike="noStrike">
                <a:solidFill>
                  <a:srgbClr val="ce181e"/>
                </a:solidFill>
                <a:latin typeface="Verdana"/>
              </a:rPr>
              <a:t>What your friends says about the course!:)</a:t>
            </a:r>
            <a:endParaRPr b="0" lang="en-US" sz="2400" spc="-1" strike="noStrike">
              <a:solidFill>
                <a:srgbClr val="ffffff"/>
              </a:solidFill>
              <a:latin typeface="Verdana"/>
            </a:endParaRPr>
          </a:p>
        </p:txBody>
      </p:sp>
      <p:pic>
        <p:nvPicPr>
          <p:cNvPr id="646" name="" descr=""/>
          <p:cNvPicPr/>
          <p:nvPr/>
        </p:nvPicPr>
        <p:blipFill>
          <a:blip r:embed="rId1"/>
          <a:stretch/>
        </p:blipFill>
        <p:spPr>
          <a:xfrm>
            <a:off x="1667160" y="626400"/>
            <a:ext cx="5648040" cy="2895120"/>
          </a:xfrm>
          <a:prstGeom prst="rect">
            <a:avLst/>
          </a:prstGeom>
          <a:ln>
            <a:noFill/>
          </a:ln>
        </p:spPr>
      </p:pic>
      <p:pic>
        <p:nvPicPr>
          <p:cNvPr id="647" name="" descr=""/>
          <p:cNvPicPr/>
          <p:nvPr/>
        </p:nvPicPr>
        <p:blipFill>
          <a:blip r:embed="rId2"/>
          <a:stretch/>
        </p:blipFill>
        <p:spPr>
          <a:xfrm>
            <a:off x="1645920" y="3188160"/>
            <a:ext cx="6000480" cy="2800080"/>
          </a:xfrm>
          <a:prstGeom prst="rect">
            <a:avLst/>
          </a:prstGeom>
          <a:ln>
            <a:noFill/>
          </a:ln>
        </p:spPr>
      </p:pic>
      <p:pic>
        <p:nvPicPr>
          <p:cNvPr id="648" name="" descr=""/>
          <p:cNvPicPr/>
          <p:nvPr/>
        </p:nvPicPr>
        <p:blipFill>
          <a:blip r:embed="rId3"/>
          <a:stretch/>
        </p:blipFill>
        <p:spPr>
          <a:xfrm>
            <a:off x="2263320" y="5549040"/>
            <a:ext cx="4686120" cy="732960"/>
          </a:xfrm>
          <a:prstGeom prst="rect">
            <a:avLst/>
          </a:prstGeom>
          <a:ln>
            <a:noFill/>
          </a:ln>
        </p:spPr>
      </p:pic>
    </p:spTree>
  </p:cSld>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1" name="CustomShape 1"/>
          <p:cNvSpPr/>
          <p:nvPr/>
        </p:nvSpPr>
        <p:spPr>
          <a:xfrm>
            <a:off x="1490760" y="255600"/>
            <a:ext cx="677376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endParaRPr b="0" lang="en-US" sz="1800" spc="-1" strike="noStrike">
              <a:solidFill>
                <a:srgbClr val="ffffff"/>
              </a:solidFill>
              <a:latin typeface="Verdana"/>
            </a:endParaRPr>
          </a:p>
          <a:p>
            <a:pPr algn="ctr">
              <a:lnSpc>
                <a:spcPct val="100000"/>
              </a:lnSpc>
            </a:pPr>
            <a:r>
              <a:rPr b="1" lang="en-US" sz="2600" spc="-1" strike="noStrike">
                <a:solidFill>
                  <a:srgbClr val="006699"/>
                </a:solidFill>
                <a:latin typeface="Arial"/>
              </a:rPr>
              <a:t> </a:t>
            </a:r>
            <a:endParaRPr b="0" lang="en-US" sz="2600" spc="-1" strike="noStrike">
              <a:solidFill>
                <a:srgbClr val="ffffff"/>
              </a:solidFill>
              <a:latin typeface="Verdana"/>
            </a:endParaRPr>
          </a:p>
          <a:p>
            <a:pPr algn="ctr">
              <a:lnSpc>
                <a:spcPct val="100000"/>
              </a:lnSpc>
            </a:pPr>
            <a:r>
              <a:rPr b="1" lang="en-US" sz="2400" spc="-1" strike="noStrike">
                <a:solidFill>
                  <a:srgbClr val="006699"/>
                </a:solidFill>
                <a:latin typeface="Arial"/>
              </a:rPr>
              <a:t>Non Simple Structure  -- UNIX (Monolithic)</a:t>
            </a:r>
            <a:endParaRPr b="0" lang="en-US" sz="2400" spc="-1" strike="noStrike">
              <a:solidFill>
                <a:srgbClr val="ffffff"/>
              </a:solidFill>
              <a:latin typeface="Verdana"/>
            </a:endParaRPr>
          </a:p>
        </p:txBody>
      </p:sp>
      <p:sp>
        <p:nvSpPr>
          <p:cNvPr id="862" name="CustomShape 2"/>
          <p:cNvSpPr/>
          <p:nvPr/>
        </p:nvSpPr>
        <p:spPr>
          <a:xfrm>
            <a:off x="698400" y="1155600"/>
            <a:ext cx="7912080" cy="4864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Wingdings" charset="2"/>
              <a:buChar char=""/>
            </a:pPr>
            <a:r>
              <a:rPr b="0" lang="en-US" sz="2000" spc="-1" strike="noStrike">
                <a:solidFill>
                  <a:srgbClr val="000000"/>
                </a:solidFill>
                <a:latin typeface="Arial"/>
              </a:rPr>
              <a:t>UNIX – limited by hardware functionality, the </a:t>
            </a:r>
            <a:r>
              <a:rPr b="1" lang="en-US" sz="2000" spc="-1" strike="noStrike">
                <a:solidFill>
                  <a:srgbClr val="000000"/>
                </a:solidFill>
                <a:latin typeface="Arial"/>
              </a:rPr>
              <a:t>original UNIX </a:t>
            </a:r>
            <a:r>
              <a:rPr b="0" lang="en-US" sz="2000" spc="-1" strike="noStrike">
                <a:solidFill>
                  <a:srgbClr val="000000"/>
                </a:solidFill>
                <a:latin typeface="Arial"/>
              </a:rPr>
              <a:t>operating system had limited structuring.  The UNIX OS consists of two separable parts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Systems programs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The kernel</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Consists of everything below the system-call interface and above the physical hardware</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Provides the file system, CPU scheduling, memory management, and other operating-system functions; a large number of functions for one level</a:t>
            </a:r>
            <a:endParaRPr b="0" lang="en-US" sz="2000" spc="-1" strike="noStrike">
              <a:solidFill>
                <a:srgbClr val="ffffff"/>
              </a:solidFill>
              <a:latin typeface="Verdana"/>
            </a:endParaRPr>
          </a:p>
          <a:p>
            <a:pPr lvl="3" marL="1406520" indent="-228600">
              <a:lnSpc>
                <a:spcPct val="100000"/>
              </a:lnSpc>
              <a:spcBef>
                <a:spcPts val="873"/>
              </a:spcBef>
              <a:buClr>
                <a:srgbClr val="ffcc00"/>
              </a:buClr>
              <a:buSzPct val="75000"/>
              <a:buFont typeface="Arial"/>
              <a:buChar char="–"/>
            </a:pPr>
            <a:r>
              <a:rPr b="0" lang="en-US" sz="2000" spc="-1" strike="noStrike">
                <a:solidFill>
                  <a:srgbClr val="000000"/>
                </a:solidFill>
                <a:latin typeface="Arial"/>
                <a:ea typeface="MS PGothic"/>
              </a:rPr>
              <a:t>Little overhead in the system call interface or in communications within the kernel</a:t>
            </a:r>
            <a:endParaRPr b="0" lang="en-US" sz="2000" spc="-1" strike="noStrike">
              <a:solidFill>
                <a:srgbClr val="ffffff"/>
              </a:solidFill>
              <a:latin typeface="Verdana"/>
            </a:endParaRPr>
          </a:p>
        </p:txBody>
      </p:sp>
    </p:spTree>
  </p:cSld>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3" name="CustomShape 1"/>
          <p:cNvSpPr/>
          <p:nvPr/>
        </p:nvSpPr>
        <p:spPr>
          <a:xfrm>
            <a:off x="863640" y="15084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Traditional UNIX System Structure</a:t>
            </a:r>
            <a:endParaRPr b="0" lang="en-US" sz="3200" spc="-1" strike="noStrike">
              <a:solidFill>
                <a:srgbClr val="ffffff"/>
              </a:solidFill>
              <a:latin typeface="Verdana"/>
            </a:endParaRPr>
          </a:p>
        </p:txBody>
      </p:sp>
      <p:pic>
        <p:nvPicPr>
          <p:cNvPr id="864" name="" descr=""/>
          <p:cNvPicPr/>
          <p:nvPr/>
        </p:nvPicPr>
        <p:blipFill>
          <a:blip r:embed="rId1"/>
          <a:stretch/>
        </p:blipFill>
        <p:spPr>
          <a:xfrm>
            <a:off x="942840" y="1635120"/>
            <a:ext cx="6923160" cy="4206960"/>
          </a:xfrm>
          <a:prstGeom prst="rect">
            <a:avLst/>
          </a:prstGeom>
          <a:ln>
            <a:noFill/>
          </a:ln>
        </p:spPr>
      </p:pic>
      <p:sp>
        <p:nvSpPr>
          <p:cNvPr id="865" name="CustomShape 2"/>
          <p:cNvSpPr/>
          <p:nvPr/>
        </p:nvSpPr>
        <p:spPr>
          <a:xfrm>
            <a:off x="1225440" y="1096920"/>
            <a:ext cx="69883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pPr>
            <a:r>
              <a:rPr b="0" lang="en-US" sz="1800" spc="-1" strike="noStrike">
                <a:solidFill>
                  <a:srgbClr val="000000"/>
                </a:solidFill>
                <a:latin typeface="Verdana"/>
              </a:rPr>
              <a:t>Beyond simple but not fully layered</a:t>
            </a:r>
            <a:endParaRPr b="0" lang="en-US" sz="1800" spc="-1" strike="noStrike">
              <a:solidFill>
                <a:srgbClr val="ffffff"/>
              </a:solidFill>
              <a:latin typeface="Verdana"/>
            </a:endParaRPr>
          </a:p>
        </p:txBody>
      </p:sp>
    </p:spTree>
  </p:cSld>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6" name="CustomShape 1"/>
          <p:cNvSpPr/>
          <p:nvPr/>
        </p:nvSpPr>
        <p:spPr>
          <a:xfrm>
            <a:off x="45720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Layered Approach</a:t>
            </a:r>
            <a:endParaRPr b="0" lang="en-US" sz="3200" spc="-1" strike="noStrike">
              <a:solidFill>
                <a:srgbClr val="ffffff"/>
              </a:solidFill>
              <a:latin typeface="Verdana"/>
            </a:endParaRPr>
          </a:p>
        </p:txBody>
      </p:sp>
      <p:sp>
        <p:nvSpPr>
          <p:cNvPr id="867" name="CustomShape 2"/>
          <p:cNvSpPr/>
          <p:nvPr/>
        </p:nvSpPr>
        <p:spPr>
          <a:xfrm>
            <a:off x="804960" y="990720"/>
            <a:ext cx="4757760" cy="5395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The operating system is divided into a number of layers (levels), each built on top of lower layers.  The bottom layer (layer 0), is the hardware; the highest (layer N) is the user interface.</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With </a:t>
            </a:r>
            <a:r>
              <a:rPr b="1" lang="en-US" sz="2000" spc="-1" strike="noStrike">
                <a:solidFill>
                  <a:srgbClr val="000000"/>
                </a:solidFill>
                <a:latin typeface="Arial"/>
              </a:rPr>
              <a:t>modularity,</a:t>
            </a:r>
            <a:r>
              <a:rPr b="0" lang="en-US" sz="2000" spc="-1" strike="noStrike">
                <a:solidFill>
                  <a:srgbClr val="000000"/>
                </a:solidFill>
                <a:latin typeface="Arial"/>
              </a:rPr>
              <a:t> layers are selected such that each uses functions (operations) and services of only lower-level layers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Benefits: </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ce181e"/>
                </a:solidFill>
                <a:latin typeface="Arial"/>
                <a:ea typeface="MS PGothic"/>
              </a:rPr>
              <a:t>Simplicity of construction</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ce181e"/>
                </a:solidFill>
                <a:latin typeface="Arial"/>
                <a:ea typeface="MS PGothic"/>
              </a:rPr>
              <a:t>Simplicity of debugging</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Problems: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Defining various layers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overhead</a:t>
            </a:r>
            <a:endParaRPr b="0" lang="en-US" sz="2000" spc="-1" strike="noStrike">
              <a:solidFill>
                <a:srgbClr val="ffffff"/>
              </a:solidFill>
              <a:latin typeface="Verdana"/>
            </a:endParaRPr>
          </a:p>
        </p:txBody>
      </p:sp>
      <p:pic>
        <p:nvPicPr>
          <p:cNvPr id="868" name="" descr=""/>
          <p:cNvPicPr/>
          <p:nvPr/>
        </p:nvPicPr>
        <p:blipFill>
          <a:blip r:embed="rId1"/>
          <a:stretch/>
        </p:blipFill>
        <p:spPr>
          <a:xfrm>
            <a:off x="5410080" y="1676520"/>
            <a:ext cx="3629160" cy="3609720"/>
          </a:xfrm>
          <a:prstGeom prst="rect">
            <a:avLst/>
          </a:prstGeom>
          <a:ln>
            <a:noFill/>
          </a:ln>
        </p:spPr>
      </p:pic>
    </p:spTree>
  </p:cSld>
  <p:timing>
    <p:tnLst>
      <p:par>
        <p:cTn id="100" dur="indefinite" restart="never" nodeType="tmRoot">
          <p:childTnLst>
            <p:seq>
              <p:cTn id="101" dur="indefinite" nodeType="mainSeq">
                <p:childTnLst>
                  <p:par>
                    <p:cTn id="102" dur="indefinite" nodeType="clickEffect" fill="hold">
                      <p:stCondLst>
                        <p:cond delay="indefinite"/>
                      </p:stCondLst>
                      <p:childTnLst>
                        <p:par>
                          <p:cTn id="103" dur="indefinite" nodeType="clickEffect" fill="hold">
                            <p:stCondLst>
                              <p:cond delay="0"/>
                            </p:stCondLst>
                            <p:childTnLst>
                              <p:par>
                                <p:cTn id="104" dur="indefinite" nodeType="clickEffect" fill="hold" presetClass="entr" presetID="1">
                                  <p:stCondLst>
                                    <p:cond delay="0"/>
                                  </p:stCondLst>
                                  <p:childTnLst>
                                    <p:set>
                                      <p:cBhvr>
                                        <p:cTn id="105" dur="1" fill="hold">
                                          <p:stCondLst>
                                            <p:cond delay="0"/>
                                          </p:stCondLst>
                                        </p:cTn>
                                        <p:tgtEl>
                                          <p:spTgt spid="867">
                                            <p:txEl>
                                              <p:pRg st="2" end="2"/>
                                            </p:txEl>
                                          </p:spTgt>
                                        </p:tgtEl>
                                        <p:attrNameLst>
                                          <p:attrName>style.visibility</p:attrName>
                                        </p:attrNameLst>
                                      </p:cBhvr>
                                      <p:to>
                                        <p:strVal val="visible"/>
                                      </p:to>
                                    </p:set>
                                  </p:childTnLst>
                                </p:cTn>
                              </p:par>
                            </p:childTnLst>
                          </p:cTn>
                        </p:par>
                      </p:childTnLst>
                    </p:cTn>
                  </p:par>
                  <p:par>
                    <p:cTn id="106" dur="indefinite" nodeType="clickEffect" fill="hold">
                      <p:stCondLst>
                        <p:cond delay="indefinite"/>
                      </p:stCondLst>
                      <p:childTnLst>
                        <p:par>
                          <p:cTn id="107" dur="indefinite" nodeType="clickEffect" fill="hold">
                            <p:stCondLst>
                              <p:cond delay="0"/>
                            </p:stCondLst>
                            <p:childTnLst>
                              <p:par>
                                <p:cTn id="108" dur="indefinite" nodeType="clickEffect" fill="hold" presetClass="entr" presetID="1">
                                  <p:stCondLst>
                                    <p:cond delay="0"/>
                                  </p:stCondLst>
                                  <p:childTnLst>
                                    <p:set>
                                      <p:cBhvr>
                                        <p:cTn id="109" dur="1" fill="hold">
                                          <p:stCondLst>
                                            <p:cond delay="0"/>
                                          </p:stCondLst>
                                        </p:cTn>
                                        <p:tgtEl>
                                          <p:spTgt spid="867">
                                            <p:txEl>
                                              <p:pRg st="3" end="3"/>
                                            </p:txEl>
                                          </p:spTgt>
                                        </p:tgtEl>
                                        <p:attrNameLst>
                                          <p:attrName>style.visibility</p:attrName>
                                        </p:attrNameLst>
                                      </p:cBhvr>
                                      <p:to>
                                        <p:strVal val="visible"/>
                                      </p:to>
                                    </p:set>
                                  </p:childTnLst>
                                </p:cTn>
                              </p:par>
                              <p:par>
                                <p:cTn id="110" dur="indefinite" nodeType="withEffect" fill="hold" presetClass="entr" presetID="1">
                                  <p:stCondLst>
                                    <p:cond delay="0"/>
                                  </p:stCondLst>
                                  <p:childTnLst>
                                    <p:set>
                                      <p:cBhvr>
                                        <p:cTn id="111" dur="1" fill="hold">
                                          <p:stCondLst>
                                            <p:cond delay="0"/>
                                          </p:stCondLst>
                                        </p:cTn>
                                        <p:tgtEl>
                                          <p:spTgt spid="867">
                                            <p:txEl>
                                              <p:pRg st="4" end="4"/>
                                            </p:txEl>
                                          </p:spTgt>
                                        </p:tgtEl>
                                        <p:attrNameLst>
                                          <p:attrName>style.visibility</p:attrName>
                                        </p:attrNameLst>
                                      </p:cBhvr>
                                      <p:to>
                                        <p:strVal val="visible"/>
                                      </p:to>
                                    </p:set>
                                  </p:childTnLst>
                                </p:cTn>
                              </p:par>
                            </p:childTnLst>
                          </p:cTn>
                        </p:par>
                      </p:childTnLst>
                    </p:cTn>
                  </p:par>
                  <p:par>
                    <p:cTn id="112" dur="indefinite" nodeType="clickEffect" fill="hold">
                      <p:stCondLst>
                        <p:cond delay="indefinite"/>
                      </p:stCondLst>
                      <p:childTnLst>
                        <p:par>
                          <p:cTn id="113" dur="indefinite" nodeType="clickEffect" fill="hold">
                            <p:stCondLst>
                              <p:cond delay="0"/>
                            </p:stCondLst>
                            <p:childTnLst>
                              <p:par>
                                <p:cTn id="114" dur="indefinite" nodeType="clickEffect" fill="hold" presetClass="entr" presetID="1">
                                  <p:stCondLst>
                                    <p:cond delay="0"/>
                                  </p:stCondLst>
                                  <p:childTnLst>
                                    <p:set>
                                      <p:cBhvr>
                                        <p:cTn id="115" dur="1" fill="hold">
                                          <p:stCondLst>
                                            <p:cond delay="0"/>
                                          </p:stCondLst>
                                        </p:cTn>
                                        <p:tgtEl>
                                          <p:spTgt spid="867">
                                            <p:txEl>
                                              <p:pRg st="5" end="5"/>
                                            </p:txEl>
                                          </p:spTgt>
                                        </p:tgtEl>
                                        <p:attrNameLst>
                                          <p:attrName>style.visibility</p:attrName>
                                        </p:attrNameLst>
                                      </p:cBhvr>
                                      <p:to>
                                        <p:strVal val="visible"/>
                                      </p:to>
                                    </p:set>
                                  </p:childTnLst>
                                </p:cTn>
                              </p:par>
                            </p:childTnLst>
                          </p:cTn>
                        </p:par>
                      </p:childTnLst>
                    </p:cTn>
                  </p:par>
                  <p:par>
                    <p:cTn id="116" dur="indefinite" nodeType="clickEffect" fill="hold">
                      <p:stCondLst>
                        <p:cond delay="indefinite"/>
                      </p:stCondLst>
                      <p:childTnLst>
                        <p:par>
                          <p:cTn id="117" dur="indefinite" nodeType="clickEffect" fill="hold">
                            <p:stCondLst>
                              <p:cond delay="0"/>
                            </p:stCondLst>
                            <p:childTnLst>
                              <p:par>
                                <p:cTn id="118" dur="indefinite" nodeType="clickEffect" fill="hold" presetClass="entr" presetID="1">
                                  <p:stCondLst>
                                    <p:cond delay="0"/>
                                  </p:stCondLst>
                                  <p:childTnLst>
                                    <p:set>
                                      <p:cBhvr>
                                        <p:cTn id="119" dur="1" fill="hold">
                                          <p:stCondLst>
                                            <p:cond delay="0"/>
                                          </p:stCondLst>
                                        </p:cTn>
                                        <p:tgtEl>
                                          <p:spTgt spid="867">
                                            <p:txEl>
                                              <p:pRg st="6" end="6"/>
                                            </p:txEl>
                                          </p:spTgt>
                                        </p:tgtEl>
                                        <p:attrNameLst>
                                          <p:attrName>style.visibility</p:attrName>
                                        </p:attrNameLst>
                                      </p:cBhvr>
                                      <p:to>
                                        <p:strVal val="visible"/>
                                      </p:to>
                                    </p:set>
                                  </p:childTnLst>
                                </p:cTn>
                              </p:par>
                              <p:par>
                                <p:cTn id="120" dur="indefinite" nodeType="withEffect" fill="hold" presetClass="entr" presetID="1">
                                  <p:stCondLst>
                                    <p:cond delay="0"/>
                                  </p:stCondLst>
                                  <p:childTnLst>
                                    <p:set>
                                      <p:cBhvr>
                                        <p:cTn id="121" dur="1" fill="hold">
                                          <p:stCondLst>
                                            <p:cond delay="0"/>
                                          </p:stCondLst>
                                        </p:cTn>
                                        <p:tgtEl>
                                          <p:spTgt spid="867">
                                            <p:txEl>
                                              <p:pRg st="7" end="7"/>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9" name="CustomShape 1"/>
          <p:cNvSpPr/>
          <p:nvPr/>
        </p:nvSpPr>
        <p:spPr>
          <a:xfrm>
            <a:off x="75708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Microkernel System Structure </a:t>
            </a:r>
            <a:endParaRPr b="0" lang="en-US" sz="3200" spc="-1" strike="noStrike">
              <a:solidFill>
                <a:srgbClr val="ffffff"/>
              </a:solidFill>
              <a:latin typeface="Verdana"/>
            </a:endParaRPr>
          </a:p>
        </p:txBody>
      </p:sp>
      <p:sp>
        <p:nvSpPr>
          <p:cNvPr id="870" name="CustomShape 2"/>
          <p:cNvSpPr/>
          <p:nvPr/>
        </p:nvSpPr>
        <p:spPr>
          <a:xfrm>
            <a:off x="853920" y="1066680"/>
            <a:ext cx="7985160" cy="5562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1" lang="en-US" sz="2000" spc="-1" strike="noStrike">
                <a:solidFill>
                  <a:srgbClr val="000000"/>
                </a:solidFill>
                <a:latin typeface="Arial"/>
              </a:rPr>
              <a:t>Moves as much from the kernel into user space</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1" lang="en-US" sz="2000" spc="-1" strike="noStrike">
                <a:solidFill>
                  <a:srgbClr val="3366ff"/>
                </a:solidFill>
                <a:latin typeface="Arial"/>
              </a:rPr>
              <a:t>Mach and QNx </a:t>
            </a:r>
            <a:r>
              <a:rPr b="0" lang="en-US" sz="2000" spc="-1" strike="noStrike">
                <a:solidFill>
                  <a:srgbClr val="000000"/>
                </a:solidFill>
                <a:latin typeface="Arial"/>
              </a:rPr>
              <a:t>example of </a:t>
            </a:r>
            <a:r>
              <a:rPr b="1" lang="en-US" sz="2000" spc="-1" strike="noStrike">
                <a:solidFill>
                  <a:srgbClr val="3366ff"/>
                </a:solidFill>
                <a:latin typeface="Arial"/>
              </a:rPr>
              <a:t>microkernel</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Mac OS X kernel (</a:t>
            </a:r>
            <a:r>
              <a:rPr b="1" lang="en-US" sz="2000" spc="-1" strike="noStrike">
                <a:solidFill>
                  <a:srgbClr val="3366ff"/>
                </a:solidFill>
                <a:latin typeface="Arial"/>
                <a:ea typeface="MS PGothic"/>
              </a:rPr>
              <a:t>Darwin</a:t>
            </a:r>
            <a:r>
              <a:rPr b="0" lang="en-US" sz="2000" spc="-1" strike="noStrike">
                <a:solidFill>
                  <a:srgbClr val="000000"/>
                </a:solidFill>
                <a:latin typeface="Arial"/>
                <a:ea typeface="MS PGothic"/>
              </a:rPr>
              <a:t>) partly based on Mach</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QNx: Real-time OS for embedded systems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Communication takes place between user modules using </a:t>
            </a:r>
            <a:r>
              <a:rPr b="1" lang="en-US" sz="2000" spc="-1" strike="noStrike">
                <a:solidFill>
                  <a:srgbClr val="3366ff"/>
                </a:solidFill>
                <a:latin typeface="Arial"/>
              </a:rPr>
              <a:t>message passing</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Benefits: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Easier to extend a microkernel</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Easier to port the operating system to new architectures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More reliable (less code is running in kernel mode)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More secure</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Detriments: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Performance overhead of user space to kernel space communication</a:t>
            </a:r>
            <a:endParaRPr b="0" lang="en-US" sz="2000" spc="-1" strike="noStrike">
              <a:solidFill>
                <a:srgbClr val="ffffff"/>
              </a:solidFill>
              <a:latin typeface="Verdana"/>
            </a:endParaRPr>
          </a:p>
        </p:txBody>
      </p:sp>
    </p:spTree>
  </p:cSld>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1" name="CustomShape 1"/>
          <p:cNvSpPr/>
          <p:nvPr/>
        </p:nvSpPr>
        <p:spPr>
          <a:xfrm>
            <a:off x="504720" y="21420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Microkernel System Structure </a:t>
            </a:r>
            <a:endParaRPr b="0" lang="en-US" sz="3200" spc="-1" strike="noStrike">
              <a:solidFill>
                <a:srgbClr val="ffffff"/>
              </a:solidFill>
              <a:latin typeface="Verdana"/>
            </a:endParaRPr>
          </a:p>
        </p:txBody>
      </p:sp>
      <p:pic>
        <p:nvPicPr>
          <p:cNvPr id="872" name="" descr=""/>
          <p:cNvPicPr/>
          <p:nvPr/>
        </p:nvPicPr>
        <p:blipFill>
          <a:blip r:embed="rId1"/>
          <a:stretch/>
        </p:blipFill>
        <p:spPr>
          <a:xfrm>
            <a:off x="1166760" y="1282680"/>
            <a:ext cx="7427880" cy="3594240"/>
          </a:xfrm>
          <a:prstGeom prst="rect">
            <a:avLst/>
          </a:prstGeom>
          <a:ln>
            <a:noFill/>
          </a:ln>
        </p:spPr>
      </p:pic>
    </p:spTree>
  </p:cSld>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3" name="CustomShape 1"/>
          <p:cNvSpPr/>
          <p:nvPr/>
        </p:nvSpPr>
        <p:spPr>
          <a:xfrm>
            <a:off x="457200" y="277920"/>
            <a:ext cx="8229600" cy="5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Modules</a:t>
            </a:r>
            <a:endParaRPr b="0" lang="en-US" sz="3200" spc="-1" strike="noStrike">
              <a:solidFill>
                <a:srgbClr val="ffffff"/>
              </a:solidFill>
              <a:latin typeface="Verdana"/>
            </a:endParaRPr>
          </a:p>
        </p:txBody>
      </p:sp>
      <p:sp>
        <p:nvSpPr>
          <p:cNvPr id="874" name="CustomShape 2"/>
          <p:cNvSpPr/>
          <p:nvPr/>
        </p:nvSpPr>
        <p:spPr>
          <a:xfrm>
            <a:off x="806400" y="1233360"/>
            <a:ext cx="7728120" cy="5091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Many modern operating systems implement </a:t>
            </a:r>
            <a:r>
              <a:rPr b="1" lang="en-US" sz="2000" spc="-1" strike="noStrike">
                <a:solidFill>
                  <a:srgbClr val="3366ff"/>
                </a:solidFill>
                <a:latin typeface="Arial"/>
              </a:rPr>
              <a:t>loadable</a:t>
            </a:r>
            <a:r>
              <a:rPr b="0" lang="en-US" sz="2000" spc="-1" strike="noStrike">
                <a:solidFill>
                  <a:srgbClr val="000000"/>
                </a:solidFill>
                <a:latin typeface="Arial"/>
              </a:rPr>
              <a:t> </a:t>
            </a:r>
            <a:r>
              <a:rPr b="1" lang="en-US" sz="2000" spc="-1" strike="noStrike">
                <a:solidFill>
                  <a:srgbClr val="3366ff"/>
                </a:solidFill>
                <a:latin typeface="Arial"/>
              </a:rPr>
              <a:t>kernel modules </a:t>
            </a:r>
            <a:r>
              <a:rPr b="1" lang="en-US" sz="2000" spc="-1" strike="noStrike">
                <a:solidFill>
                  <a:srgbClr val="000000"/>
                </a:solidFill>
                <a:latin typeface="Arial"/>
              </a:rPr>
              <a:t>(Microkernel+layered)</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2060"/>
                </a:solidFill>
                <a:latin typeface="Arial"/>
                <a:ea typeface="MS PGothic"/>
              </a:rPr>
              <a:t>Core components in kernel + additional services via loadable modules</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Boot time modules</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During run time </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ff0000"/>
                </a:solidFill>
                <a:latin typeface="Arial"/>
                <a:ea typeface="MS PGothic"/>
              </a:rPr>
              <a:t>Each core component is separate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ff0000"/>
                </a:solidFill>
                <a:latin typeface="Arial"/>
                <a:ea typeface="MS PGothic"/>
              </a:rPr>
              <a:t>Each talks to the others over known interfaces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ff0000"/>
                </a:solidFill>
                <a:latin typeface="Arial"/>
                <a:ea typeface="MS PGothic"/>
              </a:rPr>
              <a:t>Each is loadable as needed within the kernel</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Overall, similar to layers but with more flexible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Linux, Solaris, etc</a:t>
            </a:r>
            <a:endParaRPr b="0" lang="en-US" sz="2000" spc="-1" strike="noStrike">
              <a:solidFill>
                <a:srgbClr val="ffffff"/>
              </a:solidFill>
              <a:latin typeface="Verdana"/>
            </a:endParaRPr>
          </a:p>
        </p:txBody>
      </p:sp>
    </p:spTree>
  </p:cSld>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5" name="CustomShape 1"/>
          <p:cNvSpPr/>
          <p:nvPr/>
        </p:nvSpPr>
        <p:spPr>
          <a:xfrm>
            <a:off x="45720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Hybrid Systems</a:t>
            </a:r>
            <a:endParaRPr b="0" lang="en-US" sz="3200" spc="-1" strike="noStrike">
              <a:solidFill>
                <a:srgbClr val="ffffff"/>
              </a:solidFill>
              <a:latin typeface="Verdana"/>
            </a:endParaRPr>
          </a:p>
        </p:txBody>
      </p:sp>
      <p:sp>
        <p:nvSpPr>
          <p:cNvPr id="876" name="CustomShape 2"/>
          <p:cNvSpPr/>
          <p:nvPr/>
        </p:nvSpPr>
        <p:spPr>
          <a:xfrm>
            <a:off x="806400" y="1233360"/>
            <a:ext cx="7880400" cy="4530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Most modern operating systems are actually not one pure model</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Hybrid combines multiple approaches to address performance, security, usability needs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70c0"/>
                </a:solidFill>
                <a:latin typeface="Arial"/>
                <a:ea typeface="MS PGothic"/>
              </a:rPr>
              <a:t>Linux</a:t>
            </a:r>
            <a:r>
              <a:rPr b="0" lang="en-US" sz="2000" spc="-1" strike="noStrike">
                <a:solidFill>
                  <a:srgbClr val="000000"/>
                </a:solidFill>
                <a:latin typeface="Arial"/>
                <a:ea typeface="MS PGothic"/>
              </a:rPr>
              <a:t> and Solaris kernels in kernel address space, so </a:t>
            </a:r>
            <a:r>
              <a:rPr b="1" lang="en-US" sz="2000" spc="-1" strike="noStrike">
                <a:solidFill>
                  <a:srgbClr val="000000"/>
                </a:solidFill>
                <a:latin typeface="Arial"/>
                <a:ea typeface="MS PGothic"/>
              </a:rPr>
              <a:t>monolithic</a:t>
            </a:r>
            <a:r>
              <a:rPr b="0" lang="en-US" sz="2000" spc="-1" strike="noStrike">
                <a:solidFill>
                  <a:srgbClr val="000000"/>
                </a:solidFill>
                <a:latin typeface="Arial"/>
                <a:ea typeface="MS PGothic"/>
              </a:rPr>
              <a:t>, plus </a:t>
            </a:r>
            <a:r>
              <a:rPr b="1" lang="en-US" sz="2000" spc="-1" strike="noStrike">
                <a:solidFill>
                  <a:srgbClr val="000000"/>
                </a:solidFill>
                <a:latin typeface="Arial"/>
                <a:ea typeface="MS PGothic"/>
              </a:rPr>
              <a:t>modular</a:t>
            </a:r>
            <a:r>
              <a:rPr b="0" lang="en-US" sz="2000" spc="-1" strike="noStrike">
                <a:solidFill>
                  <a:srgbClr val="000000"/>
                </a:solidFill>
                <a:latin typeface="Arial"/>
                <a:ea typeface="MS PGothic"/>
              </a:rPr>
              <a:t> for dynamic loading of functionality</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70c0"/>
                </a:solidFill>
                <a:latin typeface="Arial"/>
                <a:ea typeface="MS PGothic"/>
              </a:rPr>
              <a:t>Windows</a:t>
            </a:r>
            <a:r>
              <a:rPr b="0" lang="en-US" sz="2000" spc="-1" strike="noStrike">
                <a:solidFill>
                  <a:srgbClr val="000000"/>
                </a:solidFill>
                <a:latin typeface="Arial"/>
                <a:ea typeface="MS PGothic"/>
              </a:rPr>
              <a:t> mostly monolithic, plus microkernel for different subsystem </a:t>
            </a:r>
            <a:r>
              <a:rPr b="1" i="1" lang="en-US" sz="2000" spc="-1" strike="noStrike">
                <a:solidFill>
                  <a:srgbClr val="000000"/>
                </a:solidFill>
                <a:latin typeface="Arial"/>
                <a:ea typeface="MS PGothic"/>
              </a:rPr>
              <a:t>personalities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Apple Mac OS X hybrid, layered, </a:t>
            </a:r>
            <a:r>
              <a:rPr b="1" lang="en-US" sz="2000" spc="-1" strike="noStrike">
                <a:solidFill>
                  <a:srgbClr val="3366ff"/>
                </a:solidFill>
                <a:latin typeface="Arial"/>
              </a:rPr>
              <a:t>Aqua</a:t>
            </a:r>
            <a:r>
              <a:rPr b="0" lang="en-US" sz="2000" spc="-1" strike="noStrike">
                <a:solidFill>
                  <a:srgbClr val="000000"/>
                </a:solidFill>
                <a:latin typeface="Arial"/>
              </a:rPr>
              <a:t> UI plus </a:t>
            </a:r>
            <a:r>
              <a:rPr b="1" lang="en-US" sz="2000" spc="-1" strike="noStrike">
                <a:solidFill>
                  <a:srgbClr val="3366ff"/>
                </a:solidFill>
                <a:latin typeface="Arial"/>
              </a:rPr>
              <a:t>Cocoa</a:t>
            </a:r>
            <a:r>
              <a:rPr b="0" lang="en-US" sz="2000" spc="-1" strike="noStrike">
                <a:solidFill>
                  <a:srgbClr val="000000"/>
                </a:solidFill>
                <a:latin typeface="Arial"/>
              </a:rPr>
              <a:t> programming environment</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Below is kernel consisting of Mach microkernel and BSD Unix parts, plus I/O kit and dynamically loadable modules (called </a:t>
            </a:r>
            <a:r>
              <a:rPr b="1" lang="en-US" sz="2000" spc="-1" strike="noStrike">
                <a:solidFill>
                  <a:srgbClr val="3366ff"/>
                </a:solidFill>
                <a:latin typeface="Arial"/>
                <a:ea typeface="MS PGothic"/>
              </a:rPr>
              <a:t>kernel extensions</a:t>
            </a:r>
            <a:r>
              <a:rPr b="0" lang="en-US" sz="2000" spc="-1" strike="noStrike">
                <a:solidFill>
                  <a:srgbClr val="000000"/>
                </a:solidFill>
                <a:latin typeface="Arial"/>
                <a:ea typeface="MS PGothic"/>
              </a:rPr>
              <a:t>)</a:t>
            </a:r>
            <a:endParaRPr b="0" lang="en-US" sz="2000" spc="-1" strike="noStrike">
              <a:solidFill>
                <a:srgbClr val="ffffff"/>
              </a:solidFill>
              <a:latin typeface="Verdana"/>
            </a:endParaRPr>
          </a:p>
        </p:txBody>
      </p:sp>
    </p:spTree>
  </p:cSld>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7" name="CustomShape 1"/>
          <p:cNvSpPr/>
          <p:nvPr/>
        </p:nvSpPr>
        <p:spPr>
          <a:xfrm>
            <a:off x="457200" y="277920"/>
            <a:ext cx="8229600" cy="5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Mac OS X Structure</a:t>
            </a:r>
            <a:endParaRPr b="0" lang="en-US" sz="3200" spc="-1" strike="noStrike">
              <a:solidFill>
                <a:srgbClr val="ffffff"/>
              </a:solidFill>
              <a:latin typeface="Verdana"/>
            </a:endParaRPr>
          </a:p>
        </p:txBody>
      </p:sp>
      <p:pic>
        <p:nvPicPr>
          <p:cNvPr id="878" name="" descr=""/>
          <p:cNvPicPr/>
          <p:nvPr/>
        </p:nvPicPr>
        <p:blipFill>
          <a:blip r:embed="rId1"/>
          <a:srcRect l="553" t="0" r="553" b="0"/>
          <a:stretch/>
        </p:blipFill>
        <p:spPr>
          <a:xfrm>
            <a:off x="928800" y="1459080"/>
            <a:ext cx="7410240" cy="4079880"/>
          </a:xfrm>
          <a:prstGeom prst="rect">
            <a:avLst/>
          </a:prstGeom>
          <a:ln>
            <a:noFill/>
          </a:ln>
        </p:spPr>
      </p:pic>
      <p:sp>
        <p:nvSpPr>
          <p:cNvPr id="879" name="CustomShape 2"/>
          <p:cNvSpPr/>
          <p:nvPr/>
        </p:nvSpPr>
        <p:spPr>
          <a:xfrm>
            <a:off x="6556680" y="3809880"/>
            <a:ext cx="148212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Unix kernel</a:t>
            </a:r>
            <a:endParaRPr b="0" lang="en-US" sz="1800" spc="-1" strike="noStrike">
              <a:solidFill>
                <a:srgbClr val="ffffff"/>
              </a:solidFill>
              <a:latin typeface="Verdana"/>
            </a:endParaRPr>
          </a:p>
        </p:txBody>
      </p:sp>
      <p:sp>
        <p:nvSpPr>
          <p:cNvPr id="880" name="CustomShape 3"/>
          <p:cNvSpPr/>
          <p:nvPr/>
        </p:nvSpPr>
        <p:spPr>
          <a:xfrm>
            <a:off x="1668600" y="4572000"/>
            <a:ext cx="15174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Microkernel</a:t>
            </a:r>
            <a:endParaRPr b="0" lang="en-US" sz="1800" spc="-1" strike="noStrike">
              <a:solidFill>
                <a:srgbClr val="ffffff"/>
              </a:solidFill>
              <a:latin typeface="Verdana"/>
            </a:endParaRPr>
          </a:p>
        </p:txBody>
      </p:sp>
      <p:sp>
        <p:nvSpPr>
          <p:cNvPr id="881" name="CustomShape 4"/>
          <p:cNvSpPr/>
          <p:nvPr/>
        </p:nvSpPr>
        <p:spPr>
          <a:xfrm>
            <a:off x="5934240" y="5494320"/>
            <a:ext cx="22716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Loadable modules</a:t>
            </a:r>
            <a:endParaRPr b="0" lang="en-US" sz="1800" spc="-1" strike="noStrike">
              <a:solidFill>
                <a:srgbClr val="ffffff"/>
              </a:solidFill>
              <a:latin typeface="Verdana"/>
            </a:endParaRPr>
          </a:p>
        </p:txBody>
      </p:sp>
    </p:spTree>
  </p:cSld>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2" name="CustomShape 1"/>
          <p:cNvSpPr/>
          <p:nvPr/>
        </p:nvSpPr>
        <p:spPr>
          <a:xfrm>
            <a:off x="457200" y="1666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iOS</a:t>
            </a:r>
            <a:endParaRPr b="0" lang="en-US" sz="3200" spc="-1" strike="noStrike">
              <a:solidFill>
                <a:srgbClr val="ffffff"/>
              </a:solidFill>
              <a:latin typeface="Verdana"/>
            </a:endParaRPr>
          </a:p>
        </p:txBody>
      </p:sp>
      <p:sp>
        <p:nvSpPr>
          <p:cNvPr id="883" name="CustomShape 2"/>
          <p:cNvSpPr/>
          <p:nvPr/>
        </p:nvSpPr>
        <p:spPr>
          <a:xfrm>
            <a:off x="806400" y="1233360"/>
            <a:ext cx="5670720" cy="4530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Apple mobile OS for </a:t>
            </a:r>
            <a:r>
              <a:rPr b="1" i="1" lang="en-US" sz="2000" spc="-1" strike="noStrike">
                <a:solidFill>
                  <a:srgbClr val="000000"/>
                </a:solidFill>
                <a:latin typeface="Arial"/>
              </a:rPr>
              <a:t>iPhone</a:t>
            </a:r>
            <a:r>
              <a:rPr b="0" lang="en-US" sz="2000" spc="-1" strike="noStrike">
                <a:solidFill>
                  <a:srgbClr val="000000"/>
                </a:solidFill>
                <a:latin typeface="Arial"/>
              </a:rPr>
              <a:t>, </a:t>
            </a:r>
            <a:r>
              <a:rPr b="1" i="1" lang="en-US" sz="2000" spc="-1" strike="noStrike">
                <a:solidFill>
                  <a:srgbClr val="000000"/>
                </a:solidFill>
                <a:latin typeface="Arial"/>
              </a:rPr>
              <a:t>iPad</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Structured on Mac OS X, added functionality</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Does not run OS X applications natively</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Also runs on different CPU architecture (ARM vs. Intel)</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3366ff"/>
                </a:solidFill>
                <a:latin typeface="Arial"/>
                <a:ea typeface="MS PGothic"/>
              </a:rPr>
              <a:t>Cocoa Touch </a:t>
            </a:r>
            <a:r>
              <a:rPr b="0" lang="en-US" sz="2000" spc="-1" strike="noStrike">
                <a:solidFill>
                  <a:srgbClr val="000000"/>
                </a:solidFill>
                <a:latin typeface="Arial"/>
                <a:ea typeface="MS PGothic"/>
              </a:rPr>
              <a:t>Objective-C API for developing apps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3366ff"/>
                </a:solidFill>
                <a:latin typeface="Arial"/>
                <a:ea typeface="MS PGothic"/>
              </a:rPr>
              <a:t>Media services </a:t>
            </a:r>
            <a:r>
              <a:rPr b="0" lang="en-US" sz="2000" spc="-1" strike="noStrike">
                <a:solidFill>
                  <a:srgbClr val="000000"/>
                </a:solidFill>
                <a:latin typeface="Arial"/>
                <a:ea typeface="MS PGothic"/>
              </a:rPr>
              <a:t>layer for graphics, audio, video</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3366ff"/>
                </a:solidFill>
                <a:latin typeface="Arial"/>
                <a:ea typeface="MS PGothic"/>
              </a:rPr>
              <a:t>Core services </a:t>
            </a:r>
            <a:r>
              <a:rPr b="0" lang="en-US" sz="2000" spc="-1" strike="noStrike">
                <a:solidFill>
                  <a:srgbClr val="000000"/>
                </a:solidFill>
                <a:latin typeface="Arial"/>
                <a:ea typeface="MS PGothic"/>
              </a:rPr>
              <a:t>provides cloud computing, databases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Core operating system, based on Mac OS X kernel</a:t>
            </a:r>
            <a:endParaRPr b="0" lang="en-US" sz="2000" spc="-1" strike="noStrike">
              <a:solidFill>
                <a:srgbClr val="ffffff"/>
              </a:solidFill>
              <a:latin typeface="Verdana"/>
            </a:endParaRPr>
          </a:p>
        </p:txBody>
      </p:sp>
      <p:pic>
        <p:nvPicPr>
          <p:cNvPr id="884" name="" descr=""/>
          <p:cNvPicPr/>
          <p:nvPr/>
        </p:nvPicPr>
        <p:blipFill>
          <a:blip r:embed="rId1"/>
          <a:stretch/>
        </p:blipFill>
        <p:spPr>
          <a:xfrm>
            <a:off x="6691320" y="2430360"/>
            <a:ext cx="1952640" cy="2043360"/>
          </a:xfrm>
          <a:prstGeom prst="rect">
            <a:avLst/>
          </a:prstGeom>
          <a:ln>
            <a:noFill/>
          </a:ln>
        </p:spPr>
      </p:pic>
    </p:spTree>
  </p:cSld>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5" name="CustomShape 1"/>
          <p:cNvSpPr/>
          <p:nvPr/>
        </p:nvSpPr>
        <p:spPr>
          <a:xfrm>
            <a:off x="457200" y="1522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Android</a:t>
            </a:r>
            <a:endParaRPr b="0" lang="en-US" sz="3200" spc="-1" strike="noStrike">
              <a:solidFill>
                <a:srgbClr val="ffffff"/>
              </a:solidFill>
              <a:latin typeface="Verdana"/>
            </a:endParaRPr>
          </a:p>
        </p:txBody>
      </p:sp>
      <p:sp>
        <p:nvSpPr>
          <p:cNvPr id="886" name="CustomShape 2"/>
          <p:cNvSpPr/>
          <p:nvPr/>
        </p:nvSpPr>
        <p:spPr>
          <a:xfrm>
            <a:off x="838080" y="1066680"/>
            <a:ext cx="7250400" cy="5127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Developed by Open Handset Alliance (mostly Google)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Open Source</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Similar stack to IOS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Based on Linux kernel but modified</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Provides process, memory, device-driver management</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Adds power management </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Runtime environment includes core set of libraries and Dalvik virtual machine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Apps developed in Java plus Android API</a:t>
            </a:r>
            <a:endParaRPr b="0" lang="en-US" sz="2000" spc="-1" strike="noStrike">
              <a:solidFill>
                <a:srgbClr val="ffffff"/>
              </a:solidFill>
              <a:latin typeface="Verdana"/>
            </a:endParaRPr>
          </a:p>
          <a:p>
            <a:pPr lvl="2" marL="1063440" indent="-228600">
              <a:lnSpc>
                <a:spcPct val="100000"/>
              </a:lnSpc>
              <a:spcBef>
                <a:spcPts val="873"/>
              </a:spcBef>
              <a:buClr>
                <a:srgbClr val="009900"/>
              </a:buClr>
              <a:buSzPct val="75000"/>
              <a:buFont typeface="Webdings" charset="2"/>
              <a:buChar char=""/>
            </a:pPr>
            <a:r>
              <a:rPr b="0" lang="en-US" sz="2000" spc="-1" strike="noStrike">
                <a:solidFill>
                  <a:srgbClr val="000000"/>
                </a:solidFill>
                <a:latin typeface="Arial"/>
                <a:ea typeface="MS PGothic"/>
              </a:rPr>
              <a:t>Java class files compiled to Java bytecode then translated to executable than runs in Dalvik VM</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Libraries include frameworks for web browser (webkit), database (SQLite), multimedia, smaller libc</a:t>
            </a:r>
            <a:endParaRPr b="0" lang="en-US" sz="2000" spc="-1" strike="noStrike">
              <a:solidFill>
                <a:srgbClr val="ffffff"/>
              </a:solidFill>
              <a:latin typeface="Verdana"/>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TextShape 1"/>
          <p:cNvSpPr txBox="1"/>
          <p:nvPr/>
        </p:nvSpPr>
        <p:spPr>
          <a:xfrm>
            <a:off x="628200" y="364680"/>
            <a:ext cx="7859880" cy="1298520"/>
          </a:xfrm>
          <a:prstGeom prst="rect">
            <a:avLst/>
          </a:prstGeom>
          <a:noFill/>
          <a:ln>
            <a:noFill/>
          </a:ln>
        </p:spPr>
        <p:txBody>
          <a:bodyPr lIns="90000" rIns="90000" tIns="46800" bIns="46800" anchor="ctr"/>
          <a:p>
            <a:pPr algn="ctr"/>
            <a:r>
              <a:rPr b="0" lang="en-US" sz="4400" spc="-1" strike="noStrike">
                <a:solidFill>
                  <a:srgbClr val="ff3333"/>
                </a:solidFill>
                <a:latin typeface="Calibri Light"/>
              </a:rPr>
              <a:t>Some important points</a:t>
            </a:r>
            <a:endParaRPr b="0" lang="en-US" sz="4400" spc="-1" strike="noStrike">
              <a:solidFill>
                <a:srgbClr val="000000"/>
              </a:solidFill>
              <a:latin typeface="Calibri Light"/>
            </a:endParaRPr>
          </a:p>
        </p:txBody>
      </p:sp>
      <p:sp>
        <p:nvSpPr>
          <p:cNvPr id="650" name="TextShape 2"/>
          <p:cNvSpPr txBox="1"/>
          <p:nvPr/>
        </p:nvSpPr>
        <p:spPr>
          <a:xfrm>
            <a:off x="628200" y="1825560"/>
            <a:ext cx="7859880" cy="4324320"/>
          </a:xfrm>
          <a:prstGeom prst="rect">
            <a:avLst/>
          </a:prstGeom>
          <a:noFill/>
          <a:ln>
            <a:noFill/>
          </a:ln>
        </p:spPr>
        <p:txBody>
          <a:bodyPr lIns="90000" rIns="90000" tIns="46800" bIns="46800">
            <a:normAutofit/>
          </a:bodyPr>
          <a:p>
            <a:pPr marL="216000" indent="-216000">
              <a:lnSpc>
                <a:spcPct val="100000"/>
              </a:lnSpc>
              <a:buClr>
                <a:srgbClr val="000000"/>
              </a:buClr>
              <a:buSzPct val="45000"/>
              <a:buFont typeface="Wingdings" charset="2"/>
              <a:buChar char=""/>
            </a:pPr>
            <a:r>
              <a:rPr b="0" lang="en-US" sz="2800" spc="-1" strike="noStrike">
                <a:solidFill>
                  <a:srgbClr val="000000"/>
                </a:solidFill>
                <a:latin typeface="Calibri"/>
              </a:rPr>
              <a:t>Book</a:t>
            </a:r>
            <a:br/>
            <a:r>
              <a:rPr b="0" lang="en-US" sz="2800" spc="-1" strike="noStrike">
                <a:solidFill>
                  <a:srgbClr val="000000"/>
                </a:solidFill>
                <a:latin typeface="Calibri"/>
              </a:rPr>
              <a:t>English Slides </a:t>
            </a:r>
            <a:endParaRPr b="0" lang="en-US" sz="2800" spc="-1" strike="noStrike">
              <a:solidFill>
                <a:srgbClr val="000000"/>
              </a:solidFill>
              <a:latin typeface="Calibri"/>
            </a:endParaRPr>
          </a:p>
          <a:p>
            <a:pPr marL="216000" indent="-216000">
              <a:lnSpc>
                <a:spcPct val="100000"/>
              </a:lnSpc>
              <a:buClr>
                <a:srgbClr val="000000"/>
              </a:buClr>
              <a:buSzPct val="45000"/>
              <a:buFont typeface="Wingdings" charset="2"/>
              <a:buChar char=""/>
            </a:pPr>
            <a:r>
              <a:rPr b="0" lang="en-US" sz="2800" spc="-1" strike="noStrike">
                <a:solidFill>
                  <a:srgbClr val="000000"/>
                </a:solidFill>
                <a:latin typeface="Calibri"/>
              </a:rPr>
              <a:t>chapter 1, 2</a:t>
            </a:r>
            <a:endParaRPr b="0" lang="en-US" sz="2800" spc="-1" strike="noStrike">
              <a:solidFill>
                <a:srgbClr val="000000"/>
              </a:solidFill>
              <a:latin typeface="Calibri"/>
            </a:endParaRPr>
          </a:p>
          <a:p>
            <a:pPr marL="216000" indent="-216000">
              <a:lnSpc>
                <a:spcPct val="100000"/>
              </a:lnSpc>
              <a:buClr>
                <a:srgbClr val="000000"/>
              </a:buClr>
              <a:buSzPct val="45000"/>
              <a:buFont typeface="Wingdings" charset="2"/>
              <a:buChar char=""/>
            </a:pPr>
            <a:r>
              <a:rPr b="0" lang="en-US" sz="2800" spc="-1" strike="noStrike">
                <a:solidFill>
                  <a:srgbClr val="000000"/>
                </a:solidFill>
                <a:latin typeface="Calibri"/>
              </a:rPr>
              <a:t>Make a note from assertions in the lectures at class</a:t>
            </a:r>
            <a:endParaRPr b="0" lang="en-US" sz="2800" spc="-1" strike="noStrike">
              <a:solidFill>
                <a:srgbClr val="000000"/>
              </a:solidFill>
              <a:latin typeface="Calibri"/>
            </a:endParaRPr>
          </a:p>
          <a:p>
            <a:pPr marL="216000" indent="-216000">
              <a:lnSpc>
                <a:spcPct val="100000"/>
              </a:lnSpc>
              <a:buClr>
                <a:srgbClr val="000000"/>
              </a:buClr>
              <a:buSzPct val="45000"/>
              <a:buFont typeface="Wingdings" charset="2"/>
              <a:buChar char=""/>
            </a:pPr>
            <a:r>
              <a:rPr b="0" lang="en-US" sz="2800" spc="-1" strike="noStrike">
                <a:solidFill>
                  <a:srgbClr val="000000"/>
                </a:solidFill>
                <a:latin typeface="Calibri"/>
              </a:rPr>
              <a:t>Programming Homeworks</a:t>
            </a:r>
            <a:endParaRPr b="0" lang="en-US" sz="2800" spc="-1" strike="noStrike">
              <a:solidFill>
                <a:srgbClr val="000000"/>
              </a:solidFill>
              <a:latin typeface="Calibri"/>
            </a:endParaRPr>
          </a:p>
          <a:p>
            <a:pPr marL="342720" indent="-342720">
              <a:spcBef>
                <a:spcPts val="998"/>
              </a:spcBef>
              <a:buClr>
                <a:srgbClr val="000000"/>
              </a:buClr>
              <a:buSzPct val="45000"/>
              <a:buFont typeface="Wingdings" charset="2"/>
              <a:buChar char=""/>
            </a:pPr>
            <a:r>
              <a:rPr b="0" lang="en-US" sz="2800" spc="-1" strike="noStrike">
                <a:solidFill>
                  <a:srgbClr val="000000"/>
                </a:solidFill>
                <a:latin typeface="Calibri"/>
              </a:rPr>
              <a:t>Lab</a:t>
            </a:r>
            <a:endParaRPr b="0" lang="en-US" sz="2800" spc="-1" strike="noStrike">
              <a:solidFill>
                <a:srgbClr val="000000"/>
              </a:solidFill>
              <a:latin typeface="Calibri"/>
            </a:endParaRPr>
          </a:p>
        </p:txBody>
      </p:sp>
    </p:spTree>
  </p:cSld>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7" name="CustomShape 1"/>
          <p:cNvSpPr/>
          <p:nvPr/>
        </p:nvSpPr>
        <p:spPr>
          <a:xfrm>
            <a:off x="457200" y="21420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Android Architecture</a:t>
            </a:r>
            <a:endParaRPr b="0" lang="en-US" sz="3200" spc="-1" strike="noStrike">
              <a:solidFill>
                <a:srgbClr val="ffffff"/>
              </a:solidFill>
              <a:latin typeface="Verdana"/>
            </a:endParaRPr>
          </a:p>
        </p:txBody>
      </p:sp>
      <p:pic>
        <p:nvPicPr>
          <p:cNvPr id="888" name="" descr=""/>
          <p:cNvPicPr/>
          <p:nvPr/>
        </p:nvPicPr>
        <p:blipFill>
          <a:blip r:embed="rId1"/>
          <a:srcRect l="0" t="15273" r="0" b="15273"/>
          <a:stretch/>
        </p:blipFill>
        <p:spPr>
          <a:xfrm>
            <a:off x="1182600" y="1181160"/>
            <a:ext cx="7255080" cy="3995640"/>
          </a:xfrm>
          <a:prstGeom prst="rect">
            <a:avLst/>
          </a:prstGeom>
          <a:ln>
            <a:noFill/>
          </a:ln>
        </p:spPr>
      </p:pic>
    </p:spTree>
  </p:cSld>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9" name="CustomShape 1"/>
          <p:cNvSpPr/>
          <p:nvPr/>
        </p:nvSpPr>
        <p:spPr>
          <a:xfrm>
            <a:off x="1090440" y="198360"/>
            <a:ext cx="759636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Operating-System Debugging</a:t>
            </a:r>
            <a:endParaRPr b="0" lang="en-US" sz="3200" spc="-1" strike="noStrike">
              <a:solidFill>
                <a:srgbClr val="ffffff"/>
              </a:solidFill>
              <a:latin typeface="Verdana"/>
            </a:endParaRPr>
          </a:p>
        </p:txBody>
      </p:sp>
      <p:sp>
        <p:nvSpPr>
          <p:cNvPr id="890" name="CustomShape 2"/>
          <p:cNvSpPr/>
          <p:nvPr/>
        </p:nvSpPr>
        <p:spPr>
          <a:xfrm>
            <a:off x="806400" y="1233360"/>
            <a:ext cx="7753320" cy="4910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873"/>
              </a:spcBef>
              <a:buClr>
                <a:srgbClr val="993300"/>
              </a:buClr>
              <a:buSzPct val="90000"/>
              <a:buFont typeface="Monotype Sorts" charset="2"/>
              <a:buChar char=""/>
            </a:pPr>
            <a:r>
              <a:rPr b="1" lang="en-US" sz="2000" spc="-1" strike="noStrike">
                <a:solidFill>
                  <a:srgbClr val="3366ff"/>
                </a:solidFill>
                <a:latin typeface="Arial"/>
              </a:rPr>
              <a:t>Debugging</a:t>
            </a:r>
            <a:r>
              <a:rPr b="0" lang="en-US" sz="2000" spc="-1" strike="noStrike">
                <a:solidFill>
                  <a:srgbClr val="3366ff"/>
                </a:solidFill>
                <a:latin typeface="Arial"/>
              </a:rPr>
              <a:t> </a:t>
            </a:r>
            <a:r>
              <a:rPr b="0" lang="en-US" sz="2000" spc="-1" strike="noStrike">
                <a:solidFill>
                  <a:srgbClr val="000000"/>
                </a:solidFill>
                <a:latin typeface="Arial"/>
              </a:rPr>
              <a:t>is finding and fixing errors, or </a:t>
            </a:r>
            <a:r>
              <a:rPr b="1" lang="en-US" sz="2000" spc="-1" strike="noStrike">
                <a:solidFill>
                  <a:srgbClr val="3366ff"/>
                </a:solidFill>
                <a:latin typeface="Arial"/>
              </a:rPr>
              <a:t>bugs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OS generate </a:t>
            </a:r>
            <a:r>
              <a:rPr b="1" lang="en-US" sz="2000" spc="-1" strike="noStrike">
                <a:solidFill>
                  <a:srgbClr val="3366ff"/>
                </a:solidFill>
                <a:latin typeface="Arial"/>
              </a:rPr>
              <a:t>log files</a:t>
            </a:r>
            <a:r>
              <a:rPr b="0" lang="en-US" sz="2000" spc="-1" strike="noStrike">
                <a:solidFill>
                  <a:srgbClr val="3366ff"/>
                </a:solidFill>
                <a:latin typeface="Arial"/>
              </a:rPr>
              <a:t> </a:t>
            </a:r>
            <a:r>
              <a:rPr b="0" lang="en-US" sz="2000" spc="-1" strike="noStrike">
                <a:solidFill>
                  <a:srgbClr val="000000"/>
                </a:solidFill>
                <a:latin typeface="Arial"/>
              </a:rPr>
              <a:t>containing error information</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Failure of an application can generate </a:t>
            </a:r>
            <a:r>
              <a:rPr b="1" lang="en-US" sz="2000" spc="-1" strike="noStrike">
                <a:solidFill>
                  <a:srgbClr val="3366ff"/>
                </a:solidFill>
                <a:latin typeface="Arial"/>
              </a:rPr>
              <a:t>core dump</a:t>
            </a:r>
            <a:r>
              <a:rPr b="0" lang="en-US" sz="2000" spc="-1" strike="noStrike">
                <a:solidFill>
                  <a:srgbClr val="3366ff"/>
                </a:solidFill>
                <a:latin typeface="Arial"/>
              </a:rPr>
              <a:t> </a:t>
            </a:r>
            <a:r>
              <a:rPr b="0" lang="en-US" sz="2000" spc="-1" strike="noStrike">
                <a:solidFill>
                  <a:srgbClr val="000000"/>
                </a:solidFill>
                <a:latin typeface="Arial"/>
              </a:rPr>
              <a:t>file capturing memory of the process</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Operating system failure can generate </a:t>
            </a:r>
            <a:r>
              <a:rPr b="1" lang="en-US" sz="2000" spc="-1" strike="noStrike">
                <a:solidFill>
                  <a:srgbClr val="3366ff"/>
                </a:solidFill>
                <a:latin typeface="Arial"/>
              </a:rPr>
              <a:t>crash dump</a:t>
            </a:r>
            <a:r>
              <a:rPr b="0" lang="en-US" sz="2000" spc="-1" strike="noStrike">
                <a:solidFill>
                  <a:srgbClr val="3366ff"/>
                </a:solidFill>
                <a:latin typeface="Arial"/>
              </a:rPr>
              <a:t> </a:t>
            </a:r>
            <a:r>
              <a:rPr b="0" lang="en-US" sz="2000" spc="-1" strike="noStrike">
                <a:solidFill>
                  <a:srgbClr val="000000"/>
                </a:solidFill>
                <a:latin typeface="Arial"/>
              </a:rPr>
              <a:t>file containing kernel memory</a:t>
            </a:r>
            <a:endParaRPr b="0" lang="en-US" sz="2000" spc="-1" strike="noStrike">
              <a:solidFill>
                <a:srgbClr val="ffffff"/>
              </a:solidFill>
              <a:latin typeface="Verdana"/>
            </a:endParaRPr>
          </a:p>
          <a:p>
            <a:pPr marL="320400" indent="-320400">
              <a:lnSpc>
                <a:spcPct val="100000"/>
              </a:lnSpc>
              <a:spcBef>
                <a:spcPts val="873"/>
              </a:spcBef>
              <a:buClr>
                <a:srgbClr val="993300"/>
              </a:buClr>
              <a:buSzPct val="90000"/>
              <a:buFont typeface="Monotype Sorts" charset="2"/>
              <a:buChar char=""/>
            </a:pPr>
            <a:r>
              <a:rPr b="0" lang="en-US" sz="2000" spc="-1" strike="noStrike">
                <a:solidFill>
                  <a:srgbClr val="000000"/>
                </a:solidFill>
                <a:latin typeface="Arial"/>
              </a:rPr>
              <a:t>Beyond crashes, performance tuning can optimize system performance</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0" lang="en-US" sz="2000" spc="-1" strike="noStrike">
                <a:solidFill>
                  <a:srgbClr val="000000"/>
                </a:solidFill>
                <a:latin typeface="Arial"/>
                <a:ea typeface="MS PGothic"/>
              </a:rPr>
              <a:t>Sometimes using </a:t>
            </a:r>
            <a:r>
              <a:rPr b="1" i="1" lang="en-US" sz="2000" spc="-1" strike="noStrike">
                <a:solidFill>
                  <a:srgbClr val="000000"/>
                </a:solidFill>
                <a:latin typeface="Arial"/>
                <a:ea typeface="MS PGothic"/>
              </a:rPr>
              <a:t>trace listings</a:t>
            </a:r>
            <a:r>
              <a:rPr b="0" lang="en-US" sz="2000" spc="-1" strike="noStrike">
                <a:solidFill>
                  <a:srgbClr val="000000"/>
                </a:solidFill>
                <a:latin typeface="Arial"/>
                <a:ea typeface="MS PGothic"/>
              </a:rPr>
              <a:t> of activities, recorded for analysis</a:t>
            </a:r>
            <a:endParaRPr b="0" lang="en-US" sz="2000" spc="-1" strike="noStrike">
              <a:solidFill>
                <a:srgbClr val="ffffff"/>
              </a:solidFill>
              <a:latin typeface="Verdana"/>
            </a:endParaRPr>
          </a:p>
          <a:p>
            <a:pPr lvl="1" marL="720720" indent="-263520">
              <a:lnSpc>
                <a:spcPct val="100000"/>
              </a:lnSpc>
              <a:spcBef>
                <a:spcPts val="873"/>
              </a:spcBef>
              <a:buClr>
                <a:srgbClr val="cc6600"/>
              </a:buClr>
              <a:buSzPct val="80000"/>
              <a:buFont typeface="Monotype Sorts" charset="2"/>
              <a:buChar char=""/>
            </a:pPr>
            <a:r>
              <a:rPr b="1" lang="en-US" sz="2000" spc="-1" strike="noStrike">
                <a:solidFill>
                  <a:srgbClr val="3366ff"/>
                </a:solidFill>
                <a:latin typeface="Arial"/>
                <a:ea typeface="MS PGothic"/>
              </a:rPr>
              <a:t>Profiling</a:t>
            </a:r>
            <a:r>
              <a:rPr b="0" lang="en-US" sz="2000" spc="-1" strike="noStrike">
                <a:solidFill>
                  <a:srgbClr val="000000"/>
                </a:solidFill>
                <a:latin typeface="Arial"/>
                <a:ea typeface="MS PGothic"/>
              </a:rPr>
              <a:t> is periodic sampling of instruction pointer to look for statistical trends</a:t>
            </a:r>
            <a:endParaRPr b="0" lang="en-US" sz="2000" spc="-1" strike="noStrike">
              <a:solidFill>
                <a:srgbClr val="ffffff"/>
              </a:solidFill>
              <a:latin typeface="Verdana"/>
            </a:endParaRPr>
          </a:p>
          <a:p>
            <a:pPr marL="342720" indent="-320760">
              <a:lnSpc>
                <a:spcPct val="100000"/>
              </a:lnSpc>
              <a:spcBef>
                <a:spcPts val="873"/>
              </a:spcBef>
            </a:pPr>
            <a:r>
              <a:rPr b="0" lang="en-US" sz="2000" spc="-1" strike="noStrike">
                <a:solidFill>
                  <a:srgbClr val="000000"/>
                </a:solidFill>
                <a:latin typeface="Arial"/>
              </a:rPr>
              <a:t>Kernighan</a:t>
            </a:r>
            <a:r>
              <a:rPr b="0" lang="ja-JP" sz="2000" spc="-1" strike="noStrike">
                <a:solidFill>
                  <a:srgbClr val="000000"/>
                </a:solidFill>
                <a:latin typeface="Arial"/>
              </a:rPr>
              <a:t>’</a:t>
            </a:r>
            <a:r>
              <a:rPr b="0" lang="en-US" sz="2000" spc="-1" strike="noStrike">
                <a:solidFill>
                  <a:srgbClr val="000000"/>
                </a:solidFill>
                <a:latin typeface="Arial"/>
              </a:rPr>
              <a:t>s Law: </a:t>
            </a:r>
            <a:r>
              <a:rPr b="0" lang="ja-JP" sz="2000" spc="-1" strike="noStrike">
                <a:solidFill>
                  <a:srgbClr val="000000"/>
                </a:solidFill>
                <a:latin typeface="Arial"/>
              </a:rPr>
              <a:t>“</a:t>
            </a:r>
            <a:r>
              <a:rPr b="0" lang="en-US" sz="2000" spc="-1" strike="noStrike">
                <a:solidFill>
                  <a:srgbClr val="000000"/>
                </a:solidFill>
                <a:latin typeface="Arial"/>
              </a:rPr>
              <a:t>Debugging is twice as hard as writing the code in the first place. Therefore, if you write the code as cleverly as possible, you are, by definition, not smart enough to debug it.</a:t>
            </a:r>
            <a:r>
              <a:rPr b="0" lang="ja-JP" sz="2000" spc="-1" strike="noStrike">
                <a:solidFill>
                  <a:srgbClr val="000000"/>
                </a:solidFill>
                <a:latin typeface="Arial"/>
              </a:rPr>
              <a:t>”</a:t>
            </a:r>
            <a:endParaRPr b="0" lang="en-US" sz="2000" spc="-1" strike="noStrike">
              <a:solidFill>
                <a:srgbClr val="ffffff"/>
              </a:solidFill>
              <a:latin typeface="Verdana"/>
            </a:endParaRPr>
          </a:p>
        </p:txBody>
      </p:sp>
      <p:sp>
        <p:nvSpPr>
          <p:cNvPr id="891" name="CustomShape 3"/>
          <p:cNvSpPr/>
          <p:nvPr/>
        </p:nvSpPr>
        <p:spPr>
          <a:xfrm>
            <a:off x="457200" y="3087720"/>
            <a:ext cx="8229600" cy="131364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lIns="90000" rIns="90000" tIns="46800" bIns="46800"/>
          <a:p>
            <a:pPr algn="ctr">
              <a:lnSpc>
                <a:spcPct val="100000"/>
              </a:lnSpc>
            </a:pPr>
            <a:r>
              <a:rPr b="0" lang="en-US" sz="2000" spc="-1" strike="noStrike">
                <a:solidFill>
                  <a:srgbClr val="000000"/>
                </a:solidFill>
                <a:latin typeface="Arial"/>
              </a:rPr>
              <a:t>Dump: The act of copying raw data from one place to another with little or no formatting for readability.</a:t>
            </a:r>
            <a:endParaRPr b="0" lang="en-US" sz="2000" spc="-1" strike="noStrike">
              <a:solidFill>
                <a:srgbClr val="ffffff"/>
              </a:solidFill>
              <a:latin typeface="Verdana"/>
            </a:endParaRPr>
          </a:p>
          <a:p>
            <a:pPr algn="ctr">
              <a:lnSpc>
                <a:spcPct val="100000"/>
              </a:lnSpc>
            </a:pPr>
            <a:r>
              <a:rPr b="0" lang="en-US" sz="2000" spc="-1" strike="noStrike">
                <a:solidFill>
                  <a:srgbClr val="000000"/>
                </a:solidFill>
                <a:latin typeface="Arial"/>
              </a:rPr>
              <a:t>Usually dump refers to copying data from main memory to display screen or a printer</a:t>
            </a:r>
            <a:endParaRPr b="0" lang="en-US" sz="2000" spc="-1" strike="noStrike">
              <a:solidFill>
                <a:srgbClr val="ffffff"/>
              </a:solidFill>
              <a:latin typeface="Verdana"/>
            </a:endParaRPr>
          </a:p>
        </p:txBody>
      </p:sp>
    </p:spTree>
  </p:cSld>
  <p:timing>
    <p:tnLst>
      <p:par>
        <p:cTn id="122" dur="indefinite" restart="never" nodeType="tmRoot">
          <p:childTnLst>
            <p:seq>
              <p:cTn id="123" dur="indefinite" nodeType="mainSeq">
                <p:childTnLst>
                  <p:par>
                    <p:cTn id="124" dur="indefinite" nodeType="clickEffect" fill="hold">
                      <p:stCondLst>
                        <p:cond delay="indefinite"/>
                      </p:stCondLst>
                      <p:childTnLst>
                        <p:par>
                          <p:cTn id="125" dur="indefinite" nodeType="clickEffect" fill="hold">
                            <p:stCondLst>
                              <p:cond delay="0"/>
                            </p:stCondLst>
                            <p:childTnLst>
                              <p:par>
                                <p:cTn id="126" dur="indefinite" nodeType="clickEffect" fill="hold" presetClass="entr" presetID="1">
                                  <p:stCondLst>
                                    <p:cond delay="0"/>
                                  </p:stCondLst>
                                  <p:childTnLst>
                                    <p:set>
                                      <p:cBhvr>
                                        <p:cTn id="127" dur="1" fill="hold">
                                          <p:stCondLst>
                                            <p:cond delay="0"/>
                                          </p:stCondLst>
                                        </p:cTn>
                                        <p:tgtEl>
                                          <p:spTgt spid="89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2" name="CustomShape 1"/>
          <p:cNvSpPr/>
          <p:nvPr/>
        </p:nvSpPr>
        <p:spPr>
          <a:xfrm>
            <a:off x="1090440" y="136440"/>
            <a:ext cx="759636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Performance Tuning</a:t>
            </a:r>
            <a:endParaRPr b="0" lang="en-US" sz="3200" spc="-1" strike="noStrike">
              <a:solidFill>
                <a:srgbClr val="ffffff"/>
              </a:solidFill>
              <a:latin typeface="Verdana"/>
            </a:endParaRPr>
          </a:p>
        </p:txBody>
      </p:sp>
      <p:sp>
        <p:nvSpPr>
          <p:cNvPr id="893" name="CustomShape 2"/>
          <p:cNvSpPr/>
          <p:nvPr/>
        </p:nvSpPr>
        <p:spPr>
          <a:xfrm>
            <a:off x="806400" y="1233360"/>
            <a:ext cx="3395880" cy="4910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Improve performance by removing bottlenecks</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OS must provide means of computing and displaying measures of system behavior</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For example, “top” program or Windows Task Manager</a:t>
            </a:r>
            <a:endParaRPr b="0" lang="en-US" sz="1800" spc="-1" strike="noStrike">
              <a:solidFill>
                <a:srgbClr val="ffffff"/>
              </a:solidFill>
              <a:latin typeface="Verdana"/>
            </a:endParaRPr>
          </a:p>
        </p:txBody>
      </p:sp>
      <p:pic>
        <p:nvPicPr>
          <p:cNvPr id="894" name="" descr=""/>
          <p:cNvPicPr/>
          <p:nvPr/>
        </p:nvPicPr>
        <p:blipFill>
          <a:blip r:embed="rId1"/>
          <a:stretch/>
        </p:blipFill>
        <p:spPr>
          <a:xfrm>
            <a:off x="4818240" y="1273320"/>
            <a:ext cx="3732120" cy="4257360"/>
          </a:xfrm>
          <a:prstGeom prst="rect">
            <a:avLst/>
          </a:prstGeom>
          <a:ln>
            <a:noFill/>
          </a:ln>
        </p:spPr>
      </p:pic>
    </p:spTree>
  </p:cSld>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5" name="CustomShape 1"/>
          <p:cNvSpPr/>
          <p:nvPr/>
        </p:nvSpPr>
        <p:spPr>
          <a:xfrm>
            <a:off x="800280" y="13644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000" spc="-1" strike="noStrike">
                <a:solidFill>
                  <a:srgbClr val="006699"/>
                </a:solidFill>
                <a:latin typeface="Arial"/>
              </a:rPr>
              <a:t>DTrace</a:t>
            </a:r>
            <a:endParaRPr b="0" lang="en-US" sz="3000" spc="-1" strike="noStrike">
              <a:solidFill>
                <a:srgbClr val="ffffff"/>
              </a:solidFill>
              <a:latin typeface="Verdana"/>
            </a:endParaRPr>
          </a:p>
        </p:txBody>
      </p:sp>
      <p:pic>
        <p:nvPicPr>
          <p:cNvPr id="896" name="" descr=""/>
          <p:cNvPicPr/>
          <p:nvPr/>
        </p:nvPicPr>
        <p:blipFill>
          <a:blip r:embed="rId1"/>
          <a:srcRect l="19222" t="1373" r="19222" b="2377"/>
          <a:stretch/>
        </p:blipFill>
        <p:spPr>
          <a:xfrm>
            <a:off x="4354560" y="1014480"/>
            <a:ext cx="4294080" cy="5033880"/>
          </a:xfrm>
          <a:prstGeom prst="rect">
            <a:avLst/>
          </a:prstGeom>
          <a:ln w="38160">
            <a:solidFill>
              <a:srgbClr val="ffffff"/>
            </a:solidFill>
            <a:miter/>
          </a:ln>
        </p:spPr>
      </p:pic>
      <p:sp>
        <p:nvSpPr>
          <p:cNvPr id="897" name="CustomShape 2"/>
          <p:cNvSpPr/>
          <p:nvPr/>
        </p:nvSpPr>
        <p:spPr>
          <a:xfrm>
            <a:off x="806400" y="1233360"/>
            <a:ext cx="3409920" cy="4910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DTrace tool in Solaris, FreeBSD, Mac OS X allows live instrumentation on production systems</a:t>
            </a:r>
            <a:endParaRPr b="0" lang="en-US" sz="1800" spc="-1" strike="noStrike">
              <a:solidFill>
                <a:srgbClr val="ffffff"/>
              </a:solidFill>
              <a:latin typeface="Verdana"/>
            </a:endParaRPr>
          </a:p>
          <a:p>
            <a:pPr lvl="1" marL="320400" indent="-320400">
              <a:lnSpc>
                <a:spcPct val="100000"/>
              </a:lnSpc>
              <a:spcBef>
                <a:spcPts val="785"/>
              </a:spcBef>
              <a:buClr>
                <a:srgbClr val="993300"/>
              </a:buClr>
              <a:buSzPct val="90000"/>
              <a:buFont typeface="Monotype Sorts" charset="2"/>
              <a:buChar char=""/>
            </a:pPr>
            <a:r>
              <a:rPr b="1" lang="en-US" sz="1800" spc="-1" strike="noStrike">
                <a:solidFill>
                  <a:srgbClr val="3366ff"/>
                </a:solidFill>
                <a:latin typeface="Arial"/>
                <a:ea typeface="MS PGothic"/>
              </a:rPr>
              <a:t>Probes </a:t>
            </a:r>
            <a:r>
              <a:rPr b="0" lang="en-US" sz="1800" spc="-1" strike="noStrike">
                <a:solidFill>
                  <a:srgbClr val="000000"/>
                </a:solidFill>
                <a:latin typeface="Arial"/>
                <a:ea typeface="MS PGothic"/>
              </a:rPr>
              <a:t>fire when code is executed within a </a:t>
            </a:r>
            <a:r>
              <a:rPr b="1" lang="en-US" sz="1800" spc="-1" strike="noStrike">
                <a:solidFill>
                  <a:srgbClr val="3366ff"/>
                </a:solidFill>
                <a:latin typeface="Arial"/>
                <a:ea typeface="MS PGothic"/>
              </a:rPr>
              <a:t>provider</a:t>
            </a:r>
            <a:r>
              <a:rPr b="0" lang="en-US" sz="1800" spc="-1" strike="noStrike">
                <a:solidFill>
                  <a:srgbClr val="000000"/>
                </a:solidFill>
                <a:latin typeface="Arial"/>
                <a:ea typeface="MS PGothic"/>
              </a:rPr>
              <a:t>, capturing state data and sending it to </a:t>
            </a:r>
            <a:r>
              <a:rPr b="1" lang="en-US" sz="1800" spc="-1" strike="noStrike">
                <a:solidFill>
                  <a:srgbClr val="3366ff"/>
                </a:solidFill>
                <a:latin typeface="Arial"/>
                <a:ea typeface="MS PGothic"/>
              </a:rPr>
              <a:t>consumers</a:t>
            </a:r>
            <a:r>
              <a:rPr b="0" lang="en-US" sz="1800" spc="-1" strike="noStrike">
                <a:solidFill>
                  <a:srgbClr val="000000"/>
                </a:solidFill>
                <a:latin typeface="Arial"/>
                <a:ea typeface="MS PGothic"/>
              </a:rPr>
              <a:t> of those probes </a:t>
            </a:r>
            <a:br/>
            <a:r>
              <a:rPr b="0" lang="en-US" sz="1800" spc="-1" strike="noStrike">
                <a:solidFill>
                  <a:srgbClr val="000000"/>
                </a:solidFill>
                <a:latin typeface="Arial"/>
              </a:rPr>
              <a:t> </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Example of following XEventsQueued system call move from libc library to kernel and back</a:t>
            </a:r>
            <a:endParaRPr b="0" lang="en-US" sz="1800" spc="-1" strike="noStrike">
              <a:solidFill>
                <a:srgbClr val="ffffff"/>
              </a:solidFill>
              <a:latin typeface="Verdana"/>
            </a:endParaRPr>
          </a:p>
        </p:txBody>
      </p:sp>
    </p:spTree>
  </p:cSld>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8" name="CustomShape 1"/>
          <p:cNvSpPr/>
          <p:nvPr/>
        </p:nvSpPr>
        <p:spPr>
          <a:xfrm>
            <a:off x="800280" y="13644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000" spc="-1" strike="noStrike">
                <a:solidFill>
                  <a:srgbClr val="006699"/>
                </a:solidFill>
                <a:latin typeface="Arial"/>
              </a:rPr>
              <a:t>Dtrace (Cont.)</a:t>
            </a:r>
            <a:endParaRPr b="0" lang="en-US" sz="3000" spc="-1" strike="noStrike">
              <a:solidFill>
                <a:srgbClr val="ffffff"/>
              </a:solidFill>
              <a:latin typeface="Verdana"/>
            </a:endParaRPr>
          </a:p>
        </p:txBody>
      </p:sp>
      <p:sp>
        <p:nvSpPr>
          <p:cNvPr id="899" name="CustomShape 2"/>
          <p:cNvSpPr/>
          <p:nvPr/>
        </p:nvSpPr>
        <p:spPr>
          <a:xfrm>
            <a:off x="806400" y="1233360"/>
            <a:ext cx="3409920" cy="4910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DTrace code to record amount of time each process with UserID 101 is in running mode (on CPU) in nanoseconds</a:t>
            </a:r>
            <a:endParaRPr b="0" lang="en-US" sz="1800" spc="-1" strike="noStrike">
              <a:solidFill>
                <a:srgbClr val="ffffff"/>
              </a:solidFill>
              <a:latin typeface="Verdana"/>
            </a:endParaRPr>
          </a:p>
        </p:txBody>
      </p:sp>
      <p:pic>
        <p:nvPicPr>
          <p:cNvPr id="900" name="" descr=""/>
          <p:cNvPicPr/>
          <p:nvPr/>
        </p:nvPicPr>
        <p:blipFill>
          <a:blip r:embed="rId1"/>
          <a:stretch/>
        </p:blipFill>
        <p:spPr>
          <a:xfrm>
            <a:off x="4898880" y="1512720"/>
            <a:ext cx="4050000" cy="3762720"/>
          </a:xfrm>
          <a:prstGeom prst="rect">
            <a:avLst/>
          </a:prstGeom>
          <a:ln>
            <a:noFill/>
          </a:ln>
        </p:spPr>
      </p:pic>
      <p:pic>
        <p:nvPicPr>
          <p:cNvPr id="901" name="" descr=""/>
          <p:cNvPicPr/>
          <p:nvPr/>
        </p:nvPicPr>
        <p:blipFill>
          <a:blip r:embed="rId2"/>
          <a:stretch/>
        </p:blipFill>
        <p:spPr>
          <a:xfrm>
            <a:off x="806400" y="3040200"/>
            <a:ext cx="4745160" cy="2403360"/>
          </a:xfrm>
          <a:prstGeom prst="rect">
            <a:avLst/>
          </a:prstGeom>
          <a:ln>
            <a:noFill/>
          </a:ln>
        </p:spPr>
      </p:pic>
    </p:spTree>
  </p:cSld>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2" name="CustomShape 1"/>
          <p:cNvSpPr/>
          <p:nvPr/>
        </p:nvSpPr>
        <p:spPr>
          <a:xfrm>
            <a:off x="1108080" y="166680"/>
            <a:ext cx="757872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ctr">
              <a:lnSpc>
                <a:spcPct val="100000"/>
              </a:lnSpc>
            </a:pPr>
            <a:r>
              <a:rPr b="1" lang="en-US" sz="3200" spc="-1" strike="noStrike">
                <a:solidFill>
                  <a:srgbClr val="006699"/>
                </a:solidFill>
                <a:latin typeface="Arial"/>
              </a:rPr>
              <a:t>Operating System Generation</a:t>
            </a:r>
            <a:endParaRPr b="0" lang="en-US" sz="3200" spc="-1" strike="noStrike">
              <a:solidFill>
                <a:srgbClr val="ffffff"/>
              </a:solidFill>
              <a:latin typeface="Verdana"/>
            </a:endParaRPr>
          </a:p>
        </p:txBody>
      </p:sp>
      <p:sp>
        <p:nvSpPr>
          <p:cNvPr id="903" name="CustomShape 2"/>
          <p:cNvSpPr/>
          <p:nvPr/>
        </p:nvSpPr>
        <p:spPr>
          <a:xfrm>
            <a:off x="806400" y="1233360"/>
            <a:ext cx="6854760" cy="2805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320400" indent="-32040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Operating systems are designed to run on any of a class of machines; the system must be configured for each specific computer site</a:t>
            </a:r>
            <a:endParaRPr b="0" lang="en-US" sz="1800" spc="-1" strike="noStrike">
              <a:solidFill>
                <a:srgbClr val="ffffff"/>
              </a:solidFill>
              <a:latin typeface="Verdana"/>
            </a:endParaRPr>
          </a:p>
          <a:p>
            <a:pPr marL="320400" indent="-320400">
              <a:lnSpc>
                <a:spcPct val="100000"/>
              </a:lnSpc>
              <a:spcBef>
                <a:spcPts val="785"/>
              </a:spcBef>
              <a:buClr>
                <a:srgbClr val="993300"/>
              </a:buClr>
              <a:buSzPct val="90000"/>
              <a:buFont typeface="Monotype Sorts" charset="2"/>
              <a:buChar char=""/>
            </a:pPr>
            <a:r>
              <a:rPr b="1" lang="en-US" sz="1800" spc="-1" strike="noStrike">
                <a:solidFill>
                  <a:srgbClr val="3366ff"/>
                </a:solidFill>
                <a:latin typeface="Arial"/>
              </a:rPr>
              <a:t>SYSGEN</a:t>
            </a:r>
            <a:r>
              <a:rPr b="0" lang="en-US" sz="1800" spc="-1" strike="noStrike">
                <a:solidFill>
                  <a:srgbClr val="000000"/>
                </a:solidFill>
                <a:latin typeface="Arial"/>
              </a:rPr>
              <a:t> program obtains information concerning the specific configuration of the hardware system</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Used to build system-specific compiled kernel or system-tuned</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CPU, disk format, memory, what devices, OS options</a:t>
            </a:r>
            <a:endParaRPr b="0" lang="en-US" sz="1800" spc="-1" strike="noStrike">
              <a:solidFill>
                <a:srgbClr val="ffffff"/>
              </a:solidFill>
              <a:latin typeface="Verdana"/>
            </a:endParaRPr>
          </a:p>
          <a:p>
            <a:pPr lvl="1" marL="720720" indent="-26352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Make menuconfig</a:t>
            </a:r>
            <a:endParaRPr b="0" lang="en-US" sz="1800" spc="-1" strike="noStrike">
              <a:solidFill>
                <a:srgbClr val="ffffff"/>
              </a:solidFill>
              <a:latin typeface="Verdana"/>
            </a:endParaRPr>
          </a:p>
          <a:p>
            <a:pPr marL="342720" indent="-320760">
              <a:lnSpc>
                <a:spcPct val="100000"/>
              </a:lnSpc>
              <a:spcBef>
                <a:spcPts val="785"/>
              </a:spcBef>
            </a:pPr>
            <a:endParaRPr b="0" lang="en-US" sz="1800" spc="-1" strike="noStrike">
              <a:solidFill>
                <a:srgbClr val="ffffff"/>
              </a:solidFill>
              <a:latin typeface="Verdana"/>
            </a:endParaRPr>
          </a:p>
        </p:txBody>
      </p:sp>
      <p:sp>
        <p:nvSpPr>
          <p:cNvPr id="904" name="CustomShape 3"/>
          <p:cNvSpPr/>
          <p:nvPr/>
        </p:nvSpPr>
        <p:spPr>
          <a:xfrm>
            <a:off x="1130760" y="4159080"/>
            <a:ext cx="212976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OS Configuration</a:t>
            </a:r>
            <a:endParaRPr b="0" lang="en-US" sz="1800" spc="-1" strike="noStrike">
              <a:solidFill>
                <a:srgbClr val="ffffff"/>
              </a:solidFill>
              <a:latin typeface="Verdana"/>
            </a:endParaRPr>
          </a:p>
        </p:txBody>
      </p:sp>
      <p:sp>
        <p:nvSpPr>
          <p:cNvPr id="905" name="CustomShape 4"/>
          <p:cNvSpPr/>
          <p:nvPr/>
        </p:nvSpPr>
        <p:spPr>
          <a:xfrm>
            <a:off x="4498920" y="4159080"/>
            <a:ext cx="18540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0070c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OS Generation</a:t>
            </a:r>
            <a:endParaRPr b="0" lang="en-US" sz="1800" spc="-1" strike="noStrike">
              <a:solidFill>
                <a:srgbClr val="ffffff"/>
              </a:solidFill>
              <a:latin typeface="Verdana"/>
            </a:endParaRPr>
          </a:p>
        </p:txBody>
      </p:sp>
      <p:sp>
        <p:nvSpPr>
          <p:cNvPr id="906" name="CustomShape 5"/>
          <p:cNvSpPr/>
          <p:nvPr/>
        </p:nvSpPr>
        <p:spPr>
          <a:xfrm>
            <a:off x="1648080" y="5257800"/>
            <a:ext cx="110268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99cc0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SYSGEN</a:t>
            </a:r>
            <a:endParaRPr b="0" lang="en-US" sz="1800" spc="-1" strike="noStrike">
              <a:solidFill>
                <a:srgbClr val="ffffff"/>
              </a:solidFill>
              <a:latin typeface="Verdana"/>
            </a:endParaRPr>
          </a:p>
        </p:txBody>
      </p:sp>
      <p:sp>
        <p:nvSpPr>
          <p:cNvPr id="907" name="CustomShape 6"/>
          <p:cNvSpPr/>
          <p:nvPr/>
        </p:nvSpPr>
        <p:spPr>
          <a:xfrm>
            <a:off x="3500280" y="5257800"/>
            <a:ext cx="175644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99cc0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Compile Time</a:t>
            </a:r>
            <a:endParaRPr b="0" lang="en-US" sz="1800" spc="-1" strike="noStrike">
              <a:solidFill>
                <a:srgbClr val="ffffff"/>
              </a:solidFill>
              <a:latin typeface="Verdana"/>
            </a:endParaRPr>
          </a:p>
        </p:txBody>
      </p:sp>
      <p:sp>
        <p:nvSpPr>
          <p:cNvPr id="908" name="CustomShape 7"/>
          <p:cNvSpPr/>
          <p:nvPr/>
        </p:nvSpPr>
        <p:spPr>
          <a:xfrm>
            <a:off x="5440320" y="5257800"/>
            <a:ext cx="129024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99cc0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Link Time</a:t>
            </a:r>
            <a:endParaRPr b="0" lang="en-US" sz="1800" spc="-1" strike="noStrike">
              <a:solidFill>
                <a:srgbClr val="ffffff"/>
              </a:solidFill>
              <a:latin typeface="Verdana"/>
            </a:endParaRPr>
          </a:p>
        </p:txBody>
      </p:sp>
      <p:sp>
        <p:nvSpPr>
          <p:cNvPr id="909" name="CustomShape 8"/>
          <p:cNvSpPr/>
          <p:nvPr/>
        </p:nvSpPr>
        <p:spPr>
          <a:xfrm>
            <a:off x="7000560" y="5257800"/>
            <a:ext cx="195012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99cc00"/>
          </a:solidFill>
          <a:ln>
            <a:noFill/>
          </a:ln>
        </p:spPr>
        <p:style>
          <a:lnRef idx="0"/>
          <a:fillRef idx="0"/>
          <a:effectRef idx="0"/>
          <a:fontRef idx="minor"/>
        </p:style>
        <p:txBody>
          <a:bodyPr wrap="none" lIns="90000" rIns="90000" tIns="46800" bIns="46800"/>
          <a:p>
            <a:pPr/>
            <a:r>
              <a:rPr b="0" lang="en-US" sz="1800" spc="-1" strike="noStrike">
                <a:solidFill>
                  <a:srgbClr val="000000"/>
                </a:solidFill>
                <a:latin typeface="Verdana"/>
              </a:rPr>
              <a:t>Execution Time</a:t>
            </a:r>
            <a:endParaRPr b="0" lang="en-US" sz="1800" spc="-1" strike="noStrike">
              <a:solidFill>
                <a:srgbClr val="ffffff"/>
              </a:solidFill>
              <a:latin typeface="Verdana"/>
            </a:endParaRPr>
          </a:p>
        </p:txBody>
      </p:sp>
      <p:cxnSp>
        <p:nvCxnSpPr>
          <p:cNvPr id="910" name="Line 9"/>
          <p:cNvCxnSpPr>
            <a:stCxn id="904" idx="2"/>
            <a:endCxn id="906" idx="0"/>
          </p:cNvCxnSpPr>
          <p:nvPr/>
        </p:nvCxnSpPr>
        <p:spPr>
          <a:xfrm>
            <a:off x="2195640" y="4527360"/>
            <a:ext cx="3960" cy="730800"/>
          </a:xfrm>
          <a:prstGeom prst="straightConnector1">
            <a:avLst/>
          </a:prstGeom>
          <a:ln w="9360">
            <a:solidFill>
              <a:srgbClr val="000000"/>
            </a:solidFill>
            <a:miter/>
            <a:tailEnd len="med" type="triangle" w="med"/>
          </a:ln>
        </p:spPr>
      </p:cxnSp>
      <p:cxnSp>
        <p:nvCxnSpPr>
          <p:cNvPr id="911" name="Line 10"/>
          <p:cNvCxnSpPr>
            <a:endCxn id="907" idx="0"/>
          </p:cNvCxnSpPr>
          <p:nvPr/>
        </p:nvCxnSpPr>
        <p:spPr>
          <a:xfrm flipH="1">
            <a:off x="4378320" y="4529160"/>
            <a:ext cx="651240" cy="729000"/>
          </a:xfrm>
          <a:prstGeom prst="straightConnector1">
            <a:avLst/>
          </a:prstGeom>
          <a:ln w="9360">
            <a:solidFill>
              <a:srgbClr val="000000"/>
            </a:solidFill>
            <a:miter/>
            <a:tailEnd len="med" type="triangle" w="med"/>
          </a:ln>
        </p:spPr>
      </p:cxnSp>
      <p:cxnSp>
        <p:nvCxnSpPr>
          <p:cNvPr id="912" name="Line 11"/>
          <p:cNvCxnSpPr>
            <a:stCxn id="905" idx="2"/>
          </p:cNvCxnSpPr>
          <p:nvPr/>
        </p:nvCxnSpPr>
        <p:spPr>
          <a:xfrm>
            <a:off x="5425920" y="4527360"/>
            <a:ext cx="581400" cy="732600"/>
          </a:xfrm>
          <a:prstGeom prst="straightConnector1">
            <a:avLst/>
          </a:prstGeom>
          <a:ln w="9360">
            <a:solidFill>
              <a:srgbClr val="000000"/>
            </a:solidFill>
            <a:miter/>
            <a:tailEnd len="med" type="triangle" w="med"/>
          </a:ln>
        </p:spPr>
      </p:cxnSp>
      <p:cxnSp>
        <p:nvCxnSpPr>
          <p:cNvPr id="913" name="Line 12"/>
          <p:cNvCxnSpPr>
            <a:stCxn id="905" idx="2"/>
            <a:endCxn id="909" idx="0"/>
          </p:cNvCxnSpPr>
          <p:nvPr/>
        </p:nvCxnSpPr>
        <p:spPr>
          <a:xfrm>
            <a:off x="5425920" y="4527360"/>
            <a:ext cx="2549880" cy="730800"/>
          </a:xfrm>
          <a:prstGeom prst="straightConnector1">
            <a:avLst/>
          </a:prstGeom>
          <a:ln w="9360">
            <a:solidFill>
              <a:srgbClr val="000000"/>
            </a:solidFill>
            <a:miter/>
            <a:tailEnd len="med" type="triangle" w="med"/>
          </a:ln>
        </p:spPr>
      </p:cxnSp>
    </p:spTree>
  </p:cSld>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4" name="CustomShape 1"/>
          <p:cNvSpPr/>
          <p:nvPr/>
        </p:nvSpPr>
        <p:spPr>
          <a:xfrm>
            <a:off x="457200" y="272880"/>
            <a:ext cx="8226360" cy="1141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p>
            <a:pPr algn="ctr">
              <a:lnSpc>
                <a:spcPct val="120000"/>
              </a:lnSpc>
            </a:pPr>
            <a:r>
              <a:rPr b="0" lang="en-US" sz="4400" spc="-1" strike="noStrike">
                <a:solidFill>
                  <a:srgbClr val="000000"/>
                </a:solidFill>
                <a:latin typeface="Arial"/>
                <a:ea typeface="MS PGothic"/>
              </a:rPr>
              <a:t>Computer System Architecture</a:t>
            </a:r>
            <a:endParaRPr b="0" lang="en-US" sz="4400" spc="-1" strike="noStrike">
              <a:solidFill>
                <a:srgbClr val="ffffff"/>
              </a:solidFill>
              <a:latin typeface="Verdana"/>
            </a:endParaRPr>
          </a:p>
        </p:txBody>
      </p:sp>
      <p:sp>
        <p:nvSpPr>
          <p:cNvPr id="915" name="CustomShape 2"/>
          <p:cNvSpPr/>
          <p:nvPr/>
        </p:nvSpPr>
        <p:spPr>
          <a:xfrm>
            <a:off x="457200" y="1604880"/>
            <a:ext cx="8226360" cy="442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07800" indent="-307800">
              <a:lnSpc>
                <a:spcPct val="120000"/>
              </a:lnSpc>
              <a:spcAft>
                <a:spcPts val="1423"/>
              </a:spcAft>
              <a:buClr>
                <a:srgbClr val="000000"/>
              </a:buClr>
              <a:buSzPct val="45000"/>
              <a:buFont typeface="Wingdings" charset="2"/>
              <a:buChar char=""/>
            </a:pPr>
            <a:r>
              <a:rPr b="0" lang="en-US" sz="3200" spc="-1" strike="noStrike">
                <a:solidFill>
                  <a:srgbClr val="000000"/>
                </a:solidFill>
                <a:latin typeface="Arial"/>
                <a:ea typeface="MS PGothic"/>
              </a:rPr>
              <a:t>Single-processor</a:t>
            </a:r>
            <a:endParaRPr b="0" lang="en-US" sz="3200" spc="-1" strike="noStrike">
              <a:solidFill>
                <a:srgbClr val="ffffff"/>
              </a:solidFill>
              <a:latin typeface="Verdana"/>
            </a:endParaRPr>
          </a:p>
          <a:p>
            <a:pPr marL="307800" indent="-307800">
              <a:lnSpc>
                <a:spcPct val="120000"/>
              </a:lnSpc>
              <a:spcAft>
                <a:spcPts val="1423"/>
              </a:spcAft>
              <a:buClr>
                <a:srgbClr val="000000"/>
              </a:buClr>
              <a:buSzPct val="45000"/>
              <a:buFont typeface="Wingdings" charset="2"/>
              <a:buChar char=""/>
            </a:pPr>
            <a:r>
              <a:rPr b="0" lang="en-US" sz="3200" spc="-1" strike="noStrike">
                <a:solidFill>
                  <a:srgbClr val="000000"/>
                </a:solidFill>
                <a:latin typeface="Arial"/>
                <a:ea typeface="MS PGothic"/>
              </a:rPr>
              <a:t>Multiprocessor</a:t>
            </a:r>
            <a:endParaRPr b="0" lang="en-US" sz="3200" spc="-1" strike="noStrike">
              <a:solidFill>
                <a:srgbClr val="ffffff"/>
              </a:solidFill>
              <a:latin typeface="Verdana"/>
            </a:endParaRPr>
          </a:p>
          <a:p>
            <a:pPr lvl="1" marL="1457280" indent="-542880">
              <a:lnSpc>
                <a:spcPct val="120000"/>
              </a:lnSpc>
              <a:spcAft>
                <a:spcPts val="1137"/>
              </a:spcAft>
              <a:buClr>
                <a:srgbClr val="000000"/>
              </a:buClr>
              <a:buFont typeface="Times New Roman"/>
              <a:buChar char="–"/>
            </a:pPr>
            <a:r>
              <a:rPr b="0" lang="en-US" sz="2800" spc="-1" strike="noStrike">
                <a:solidFill>
                  <a:srgbClr val="000000"/>
                </a:solidFill>
                <a:latin typeface="Arial"/>
                <a:ea typeface="MS PGothic"/>
              </a:rPr>
              <a:t>Hyper-threading processors</a:t>
            </a:r>
            <a:endParaRPr b="0" lang="en-US" sz="2800" spc="-1" strike="noStrike">
              <a:solidFill>
                <a:srgbClr val="ffffff"/>
              </a:solidFill>
              <a:latin typeface="Verdana"/>
            </a:endParaRPr>
          </a:p>
          <a:p>
            <a:pPr marL="307800" indent="-307800">
              <a:lnSpc>
                <a:spcPct val="120000"/>
              </a:lnSpc>
              <a:spcAft>
                <a:spcPts val="1423"/>
              </a:spcAft>
              <a:buClr>
                <a:srgbClr val="000000"/>
              </a:buClr>
              <a:buSzPct val="45000"/>
              <a:buFont typeface="Wingdings" charset="2"/>
              <a:buChar char=""/>
            </a:pPr>
            <a:r>
              <a:rPr b="0" lang="en-US" sz="3200" spc="-1" strike="noStrike">
                <a:solidFill>
                  <a:srgbClr val="000000"/>
                </a:solidFill>
                <a:latin typeface="Arial"/>
                <a:ea typeface="MS PGothic"/>
              </a:rPr>
              <a:t>Clustered Systems</a:t>
            </a:r>
            <a:endParaRPr b="0" lang="en-US" sz="3200" spc="-1" strike="noStrike">
              <a:solidFill>
                <a:srgbClr val="ffffff"/>
              </a:solidFill>
              <a:latin typeface="Verdana"/>
            </a:endParaRPr>
          </a:p>
        </p:txBody>
      </p:sp>
    </p:spTree>
  </p:cSld>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6" name="CustomShape 1"/>
          <p:cNvSpPr/>
          <p:nvPr/>
        </p:nvSpPr>
        <p:spPr>
          <a:xfrm>
            <a:off x="939960" y="15228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2800" spc="-1" strike="noStrike">
                <a:solidFill>
                  <a:srgbClr val="006699"/>
                </a:solidFill>
                <a:latin typeface="Arial"/>
              </a:rPr>
              <a:t>Symmetric Multiprocessing Architecture</a:t>
            </a:r>
            <a:endParaRPr b="0" lang="en-US" sz="2800" spc="-1" strike="noStrike">
              <a:solidFill>
                <a:srgbClr val="ffffff"/>
              </a:solidFill>
              <a:latin typeface="Verdana"/>
            </a:endParaRPr>
          </a:p>
        </p:txBody>
      </p:sp>
      <p:pic>
        <p:nvPicPr>
          <p:cNvPr id="917" name="" descr=""/>
          <p:cNvPicPr/>
          <p:nvPr/>
        </p:nvPicPr>
        <p:blipFill>
          <a:blip r:embed="rId1"/>
          <a:stretch/>
        </p:blipFill>
        <p:spPr>
          <a:xfrm>
            <a:off x="1598760" y="1760400"/>
            <a:ext cx="6319800" cy="3033720"/>
          </a:xfrm>
          <a:prstGeom prst="rect">
            <a:avLst/>
          </a:prstGeom>
          <a:ln>
            <a:noFill/>
          </a:ln>
        </p:spPr>
      </p:pic>
    </p:spTree>
  </p:cSld>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8" name="CustomShape 1"/>
          <p:cNvSpPr/>
          <p:nvPr/>
        </p:nvSpPr>
        <p:spPr>
          <a:xfrm>
            <a:off x="457200" y="21420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A Dual-Core Design</a:t>
            </a:r>
            <a:endParaRPr b="0" lang="en-US" sz="3200" spc="-1" strike="noStrike">
              <a:solidFill>
                <a:srgbClr val="ffffff"/>
              </a:solidFill>
              <a:latin typeface="Verdana"/>
            </a:endParaRPr>
          </a:p>
        </p:txBody>
      </p:sp>
      <p:sp>
        <p:nvSpPr>
          <p:cNvPr id="919" name="CustomShape 2"/>
          <p:cNvSpPr/>
          <p:nvPr/>
        </p:nvSpPr>
        <p:spPr>
          <a:xfrm>
            <a:off x="853920" y="1108080"/>
            <a:ext cx="7108920" cy="2682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317160" indent="-31716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Multi-chip and </a:t>
            </a:r>
            <a:r>
              <a:rPr b="1" lang="en-US" sz="1800" spc="-1" strike="noStrike">
                <a:solidFill>
                  <a:srgbClr val="3366ff"/>
                </a:solidFill>
                <a:latin typeface="Arial"/>
              </a:rPr>
              <a:t>multicore</a:t>
            </a:r>
            <a:endParaRPr b="0" lang="en-US" sz="1800" spc="-1" strike="noStrike">
              <a:solidFill>
                <a:srgbClr val="ffffff"/>
              </a:solidFill>
              <a:latin typeface="Verdana"/>
            </a:endParaRPr>
          </a:p>
          <a:p>
            <a:pPr marL="317160" indent="-317160">
              <a:lnSpc>
                <a:spcPct val="100000"/>
              </a:lnSpc>
              <a:spcBef>
                <a:spcPts val="785"/>
              </a:spcBef>
              <a:buClr>
                <a:srgbClr val="993300"/>
              </a:buClr>
              <a:buSzPct val="90000"/>
              <a:buFont typeface="Monotype Sorts" charset="2"/>
              <a:buChar char=""/>
            </a:pPr>
            <a:r>
              <a:rPr b="0" lang="en-US" sz="1800" spc="-1" strike="noStrike">
                <a:solidFill>
                  <a:srgbClr val="000000"/>
                </a:solidFill>
                <a:latin typeface="Arial"/>
              </a:rPr>
              <a:t>Systems containing all  chips</a:t>
            </a:r>
            <a:endParaRPr b="0" lang="en-US" sz="1800" spc="-1" strike="noStrike">
              <a:solidFill>
                <a:srgbClr val="ffffff"/>
              </a:solidFill>
              <a:latin typeface="Verdana"/>
            </a:endParaRPr>
          </a:p>
          <a:p>
            <a:pPr lvl="1" marL="717480" indent="-260280">
              <a:lnSpc>
                <a:spcPct val="100000"/>
              </a:lnSpc>
              <a:spcBef>
                <a:spcPts val="785"/>
              </a:spcBef>
              <a:buClr>
                <a:srgbClr val="cc6600"/>
              </a:buClr>
              <a:buSzPct val="80000"/>
              <a:buFont typeface="Monotype Sorts" charset="2"/>
              <a:buChar char=""/>
            </a:pPr>
            <a:r>
              <a:rPr b="0" lang="en-US" sz="1800" spc="-1" strike="noStrike">
                <a:solidFill>
                  <a:srgbClr val="000000"/>
                </a:solidFill>
                <a:latin typeface="Arial"/>
                <a:ea typeface="MS PGothic"/>
              </a:rPr>
              <a:t>Chassis containing multiple separate systems</a:t>
            </a:r>
            <a:endParaRPr b="0" lang="en-US" sz="1800" spc="-1" strike="noStrike">
              <a:solidFill>
                <a:srgbClr val="ffffff"/>
              </a:solidFill>
              <a:latin typeface="Verdana"/>
            </a:endParaRPr>
          </a:p>
          <a:p>
            <a:pPr lvl="1" marL="739440" indent="-260280">
              <a:lnSpc>
                <a:spcPct val="100000"/>
              </a:lnSpc>
              <a:spcBef>
                <a:spcPts val="785"/>
              </a:spcBef>
            </a:pPr>
            <a:endParaRPr b="0" lang="en-US" sz="1800" spc="-1" strike="noStrike">
              <a:solidFill>
                <a:srgbClr val="ffffff"/>
              </a:solidFill>
              <a:latin typeface="Verdana"/>
            </a:endParaRPr>
          </a:p>
        </p:txBody>
      </p:sp>
      <p:pic>
        <p:nvPicPr>
          <p:cNvPr id="920" name="" descr=""/>
          <p:cNvPicPr/>
          <p:nvPr/>
        </p:nvPicPr>
        <p:blipFill>
          <a:blip r:embed="rId1"/>
          <a:stretch/>
        </p:blipFill>
        <p:spPr>
          <a:xfrm>
            <a:off x="2744640" y="2563920"/>
            <a:ext cx="3073680" cy="2265120"/>
          </a:xfrm>
          <a:prstGeom prst="rect">
            <a:avLst/>
          </a:prstGeom>
          <a:ln>
            <a:noFill/>
          </a:ln>
        </p:spPr>
      </p:pic>
    </p:spTree>
  </p:cSld>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1" name="CustomShape 1"/>
          <p:cNvSpPr/>
          <p:nvPr/>
        </p:nvSpPr>
        <p:spPr>
          <a:xfrm>
            <a:off x="457200" y="198360"/>
            <a:ext cx="8229600" cy="5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p>
            <a:pPr algn="ctr">
              <a:lnSpc>
                <a:spcPct val="100000"/>
              </a:lnSpc>
            </a:pPr>
            <a:r>
              <a:rPr b="1" lang="en-US" sz="3200" spc="-1" strike="noStrike">
                <a:solidFill>
                  <a:srgbClr val="006699"/>
                </a:solidFill>
                <a:latin typeface="Arial"/>
              </a:rPr>
              <a:t>Clustered Systems</a:t>
            </a:r>
            <a:endParaRPr b="0" lang="en-US" sz="3200" spc="-1" strike="noStrike">
              <a:solidFill>
                <a:srgbClr val="ffffff"/>
              </a:solidFill>
              <a:latin typeface="Verdana"/>
            </a:endParaRPr>
          </a:p>
        </p:txBody>
      </p:sp>
      <p:pic>
        <p:nvPicPr>
          <p:cNvPr id="922" name="" descr=""/>
          <p:cNvPicPr/>
          <p:nvPr/>
        </p:nvPicPr>
        <p:blipFill>
          <a:blip r:embed="rId1"/>
          <a:srcRect l="0" t="-3175" r="0" b="-3175"/>
          <a:stretch/>
        </p:blipFill>
        <p:spPr>
          <a:xfrm>
            <a:off x="1405080" y="1557360"/>
            <a:ext cx="6402240" cy="352440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44483</TotalTime>
  <Application>LibreOffice/6.0.7.3$Linux_X86_64 LibreOffice_project/00m0$Build-3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2011-01-14T03:13:38Z</dcterms:created>
  <dc:creator>Lucent End User</dc:creator>
  <dc:description/>
  <dc:language>en-US</dc:language>
  <cp:lastModifiedBy/>
  <dcterms:modified xsi:type="dcterms:W3CDTF">2019-09-14T11:21:32Z</dcterms:modified>
  <cp:revision>519</cp:revision>
  <dc:subject/>
  <dc:title>2.01</dc:title>
</cp:coreProperties>
</file>