
<file path=[Content_Types].xml><?xml version="1.0" encoding="utf-8"?>
<Types xmlns="http://schemas.openxmlformats.org/package/2006/content-types">
  <Override PartName="/_rels/.rels" ContentType="application/vnd.openxmlformats-package.relationships+xml"/>
  <Override PartName="/docProps/app.xml" ContentType="application/vnd.openxmlformats-officedocument.extended-properties+xml"/>
  <Override PartName="/docProps/core.xml" ContentType="application/vnd.openxmlformats-package.core-properties+xml"/>
  <Override PartName="/ppt/_rels/presentation.xml.rels" ContentType="application/vnd.openxmlformats-package.relationships+xml"/>
  <Override PartName="/ppt/notesSlides/_rels/notesSlide3.xml.rels" ContentType="application/vnd.openxmlformats-package.relationships+xml"/>
  <Override PartName="/ppt/notesSlides/notesSlide3.xml" ContentType="application/vnd.openxmlformats-officedocument.presentationml.notesSlide+xml"/>
  <Override PartName="/ppt/media/image6.png" ContentType="image/png"/>
  <Override PartName="/ppt/media/image5.png" ContentType="image/png"/>
  <Override PartName="/ppt/media/image4.png" ContentType="image/png"/>
  <Override PartName="/ppt/media/image3.png" ContentType="image/png"/>
  <Override PartName="/ppt/media/image1.png" ContentType="image/png"/>
  <Override PartName="/ppt/media/image7.png" ContentType="image/png"/>
  <Override PartName="/ppt/media/image9.png" ContentType="image/png"/>
  <Override PartName="/ppt/media/image10.jpeg" ContentType="image/jpeg"/>
  <Override PartName="/ppt/media/image22.png" ContentType="image/png"/>
  <Override PartName="/ppt/media/image21.png" ContentType="image/png"/>
  <Override PartName="/ppt/media/image20.png" ContentType="image/png"/>
  <Override PartName="/ppt/media/image19.png" ContentType="image/png"/>
  <Override PartName="/ppt/media/image18.png" ContentType="image/png"/>
  <Override PartName="/ppt/media/image17.png" ContentType="image/png"/>
  <Override PartName="/ppt/media/image15.png" ContentType="image/png"/>
  <Override PartName="/ppt/media/image2.jpeg" ContentType="image/jpeg"/>
  <Override PartName="/ppt/media/image8.jpeg" ContentType="image/jpeg"/>
  <Override PartName="/ppt/media/image11.png" ContentType="image/png"/>
  <Override PartName="/ppt/media/image12.png" ContentType="image/png"/>
  <Override PartName="/ppt/media/image13.png" ContentType="image/png"/>
  <Override PartName="/ppt/media/image14.png" ContentType="image/png"/>
  <Override PartName="/ppt/media/image16.png" ContentType="image/png"/>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31.xml.rels" ContentType="application/vnd.openxmlformats-package.relationships+xml"/>
  <Override PartName="/ppt/slideLayouts/_rels/slideLayout25.xml.rels" ContentType="application/vnd.openxmlformats-package.relationships+xml"/>
  <Override PartName="/ppt/slideLayouts/_rels/slideLayout30.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29.xml.rels" ContentType="application/vnd.openxmlformats-package.relationships+xml"/>
  <Override PartName="/ppt/slides/_rels/slide28.xml.rels" ContentType="application/vnd.openxmlformats-package.relationships+xml"/>
  <Override PartName="/ppt/slides/_rels/slide32.xml.rels" ContentType="application/vnd.openxmlformats-package.relationships+xml"/>
  <Override PartName="/ppt/slides/_rels/slide27.xml.rels" ContentType="application/vnd.openxmlformats-package.relationships+xml"/>
  <Override PartName="/ppt/slides/_rels/slide26.xml.rels" ContentType="application/vnd.openxmlformats-package.relationships+xml"/>
  <Override PartName="/ppt/slides/_rels/slide31.xml.rels" ContentType="application/vnd.openxmlformats-package.relationships+xml"/>
  <Override PartName="/ppt/slides/_rels/slide25.xml.rels" ContentType="application/vnd.openxmlformats-package.relationships+xml"/>
  <Override PartName="/ppt/slides/_rels/slide30.xml.rels" ContentType="application/vnd.openxmlformats-package.relationships+xml"/>
  <Override PartName="/ppt/slides/_rels/slide24.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3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PlaceHolder 1"/>
          <p:cNvSpPr>
            <a:spLocks noGrp="1"/>
          </p:cNvSpPr>
          <p:nvPr>
            <p:ph type="sldImg"/>
          </p:nvPr>
        </p:nvSpPr>
        <p:spPr>
          <a:xfrm>
            <a:off x="1107000" y="812520"/>
            <a:ext cx="5345280" cy="4008960"/>
          </a:xfrm>
          <a:prstGeom prst="rect">
            <a:avLst/>
          </a:prstGeom>
        </p:spPr>
        <p:txBody>
          <a:bodyPr lIns="0" rIns="0" tIns="0" bIns="0" anchor="ctr">
            <a:normAutofit/>
          </a:bodyPr>
          <a:p>
            <a:r>
              <a:rPr b="1" lang="en-US" sz="4800" spc="-1" strike="noStrike">
                <a:solidFill>
                  <a:srgbClr val="333333"/>
                </a:solidFill>
                <a:latin typeface="Noto Sans Regular"/>
              </a:rPr>
              <a:t>Click to move the slide</a:t>
            </a:r>
            <a:endParaRPr b="1" lang="en-US" sz="4800" spc="-1" strike="noStrike">
              <a:solidFill>
                <a:srgbClr val="333333"/>
              </a:solidFill>
              <a:latin typeface="Noto Sans Regular"/>
            </a:endParaRPr>
          </a:p>
        </p:txBody>
      </p:sp>
      <p:sp>
        <p:nvSpPr>
          <p:cNvPr id="123" name="PlaceHolder 2"/>
          <p:cNvSpPr>
            <a:spLocks noGrp="1"/>
          </p:cNvSpPr>
          <p:nvPr>
            <p:ph type="body"/>
          </p:nvPr>
        </p:nvSpPr>
        <p:spPr>
          <a:xfrm>
            <a:off x="756000" y="5078520"/>
            <a:ext cx="6047640" cy="4811040"/>
          </a:xfrm>
          <a:prstGeom prst="rect">
            <a:avLst/>
          </a:prstGeom>
        </p:spPr>
        <p:txBody>
          <a:bodyPr lIns="0" rIns="0" tIns="0" bIns="0"/>
          <a:p>
            <a:r>
              <a:rPr b="0" lang="en-US" sz="2810" spc="-1" strike="noStrike">
                <a:latin typeface="Arial"/>
              </a:rPr>
              <a:t>Click to edit the notes format</a:t>
            </a:r>
            <a:endParaRPr b="0" lang="en-US" sz="2810" spc="-1" strike="noStrike">
              <a:latin typeface="Arial"/>
            </a:endParaRPr>
          </a:p>
        </p:txBody>
      </p:sp>
      <p:sp>
        <p:nvSpPr>
          <p:cNvPr id="124" name="PlaceHolder 3"/>
          <p:cNvSpPr>
            <a:spLocks noGrp="1"/>
          </p:cNvSpPr>
          <p:nvPr>
            <p:ph type="hdr"/>
          </p:nvPr>
        </p:nvSpPr>
        <p:spPr>
          <a:xfrm>
            <a:off x="0" y="0"/>
            <a:ext cx="3280680" cy="534240"/>
          </a:xfrm>
          <a:prstGeom prst="rect">
            <a:avLst/>
          </a:prstGeom>
        </p:spPr>
        <p:txBody>
          <a:bodyPr lIns="0" rIns="0" tIns="0" bIns="0"/>
          <a:p>
            <a:r>
              <a:rPr b="0" lang="en-US" sz="1400" spc="-1" strike="noStrike">
                <a:latin typeface="Noto Sans Regular"/>
              </a:rPr>
              <a:t>&lt;header&gt;</a:t>
            </a:r>
            <a:endParaRPr b="0" lang="en-US" sz="1400" spc="-1" strike="noStrike">
              <a:latin typeface="Noto Sans Regular"/>
            </a:endParaRPr>
          </a:p>
        </p:txBody>
      </p:sp>
      <p:sp>
        <p:nvSpPr>
          <p:cNvPr id="125" name="PlaceHolder 4"/>
          <p:cNvSpPr>
            <a:spLocks noGrp="1"/>
          </p:cNvSpPr>
          <p:nvPr>
            <p:ph type="dt"/>
          </p:nvPr>
        </p:nvSpPr>
        <p:spPr>
          <a:xfrm>
            <a:off x="4278960" y="0"/>
            <a:ext cx="3280680" cy="534240"/>
          </a:xfrm>
          <a:prstGeom prst="rect">
            <a:avLst/>
          </a:prstGeom>
        </p:spPr>
        <p:txBody>
          <a:bodyPr lIns="0" rIns="0" tIns="0" bIns="0"/>
          <a:p>
            <a:pPr algn="r"/>
            <a:r>
              <a:rPr b="0" lang="en-US" sz="1400" spc="-1" strike="noStrike">
                <a:latin typeface="Noto Sans Regular"/>
              </a:rPr>
              <a:t>&lt;date/time&gt;</a:t>
            </a:r>
            <a:endParaRPr b="0" lang="en-US" sz="1400" spc="-1" strike="noStrike">
              <a:latin typeface="Noto Sans Regular"/>
            </a:endParaRPr>
          </a:p>
        </p:txBody>
      </p:sp>
      <p:sp>
        <p:nvSpPr>
          <p:cNvPr id="126" name="PlaceHolder 5"/>
          <p:cNvSpPr>
            <a:spLocks noGrp="1"/>
          </p:cNvSpPr>
          <p:nvPr>
            <p:ph type="ftr"/>
          </p:nvPr>
        </p:nvSpPr>
        <p:spPr>
          <a:xfrm>
            <a:off x="0" y="10157400"/>
            <a:ext cx="3280680" cy="534240"/>
          </a:xfrm>
          <a:prstGeom prst="rect">
            <a:avLst/>
          </a:prstGeom>
        </p:spPr>
        <p:txBody>
          <a:bodyPr lIns="0" rIns="0" tIns="0" bIns="0" anchor="b"/>
          <a:p>
            <a:r>
              <a:rPr b="0" lang="en-US" sz="1400" spc="-1" strike="noStrike">
                <a:latin typeface="Noto Sans Regular"/>
              </a:rPr>
              <a:t>&lt;footer&gt;</a:t>
            </a:r>
            <a:endParaRPr b="0" lang="en-US" sz="1400" spc="-1" strike="noStrike">
              <a:latin typeface="Noto Sans Regular"/>
            </a:endParaRPr>
          </a:p>
        </p:txBody>
      </p:sp>
      <p:sp>
        <p:nvSpPr>
          <p:cNvPr id="127" name="PlaceHolder 6"/>
          <p:cNvSpPr>
            <a:spLocks noGrp="1"/>
          </p:cNvSpPr>
          <p:nvPr>
            <p:ph type="sldNum"/>
          </p:nvPr>
        </p:nvSpPr>
        <p:spPr>
          <a:xfrm>
            <a:off x="4278960" y="10157400"/>
            <a:ext cx="3280680" cy="534240"/>
          </a:xfrm>
          <a:prstGeom prst="rect">
            <a:avLst/>
          </a:prstGeom>
        </p:spPr>
        <p:txBody>
          <a:bodyPr lIns="0" rIns="0" tIns="0" bIns="0" anchor="b"/>
          <a:p>
            <a:pPr algn="r"/>
            <a:fld id="{424F73D0-C8F5-45E0-852A-BA737AD03ACC}" type="slidenum">
              <a:rPr b="0" lang="en-US" sz="1400" spc="-1" strike="noStrike">
                <a:latin typeface="Noto Sans Regular"/>
              </a:rPr>
              <a:t>&lt;number&gt;</a:t>
            </a:fld>
            <a:endParaRPr b="0" lang="en-US" sz="1400" spc="-1" strike="noStrike">
              <a:latin typeface="Noto Sans Regular"/>
            </a:endParaRPr>
          </a:p>
        </p:txBody>
      </p:sp>
    </p:spTree>
  </p:cSld>
  <p:clrMap bg1="lt1" bg2="lt2" tx1="dk1" tx2="dk2" accent1="accent1" accent2="accent2" accent3="accent3" accent4="accent4" accent5="accent5" accent6="accent6" hlink="hlink" folHlink="folHlink"/>
</p:notesMaster>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type="sldImg"/>
          </p:nvPr>
        </p:nvSpPr>
        <p:spPr>
          <a:xfrm>
            <a:off x="1107000" y="812520"/>
            <a:ext cx="5345280" cy="4008960"/>
          </a:xfrm>
          <a:prstGeom prst="rect">
            <a:avLst/>
          </a:prstGeom>
        </p:spPr>
      </p:sp>
      <p:sp>
        <p:nvSpPr>
          <p:cNvPr id="214" name="PlaceHolder 2"/>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Main book is old but it contains the main basic topics and algorithms in this area</a:t>
            </a:r>
            <a:endParaRPr b="0" lang="en-US"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28" name="PlaceHolder 2"/>
          <p:cNvSpPr>
            <a:spLocks noGrp="1"/>
          </p:cNvSpPr>
          <p:nvPr>
            <p:ph type="body"/>
          </p:nvPr>
        </p:nvSpPr>
        <p:spPr>
          <a:xfrm>
            <a:off x="720000" y="2160000"/>
            <a:ext cx="8640000" cy="2091240"/>
          </a:xfrm>
          <a:prstGeom prst="rect">
            <a:avLst/>
          </a:prstGeom>
        </p:spPr>
        <p:txBody>
          <a:bodyPr lIns="0" rIns="0" tIns="0" bIns="0"/>
          <a:p>
            <a:endParaRPr b="0" lang="en-US" sz="2800" spc="-1" strike="noStrike">
              <a:solidFill>
                <a:srgbClr val="333333"/>
              </a:solidFill>
              <a:latin typeface="Noto Sans Regular"/>
            </a:endParaRPr>
          </a:p>
        </p:txBody>
      </p:sp>
      <p:sp>
        <p:nvSpPr>
          <p:cNvPr id="29" name="PlaceHolder 3"/>
          <p:cNvSpPr>
            <a:spLocks noGrp="1"/>
          </p:cNvSpPr>
          <p:nvPr>
            <p:ph type="body"/>
          </p:nvPr>
        </p:nvSpPr>
        <p:spPr>
          <a:xfrm>
            <a:off x="720000" y="4450320"/>
            <a:ext cx="8640000" cy="209124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31" name="PlaceHolder 2"/>
          <p:cNvSpPr>
            <a:spLocks noGrp="1"/>
          </p:cNvSpPr>
          <p:nvPr>
            <p:ph type="body"/>
          </p:nvPr>
        </p:nvSpPr>
        <p:spPr>
          <a:xfrm>
            <a:off x="720000" y="2160000"/>
            <a:ext cx="4215960" cy="2091240"/>
          </a:xfrm>
          <a:prstGeom prst="rect">
            <a:avLst/>
          </a:prstGeom>
        </p:spPr>
        <p:txBody>
          <a:bodyPr lIns="0" rIns="0" tIns="0" bIns="0"/>
          <a:p>
            <a:endParaRPr b="0" lang="en-US" sz="2800" spc="-1" strike="noStrike">
              <a:solidFill>
                <a:srgbClr val="333333"/>
              </a:solidFill>
              <a:latin typeface="Noto Sans Regular"/>
            </a:endParaRPr>
          </a:p>
        </p:txBody>
      </p:sp>
      <p:sp>
        <p:nvSpPr>
          <p:cNvPr id="32" name="PlaceHolder 3"/>
          <p:cNvSpPr>
            <a:spLocks noGrp="1"/>
          </p:cNvSpPr>
          <p:nvPr>
            <p:ph type="body"/>
          </p:nvPr>
        </p:nvSpPr>
        <p:spPr>
          <a:xfrm>
            <a:off x="5147280" y="2160000"/>
            <a:ext cx="4215960" cy="2091240"/>
          </a:xfrm>
          <a:prstGeom prst="rect">
            <a:avLst/>
          </a:prstGeom>
        </p:spPr>
        <p:txBody>
          <a:bodyPr lIns="0" rIns="0" tIns="0" bIns="0"/>
          <a:p>
            <a:endParaRPr b="0" lang="en-US" sz="2800" spc="-1" strike="noStrike">
              <a:solidFill>
                <a:srgbClr val="333333"/>
              </a:solidFill>
              <a:latin typeface="Noto Sans Regular"/>
            </a:endParaRPr>
          </a:p>
        </p:txBody>
      </p:sp>
      <p:sp>
        <p:nvSpPr>
          <p:cNvPr id="33" name="PlaceHolder 4"/>
          <p:cNvSpPr>
            <a:spLocks noGrp="1"/>
          </p:cNvSpPr>
          <p:nvPr>
            <p:ph type="body"/>
          </p:nvPr>
        </p:nvSpPr>
        <p:spPr>
          <a:xfrm>
            <a:off x="720000" y="4450320"/>
            <a:ext cx="4215960" cy="2091240"/>
          </a:xfrm>
          <a:prstGeom prst="rect">
            <a:avLst/>
          </a:prstGeom>
        </p:spPr>
        <p:txBody>
          <a:bodyPr lIns="0" rIns="0" tIns="0" bIns="0"/>
          <a:p>
            <a:endParaRPr b="0" lang="en-US" sz="2800" spc="-1" strike="noStrike">
              <a:solidFill>
                <a:srgbClr val="333333"/>
              </a:solidFill>
              <a:latin typeface="Noto Sans Regular"/>
            </a:endParaRPr>
          </a:p>
        </p:txBody>
      </p:sp>
      <p:sp>
        <p:nvSpPr>
          <p:cNvPr id="34" name="PlaceHolder 5"/>
          <p:cNvSpPr>
            <a:spLocks noGrp="1"/>
          </p:cNvSpPr>
          <p:nvPr>
            <p:ph type="body"/>
          </p:nvPr>
        </p:nvSpPr>
        <p:spPr>
          <a:xfrm>
            <a:off x="5147280" y="4450320"/>
            <a:ext cx="4215960" cy="209124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36" name="PlaceHolder 2"/>
          <p:cNvSpPr>
            <a:spLocks noGrp="1"/>
          </p:cNvSpPr>
          <p:nvPr>
            <p:ph type="body"/>
          </p:nvPr>
        </p:nvSpPr>
        <p:spPr>
          <a:xfrm>
            <a:off x="720000" y="2160000"/>
            <a:ext cx="2781720" cy="2091240"/>
          </a:xfrm>
          <a:prstGeom prst="rect">
            <a:avLst/>
          </a:prstGeom>
        </p:spPr>
        <p:txBody>
          <a:bodyPr lIns="0" rIns="0" tIns="0" bIns="0"/>
          <a:p>
            <a:endParaRPr b="0" lang="en-US" sz="2800" spc="-1" strike="noStrike">
              <a:solidFill>
                <a:srgbClr val="333333"/>
              </a:solidFill>
              <a:latin typeface="Noto Sans Regular"/>
            </a:endParaRPr>
          </a:p>
        </p:txBody>
      </p:sp>
      <p:sp>
        <p:nvSpPr>
          <p:cNvPr id="37" name="PlaceHolder 3"/>
          <p:cNvSpPr>
            <a:spLocks noGrp="1"/>
          </p:cNvSpPr>
          <p:nvPr>
            <p:ph type="body"/>
          </p:nvPr>
        </p:nvSpPr>
        <p:spPr>
          <a:xfrm>
            <a:off x="3641040" y="2160000"/>
            <a:ext cx="2781720" cy="2091240"/>
          </a:xfrm>
          <a:prstGeom prst="rect">
            <a:avLst/>
          </a:prstGeom>
        </p:spPr>
        <p:txBody>
          <a:bodyPr lIns="0" rIns="0" tIns="0" bIns="0"/>
          <a:p>
            <a:endParaRPr b="0" lang="en-US" sz="2800" spc="-1" strike="noStrike">
              <a:solidFill>
                <a:srgbClr val="333333"/>
              </a:solidFill>
              <a:latin typeface="Noto Sans Regular"/>
            </a:endParaRPr>
          </a:p>
        </p:txBody>
      </p:sp>
      <p:sp>
        <p:nvSpPr>
          <p:cNvPr id="38" name="PlaceHolder 4"/>
          <p:cNvSpPr>
            <a:spLocks noGrp="1"/>
          </p:cNvSpPr>
          <p:nvPr>
            <p:ph type="body"/>
          </p:nvPr>
        </p:nvSpPr>
        <p:spPr>
          <a:xfrm>
            <a:off x="6562440" y="2160000"/>
            <a:ext cx="2781720" cy="2091240"/>
          </a:xfrm>
          <a:prstGeom prst="rect">
            <a:avLst/>
          </a:prstGeom>
        </p:spPr>
        <p:txBody>
          <a:bodyPr lIns="0" rIns="0" tIns="0" bIns="0"/>
          <a:p>
            <a:endParaRPr b="0" lang="en-US" sz="2800" spc="-1" strike="noStrike">
              <a:solidFill>
                <a:srgbClr val="333333"/>
              </a:solidFill>
              <a:latin typeface="Noto Sans Regular"/>
            </a:endParaRPr>
          </a:p>
        </p:txBody>
      </p:sp>
      <p:sp>
        <p:nvSpPr>
          <p:cNvPr id="39" name="PlaceHolder 5"/>
          <p:cNvSpPr>
            <a:spLocks noGrp="1"/>
          </p:cNvSpPr>
          <p:nvPr>
            <p:ph type="body"/>
          </p:nvPr>
        </p:nvSpPr>
        <p:spPr>
          <a:xfrm>
            <a:off x="720000" y="4450320"/>
            <a:ext cx="2781720" cy="2091240"/>
          </a:xfrm>
          <a:prstGeom prst="rect">
            <a:avLst/>
          </a:prstGeom>
        </p:spPr>
        <p:txBody>
          <a:bodyPr lIns="0" rIns="0" tIns="0" bIns="0"/>
          <a:p>
            <a:endParaRPr b="0" lang="en-US" sz="2800" spc="-1" strike="noStrike">
              <a:solidFill>
                <a:srgbClr val="333333"/>
              </a:solidFill>
              <a:latin typeface="Noto Sans Regular"/>
            </a:endParaRPr>
          </a:p>
        </p:txBody>
      </p:sp>
      <p:sp>
        <p:nvSpPr>
          <p:cNvPr id="40" name="PlaceHolder 6"/>
          <p:cNvSpPr>
            <a:spLocks noGrp="1"/>
          </p:cNvSpPr>
          <p:nvPr>
            <p:ph type="body"/>
          </p:nvPr>
        </p:nvSpPr>
        <p:spPr>
          <a:xfrm>
            <a:off x="3641040" y="4450320"/>
            <a:ext cx="2781720" cy="2091240"/>
          </a:xfrm>
          <a:prstGeom prst="rect">
            <a:avLst/>
          </a:prstGeom>
        </p:spPr>
        <p:txBody>
          <a:bodyPr lIns="0" rIns="0" tIns="0" bIns="0"/>
          <a:p>
            <a:endParaRPr b="0" lang="en-US" sz="2800" spc="-1" strike="noStrike">
              <a:solidFill>
                <a:srgbClr val="333333"/>
              </a:solidFill>
              <a:latin typeface="Noto Sans Regular"/>
            </a:endParaRPr>
          </a:p>
        </p:txBody>
      </p:sp>
      <p:sp>
        <p:nvSpPr>
          <p:cNvPr id="41" name="PlaceHolder 7"/>
          <p:cNvSpPr>
            <a:spLocks noGrp="1"/>
          </p:cNvSpPr>
          <p:nvPr>
            <p:ph type="body"/>
          </p:nvPr>
        </p:nvSpPr>
        <p:spPr>
          <a:xfrm>
            <a:off x="6562440" y="4450320"/>
            <a:ext cx="2781720" cy="209124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49" name="PlaceHolder 2"/>
          <p:cNvSpPr>
            <a:spLocks noGrp="1"/>
          </p:cNvSpPr>
          <p:nvPr>
            <p:ph type="subTitle"/>
          </p:nvPr>
        </p:nvSpPr>
        <p:spPr>
          <a:xfrm>
            <a:off x="720000" y="2160000"/>
            <a:ext cx="8640000" cy="438480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51" name="PlaceHolder 2"/>
          <p:cNvSpPr>
            <a:spLocks noGrp="1"/>
          </p:cNvSpPr>
          <p:nvPr>
            <p:ph type="body"/>
          </p:nvPr>
        </p:nvSpPr>
        <p:spPr>
          <a:xfrm>
            <a:off x="720000" y="2160000"/>
            <a:ext cx="8640000" cy="438480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53" name="PlaceHolder 2"/>
          <p:cNvSpPr>
            <a:spLocks noGrp="1"/>
          </p:cNvSpPr>
          <p:nvPr>
            <p:ph type="body"/>
          </p:nvPr>
        </p:nvSpPr>
        <p:spPr>
          <a:xfrm>
            <a:off x="720000" y="2160000"/>
            <a:ext cx="4215960" cy="4384800"/>
          </a:xfrm>
          <a:prstGeom prst="rect">
            <a:avLst/>
          </a:prstGeom>
        </p:spPr>
        <p:txBody>
          <a:bodyPr lIns="0" rIns="0" tIns="0" bIns="0"/>
          <a:p>
            <a:endParaRPr b="0" lang="en-US" sz="2800" spc="-1" strike="noStrike">
              <a:solidFill>
                <a:srgbClr val="333333"/>
              </a:solidFill>
              <a:latin typeface="Noto Sans Regular"/>
            </a:endParaRPr>
          </a:p>
        </p:txBody>
      </p:sp>
      <p:sp>
        <p:nvSpPr>
          <p:cNvPr id="54" name="PlaceHolder 3"/>
          <p:cNvSpPr>
            <a:spLocks noGrp="1"/>
          </p:cNvSpPr>
          <p:nvPr>
            <p:ph type="body"/>
          </p:nvPr>
        </p:nvSpPr>
        <p:spPr>
          <a:xfrm>
            <a:off x="5147280" y="2160000"/>
            <a:ext cx="4215960" cy="438480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720000" y="300960"/>
            <a:ext cx="8855640" cy="585360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58" name="PlaceHolder 2"/>
          <p:cNvSpPr>
            <a:spLocks noGrp="1"/>
          </p:cNvSpPr>
          <p:nvPr>
            <p:ph type="body"/>
          </p:nvPr>
        </p:nvSpPr>
        <p:spPr>
          <a:xfrm>
            <a:off x="720000" y="2160000"/>
            <a:ext cx="4215960" cy="2091240"/>
          </a:xfrm>
          <a:prstGeom prst="rect">
            <a:avLst/>
          </a:prstGeom>
        </p:spPr>
        <p:txBody>
          <a:bodyPr lIns="0" rIns="0" tIns="0" bIns="0"/>
          <a:p>
            <a:endParaRPr b="0" lang="en-US" sz="2800" spc="-1" strike="noStrike">
              <a:solidFill>
                <a:srgbClr val="333333"/>
              </a:solidFill>
              <a:latin typeface="Noto Sans Regular"/>
            </a:endParaRPr>
          </a:p>
        </p:txBody>
      </p:sp>
      <p:sp>
        <p:nvSpPr>
          <p:cNvPr id="59" name="PlaceHolder 3"/>
          <p:cNvSpPr>
            <a:spLocks noGrp="1"/>
          </p:cNvSpPr>
          <p:nvPr>
            <p:ph type="body"/>
          </p:nvPr>
        </p:nvSpPr>
        <p:spPr>
          <a:xfrm>
            <a:off x="5147280" y="2160000"/>
            <a:ext cx="4215960" cy="4384800"/>
          </a:xfrm>
          <a:prstGeom prst="rect">
            <a:avLst/>
          </a:prstGeom>
        </p:spPr>
        <p:txBody>
          <a:bodyPr lIns="0" rIns="0" tIns="0" bIns="0"/>
          <a:p>
            <a:endParaRPr b="0" lang="en-US" sz="2800" spc="-1" strike="noStrike">
              <a:solidFill>
                <a:srgbClr val="333333"/>
              </a:solidFill>
              <a:latin typeface="Noto Sans Regular"/>
            </a:endParaRPr>
          </a:p>
        </p:txBody>
      </p:sp>
      <p:sp>
        <p:nvSpPr>
          <p:cNvPr id="60" name="PlaceHolder 4"/>
          <p:cNvSpPr>
            <a:spLocks noGrp="1"/>
          </p:cNvSpPr>
          <p:nvPr>
            <p:ph type="body"/>
          </p:nvPr>
        </p:nvSpPr>
        <p:spPr>
          <a:xfrm>
            <a:off x="720000" y="4450320"/>
            <a:ext cx="4215960" cy="209124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7" name="PlaceHolder 2"/>
          <p:cNvSpPr>
            <a:spLocks noGrp="1"/>
          </p:cNvSpPr>
          <p:nvPr>
            <p:ph type="subTitle"/>
          </p:nvPr>
        </p:nvSpPr>
        <p:spPr>
          <a:xfrm>
            <a:off x="720000" y="2160000"/>
            <a:ext cx="8640000" cy="438480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62" name="PlaceHolder 2"/>
          <p:cNvSpPr>
            <a:spLocks noGrp="1"/>
          </p:cNvSpPr>
          <p:nvPr>
            <p:ph type="body"/>
          </p:nvPr>
        </p:nvSpPr>
        <p:spPr>
          <a:xfrm>
            <a:off x="720000" y="2160000"/>
            <a:ext cx="4215960" cy="4384800"/>
          </a:xfrm>
          <a:prstGeom prst="rect">
            <a:avLst/>
          </a:prstGeom>
        </p:spPr>
        <p:txBody>
          <a:bodyPr lIns="0" rIns="0" tIns="0" bIns="0"/>
          <a:p>
            <a:endParaRPr b="0" lang="en-US" sz="2800" spc="-1" strike="noStrike">
              <a:solidFill>
                <a:srgbClr val="333333"/>
              </a:solidFill>
              <a:latin typeface="Noto Sans Regular"/>
            </a:endParaRPr>
          </a:p>
        </p:txBody>
      </p:sp>
      <p:sp>
        <p:nvSpPr>
          <p:cNvPr id="63" name="PlaceHolder 3"/>
          <p:cNvSpPr>
            <a:spLocks noGrp="1"/>
          </p:cNvSpPr>
          <p:nvPr>
            <p:ph type="body"/>
          </p:nvPr>
        </p:nvSpPr>
        <p:spPr>
          <a:xfrm>
            <a:off x="5147280" y="2160000"/>
            <a:ext cx="4215960" cy="2091240"/>
          </a:xfrm>
          <a:prstGeom prst="rect">
            <a:avLst/>
          </a:prstGeom>
        </p:spPr>
        <p:txBody>
          <a:bodyPr lIns="0" rIns="0" tIns="0" bIns="0"/>
          <a:p>
            <a:endParaRPr b="0" lang="en-US" sz="2800" spc="-1" strike="noStrike">
              <a:solidFill>
                <a:srgbClr val="333333"/>
              </a:solidFill>
              <a:latin typeface="Noto Sans Regular"/>
            </a:endParaRPr>
          </a:p>
        </p:txBody>
      </p:sp>
      <p:sp>
        <p:nvSpPr>
          <p:cNvPr id="64" name="PlaceHolder 4"/>
          <p:cNvSpPr>
            <a:spLocks noGrp="1"/>
          </p:cNvSpPr>
          <p:nvPr>
            <p:ph type="body"/>
          </p:nvPr>
        </p:nvSpPr>
        <p:spPr>
          <a:xfrm>
            <a:off x="5147280" y="4450320"/>
            <a:ext cx="4215960" cy="209124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66" name="PlaceHolder 2"/>
          <p:cNvSpPr>
            <a:spLocks noGrp="1"/>
          </p:cNvSpPr>
          <p:nvPr>
            <p:ph type="body"/>
          </p:nvPr>
        </p:nvSpPr>
        <p:spPr>
          <a:xfrm>
            <a:off x="720000" y="2160000"/>
            <a:ext cx="4215960" cy="2091240"/>
          </a:xfrm>
          <a:prstGeom prst="rect">
            <a:avLst/>
          </a:prstGeom>
        </p:spPr>
        <p:txBody>
          <a:bodyPr lIns="0" rIns="0" tIns="0" bIns="0"/>
          <a:p>
            <a:endParaRPr b="0" lang="en-US" sz="2800" spc="-1" strike="noStrike">
              <a:solidFill>
                <a:srgbClr val="333333"/>
              </a:solidFill>
              <a:latin typeface="Noto Sans Regular"/>
            </a:endParaRPr>
          </a:p>
        </p:txBody>
      </p:sp>
      <p:sp>
        <p:nvSpPr>
          <p:cNvPr id="67" name="PlaceHolder 3"/>
          <p:cNvSpPr>
            <a:spLocks noGrp="1"/>
          </p:cNvSpPr>
          <p:nvPr>
            <p:ph type="body"/>
          </p:nvPr>
        </p:nvSpPr>
        <p:spPr>
          <a:xfrm>
            <a:off x="5147280" y="2160000"/>
            <a:ext cx="4215960" cy="2091240"/>
          </a:xfrm>
          <a:prstGeom prst="rect">
            <a:avLst/>
          </a:prstGeom>
        </p:spPr>
        <p:txBody>
          <a:bodyPr lIns="0" rIns="0" tIns="0" bIns="0"/>
          <a:p>
            <a:endParaRPr b="0" lang="en-US" sz="2800" spc="-1" strike="noStrike">
              <a:solidFill>
                <a:srgbClr val="333333"/>
              </a:solidFill>
              <a:latin typeface="Noto Sans Regular"/>
            </a:endParaRPr>
          </a:p>
        </p:txBody>
      </p:sp>
      <p:sp>
        <p:nvSpPr>
          <p:cNvPr id="68" name="PlaceHolder 4"/>
          <p:cNvSpPr>
            <a:spLocks noGrp="1"/>
          </p:cNvSpPr>
          <p:nvPr>
            <p:ph type="body"/>
          </p:nvPr>
        </p:nvSpPr>
        <p:spPr>
          <a:xfrm>
            <a:off x="720000" y="4450320"/>
            <a:ext cx="8640000" cy="209124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70" name="PlaceHolder 2"/>
          <p:cNvSpPr>
            <a:spLocks noGrp="1"/>
          </p:cNvSpPr>
          <p:nvPr>
            <p:ph type="body"/>
          </p:nvPr>
        </p:nvSpPr>
        <p:spPr>
          <a:xfrm>
            <a:off x="720000" y="2160000"/>
            <a:ext cx="8640000" cy="2091240"/>
          </a:xfrm>
          <a:prstGeom prst="rect">
            <a:avLst/>
          </a:prstGeom>
        </p:spPr>
        <p:txBody>
          <a:bodyPr lIns="0" rIns="0" tIns="0" bIns="0"/>
          <a:p>
            <a:endParaRPr b="0" lang="en-US" sz="2800" spc="-1" strike="noStrike">
              <a:solidFill>
                <a:srgbClr val="333333"/>
              </a:solidFill>
              <a:latin typeface="Noto Sans Regular"/>
            </a:endParaRPr>
          </a:p>
        </p:txBody>
      </p:sp>
      <p:sp>
        <p:nvSpPr>
          <p:cNvPr id="71" name="PlaceHolder 3"/>
          <p:cNvSpPr>
            <a:spLocks noGrp="1"/>
          </p:cNvSpPr>
          <p:nvPr>
            <p:ph type="body"/>
          </p:nvPr>
        </p:nvSpPr>
        <p:spPr>
          <a:xfrm>
            <a:off x="720000" y="4450320"/>
            <a:ext cx="8640000" cy="209124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73" name="PlaceHolder 2"/>
          <p:cNvSpPr>
            <a:spLocks noGrp="1"/>
          </p:cNvSpPr>
          <p:nvPr>
            <p:ph type="body"/>
          </p:nvPr>
        </p:nvSpPr>
        <p:spPr>
          <a:xfrm>
            <a:off x="720000" y="2160000"/>
            <a:ext cx="4215960" cy="2091240"/>
          </a:xfrm>
          <a:prstGeom prst="rect">
            <a:avLst/>
          </a:prstGeom>
        </p:spPr>
        <p:txBody>
          <a:bodyPr lIns="0" rIns="0" tIns="0" bIns="0"/>
          <a:p>
            <a:endParaRPr b="0" lang="en-US" sz="2800" spc="-1" strike="noStrike">
              <a:solidFill>
                <a:srgbClr val="333333"/>
              </a:solidFill>
              <a:latin typeface="Noto Sans Regular"/>
            </a:endParaRPr>
          </a:p>
        </p:txBody>
      </p:sp>
      <p:sp>
        <p:nvSpPr>
          <p:cNvPr id="74" name="PlaceHolder 3"/>
          <p:cNvSpPr>
            <a:spLocks noGrp="1"/>
          </p:cNvSpPr>
          <p:nvPr>
            <p:ph type="body"/>
          </p:nvPr>
        </p:nvSpPr>
        <p:spPr>
          <a:xfrm>
            <a:off x="5147280" y="2160000"/>
            <a:ext cx="4215960" cy="2091240"/>
          </a:xfrm>
          <a:prstGeom prst="rect">
            <a:avLst/>
          </a:prstGeom>
        </p:spPr>
        <p:txBody>
          <a:bodyPr lIns="0" rIns="0" tIns="0" bIns="0"/>
          <a:p>
            <a:endParaRPr b="0" lang="en-US" sz="2800" spc="-1" strike="noStrike">
              <a:solidFill>
                <a:srgbClr val="333333"/>
              </a:solidFill>
              <a:latin typeface="Noto Sans Regular"/>
            </a:endParaRPr>
          </a:p>
        </p:txBody>
      </p:sp>
      <p:sp>
        <p:nvSpPr>
          <p:cNvPr id="75" name="PlaceHolder 4"/>
          <p:cNvSpPr>
            <a:spLocks noGrp="1"/>
          </p:cNvSpPr>
          <p:nvPr>
            <p:ph type="body"/>
          </p:nvPr>
        </p:nvSpPr>
        <p:spPr>
          <a:xfrm>
            <a:off x="720000" y="4450320"/>
            <a:ext cx="4215960" cy="2091240"/>
          </a:xfrm>
          <a:prstGeom prst="rect">
            <a:avLst/>
          </a:prstGeom>
        </p:spPr>
        <p:txBody>
          <a:bodyPr lIns="0" rIns="0" tIns="0" bIns="0"/>
          <a:p>
            <a:endParaRPr b="0" lang="en-US" sz="2800" spc="-1" strike="noStrike">
              <a:solidFill>
                <a:srgbClr val="333333"/>
              </a:solidFill>
              <a:latin typeface="Noto Sans Regular"/>
            </a:endParaRPr>
          </a:p>
        </p:txBody>
      </p:sp>
      <p:sp>
        <p:nvSpPr>
          <p:cNvPr id="76" name="PlaceHolder 5"/>
          <p:cNvSpPr>
            <a:spLocks noGrp="1"/>
          </p:cNvSpPr>
          <p:nvPr>
            <p:ph type="body"/>
          </p:nvPr>
        </p:nvSpPr>
        <p:spPr>
          <a:xfrm>
            <a:off x="5147280" y="4450320"/>
            <a:ext cx="4215960" cy="209124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78" name="PlaceHolder 2"/>
          <p:cNvSpPr>
            <a:spLocks noGrp="1"/>
          </p:cNvSpPr>
          <p:nvPr>
            <p:ph type="body"/>
          </p:nvPr>
        </p:nvSpPr>
        <p:spPr>
          <a:xfrm>
            <a:off x="720000" y="2160000"/>
            <a:ext cx="2781720" cy="2091240"/>
          </a:xfrm>
          <a:prstGeom prst="rect">
            <a:avLst/>
          </a:prstGeom>
        </p:spPr>
        <p:txBody>
          <a:bodyPr lIns="0" rIns="0" tIns="0" bIns="0"/>
          <a:p>
            <a:endParaRPr b="0" lang="en-US" sz="2800" spc="-1" strike="noStrike">
              <a:solidFill>
                <a:srgbClr val="333333"/>
              </a:solidFill>
              <a:latin typeface="Noto Sans Regular"/>
            </a:endParaRPr>
          </a:p>
        </p:txBody>
      </p:sp>
      <p:sp>
        <p:nvSpPr>
          <p:cNvPr id="79" name="PlaceHolder 3"/>
          <p:cNvSpPr>
            <a:spLocks noGrp="1"/>
          </p:cNvSpPr>
          <p:nvPr>
            <p:ph type="body"/>
          </p:nvPr>
        </p:nvSpPr>
        <p:spPr>
          <a:xfrm>
            <a:off x="3641040" y="2160000"/>
            <a:ext cx="2781720" cy="2091240"/>
          </a:xfrm>
          <a:prstGeom prst="rect">
            <a:avLst/>
          </a:prstGeom>
        </p:spPr>
        <p:txBody>
          <a:bodyPr lIns="0" rIns="0" tIns="0" bIns="0"/>
          <a:p>
            <a:endParaRPr b="0" lang="en-US" sz="2800" spc="-1" strike="noStrike">
              <a:solidFill>
                <a:srgbClr val="333333"/>
              </a:solidFill>
              <a:latin typeface="Noto Sans Regular"/>
            </a:endParaRPr>
          </a:p>
        </p:txBody>
      </p:sp>
      <p:sp>
        <p:nvSpPr>
          <p:cNvPr id="80" name="PlaceHolder 4"/>
          <p:cNvSpPr>
            <a:spLocks noGrp="1"/>
          </p:cNvSpPr>
          <p:nvPr>
            <p:ph type="body"/>
          </p:nvPr>
        </p:nvSpPr>
        <p:spPr>
          <a:xfrm>
            <a:off x="6562440" y="2160000"/>
            <a:ext cx="2781720" cy="2091240"/>
          </a:xfrm>
          <a:prstGeom prst="rect">
            <a:avLst/>
          </a:prstGeom>
        </p:spPr>
        <p:txBody>
          <a:bodyPr lIns="0" rIns="0" tIns="0" bIns="0"/>
          <a:p>
            <a:endParaRPr b="0" lang="en-US" sz="2800" spc="-1" strike="noStrike">
              <a:solidFill>
                <a:srgbClr val="333333"/>
              </a:solidFill>
              <a:latin typeface="Noto Sans Regular"/>
            </a:endParaRPr>
          </a:p>
        </p:txBody>
      </p:sp>
      <p:sp>
        <p:nvSpPr>
          <p:cNvPr id="81" name="PlaceHolder 5"/>
          <p:cNvSpPr>
            <a:spLocks noGrp="1"/>
          </p:cNvSpPr>
          <p:nvPr>
            <p:ph type="body"/>
          </p:nvPr>
        </p:nvSpPr>
        <p:spPr>
          <a:xfrm>
            <a:off x="720000" y="4450320"/>
            <a:ext cx="2781720" cy="2091240"/>
          </a:xfrm>
          <a:prstGeom prst="rect">
            <a:avLst/>
          </a:prstGeom>
        </p:spPr>
        <p:txBody>
          <a:bodyPr lIns="0" rIns="0" tIns="0" bIns="0"/>
          <a:p>
            <a:endParaRPr b="0" lang="en-US" sz="2800" spc="-1" strike="noStrike">
              <a:solidFill>
                <a:srgbClr val="333333"/>
              </a:solidFill>
              <a:latin typeface="Noto Sans Regular"/>
            </a:endParaRPr>
          </a:p>
        </p:txBody>
      </p:sp>
      <p:sp>
        <p:nvSpPr>
          <p:cNvPr id="82" name="PlaceHolder 6"/>
          <p:cNvSpPr>
            <a:spLocks noGrp="1"/>
          </p:cNvSpPr>
          <p:nvPr>
            <p:ph type="body"/>
          </p:nvPr>
        </p:nvSpPr>
        <p:spPr>
          <a:xfrm>
            <a:off x="3641040" y="4450320"/>
            <a:ext cx="2781720" cy="2091240"/>
          </a:xfrm>
          <a:prstGeom prst="rect">
            <a:avLst/>
          </a:prstGeom>
        </p:spPr>
        <p:txBody>
          <a:bodyPr lIns="0" rIns="0" tIns="0" bIns="0"/>
          <a:p>
            <a:endParaRPr b="0" lang="en-US" sz="2800" spc="-1" strike="noStrike">
              <a:solidFill>
                <a:srgbClr val="333333"/>
              </a:solidFill>
              <a:latin typeface="Noto Sans Regular"/>
            </a:endParaRPr>
          </a:p>
        </p:txBody>
      </p:sp>
      <p:sp>
        <p:nvSpPr>
          <p:cNvPr id="83" name="PlaceHolder 7"/>
          <p:cNvSpPr>
            <a:spLocks noGrp="1"/>
          </p:cNvSpPr>
          <p:nvPr>
            <p:ph type="body"/>
          </p:nvPr>
        </p:nvSpPr>
        <p:spPr>
          <a:xfrm>
            <a:off x="6562440" y="4450320"/>
            <a:ext cx="2781720" cy="209124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87" name="PlaceHolder 2"/>
          <p:cNvSpPr>
            <a:spLocks noGrp="1"/>
          </p:cNvSpPr>
          <p:nvPr>
            <p:ph type="subTitle"/>
          </p:nvPr>
        </p:nvSpPr>
        <p:spPr>
          <a:xfrm>
            <a:off x="720000" y="2160000"/>
            <a:ext cx="8640000" cy="438480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89" name="PlaceHolder 2"/>
          <p:cNvSpPr>
            <a:spLocks noGrp="1"/>
          </p:cNvSpPr>
          <p:nvPr>
            <p:ph type="body"/>
          </p:nvPr>
        </p:nvSpPr>
        <p:spPr>
          <a:xfrm>
            <a:off x="720000" y="2160000"/>
            <a:ext cx="8640000" cy="438480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91" name="PlaceHolder 2"/>
          <p:cNvSpPr>
            <a:spLocks noGrp="1"/>
          </p:cNvSpPr>
          <p:nvPr>
            <p:ph type="body"/>
          </p:nvPr>
        </p:nvSpPr>
        <p:spPr>
          <a:xfrm>
            <a:off x="720000" y="2160000"/>
            <a:ext cx="4215960" cy="4384800"/>
          </a:xfrm>
          <a:prstGeom prst="rect">
            <a:avLst/>
          </a:prstGeom>
        </p:spPr>
        <p:txBody>
          <a:bodyPr lIns="0" rIns="0" tIns="0" bIns="0"/>
          <a:p>
            <a:endParaRPr b="0" lang="en-US" sz="2800" spc="-1" strike="noStrike">
              <a:solidFill>
                <a:srgbClr val="333333"/>
              </a:solidFill>
              <a:latin typeface="Noto Sans Regular"/>
            </a:endParaRPr>
          </a:p>
        </p:txBody>
      </p:sp>
      <p:sp>
        <p:nvSpPr>
          <p:cNvPr id="92" name="PlaceHolder 3"/>
          <p:cNvSpPr>
            <a:spLocks noGrp="1"/>
          </p:cNvSpPr>
          <p:nvPr>
            <p:ph type="body"/>
          </p:nvPr>
        </p:nvSpPr>
        <p:spPr>
          <a:xfrm>
            <a:off x="5147280" y="2160000"/>
            <a:ext cx="4215960" cy="438480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9" name="PlaceHolder 2"/>
          <p:cNvSpPr>
            <a:spLocks noGrp="1"/>
          </p:cNvSpPr>
          <p:nvPr>
            <p:ph type="body"/>
          </p:nvPr>
        </p:nvSpPr>
        <p:spPr>
          <a:xfrm>
            <a:off x="720000" y="2160000"/>
            <a:ext cx="8640000" cy="438480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720000" y="300960"/>
            <a:ext cx="8855640" cy="585360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96" name="PlaceHolder 2"/>
          <p:cNvSpPr>
            <a:spLocks noGrp="1"/>
          </p:cNvSpPr>
          <p:nvPr>
            <p:ph type="body"/>
          </p:nvPr>
        </p:nvSpPr>
        <p:spPr>
          <a:xfrm>
            <a:off x="720000" y="2160000"/>
            <a:ext cx="4215960" cy="2091240"/>
          </a:xfrm>
          <a:prstGeom prst="rect">
            <a:avLst/>
          </a:prstGeom>
        </p:spPr>
        <p:txBody>
          <a:bodyPr lIns="0" rIns="0" tIns="0" bIns="0"/>
          <a:p>
            <a:endParaRPr b="0" lang="en-US" sz="2800" spc="-1" strike="noStrike">
              <a:solidFill>
                <a:srgbClr val="333333"/>
              </a:solidFill>
              <a:latin typeface="Noto Sans Regular"/>
            </a:endParaRPr>
          </a:p>
        </p:txBody>
      </p:sp>
      <p:sp>
        <p:nvSpPr>
          <p:cNvPr id="97" name="PlaceHolder 3"/>
          <p:cNvSpPr>
            <a:spLocks noGrp="1"/>
          </p:cNvSpPr>
          <p:nvPr>
            <p:ph type="body"/>
          </p:nvPr>
        </p:nvSpPr>
        <p:spPr>
          <a:xfrm>
            <a:off x="5147280" y="2160000"/>
            <a:ext cx="4215960" cy="4384800"/>
          </a:xfrm>
          <a:prstGeom prst="rect">
            <a:avLst/>
          </a:prstGeom>
        </p:spPr>
        <p:txBody>
          <a:bodyPr lIns="0" rIns="0" tIns="0" bIns="0"/>
          <a:p>
            <a:endParaRPr b="0" lang="en-US" sz="2800" spc="-1" strike="noStrike">
              <a:solidFill>
                <a:srgbClr val="333333"/>
              </a:solidFill>
              <a:latin typeface="Noto Sans Regular"/>
            </a:endParaRPr>
          </a:p>
        </p:txBody>
      </p:sp>
      <p:sp>
        <p:nvSpPr>
          <p:cNvPr id="98" name="PlaceHolder 4"/>
          <p:cNvSpPr>
            <a:spLocks noGrp="1"/>
          </p:cNvSpPr>
          <p:nvPr>
            <p:ph type="body"/>
          </p:nvPr>
        </p:nvSpPr>
        <p:spPr>
          <a:xfrm>
            <a:off x="720000" y="4450320"/>
            <a:ext cx="4215960" cy="209124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100" name="PlaceHolder 2"/>
          <p:cNvSpPr>
            <a:spLocks noGrp="1"/>
          </p:cNvSpPr>
          <p:nvPr>
            <p:ph type="body"/>
          </p:nvPr>
        </p:nvSpPr>
        <p:spPr>
          <a:xfrm>
            <a:off x="720000" y="2160000"/>
            <a:ext cx="4215960" cy="4384800"/>
          </a:xfrm>
          <a:prstGeom prst="rect">
            <a:avLst/>
          </a:prstGeom>
        </p:spPr>
        <p:txBody>
          <a:bodyPr lIns="0" rIns="0" tIns="0" bIns="0"/>
          <a:p>
            <a:endParaRPr b="0" lang="en-US" sz="2800" spc="-1" strike="noStrike">
              <a:solidFill>
                <a:srgbClr val="333333"/>
              </a:solidFill>
              <a:latin typeface="Noto Sans Regular"/>
            </a:endParaRPr>
          </a:p>
        </p:txBody>
      </p:sp>
      <p:sp>
        <p:nvSpPr>
          <p:cNvPr id="101" name="PlaceHolder 3"/>
          <p:cNvSpPr>
            <a:spLocks noGrp="1"/>
          </p:cNvSpPr>
          <p:nvPr>
            <p:ph type="body"/>
          </p:nvPr>
        </p:nvSpPr>
        <p:spPr>
          <a:xfrm>
            <a:off x="5147280" y="2160000"/>
            <a:ext cx="4215960" cy="2091240"/>
          </a:xfrm>
          <a:prstGeom prst="rect">
            <a:avLst/>
          </a:prstGeom>
        </p:spPr>
        <p:txBody>
          <a:bodyPr lIns="0" rIns="0" tIns="0" bIns="0"/>
          <a:p>
            <a:endParaRPr b="0" lang="en-US" sz="2800" spc="-1" strike="noStrike">
              <a:solidFill>
                <a:srgbClr val="333333"/>
              </a:solidFill>
              <a:latin typeface="Noto Sans Regular"/>
            </a:endParaRPr>
          </a:p>
        </p:txBody>
      </p:sp>
      <p:sp>
        <p:nvSpPr>
          <p:cNvPr id="102" name="PlaceHolder 4"/>
          <p:cNvSpPr>
            <a:spLocks noGrp="1"/>
          </p:cNvSpPr>
          <p:nvPr>
            <p:ph type="body"/>
          </p:nvPr>
        </p:nvSpPr>
        <p:spPr>
          <a:xfrm>
            <a:off x="5147280" y="4450320"/>
            <a:ext cx="4215960" cy="209124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104" name="PlaceHolder 2"/>
          <p:cNvSpPr>
            <a:spLocks noGrp="1"/>
          </p:cNvSpPr>
          <p:nvPr>
            <p:ph type="body"/>
          </p:nvPr>
        </p:nvSpPr>
        <p:spPr>
          <a:xfrm>
            <a:off x="720000" y="2160000"/>
            <a:ext cx="4215960" cy="2091240"/>
          </a:xfrm>
          <a:prstGeom prst="rect">
            <a:avLst/>
          </a:prstGeom>
        </p:spPr>
        <p:txBody>
          <a:bodyPr lIns="0" rIns="0" tIns="0" bIns="0"/>
          <a:p>
            <a:endParaRPr b="0" lang="en-US" sz="2800" spc="-1" strike="noStrike">
              <a:solidFill>
                <a:srgbClr val="333333"/>
              </a:solidFill>
              <a:latin typeface="Noto Sans Regular"/>
            </a:endParaRPr>
          </a:p>
        </p:txBody>
      </p:sp>
      <p:sp>
        <p:nvSpPr>
          <p:cNvPr id="105" name="PlaceHolder 3"/>
          <p:cNvSpPr>
            <a:spLocks noGrp="1"/>
          </p:cNvSpPr>
          <p:nvPr>
            <p:ph type="body"/>
          </p:nvPr>
        </p:nvSpPr>
        <p:spPr>
          <a:xfrm>
            <a:off x="5147280" y="2160000"/>
            <a:ext cx="4215960" cy="2091240"/>
          </a:xfrm>
          <a:prstGeom prst="rect">
            <a:avLst/>
          </a:prstGeom>
        </p:spPr>
        <p:txBody>
          <a:bodyPr lIns="0" rIns="0" tIns="0" bIns="0"/>
          <a:p>
            <a:endParaRPr b="0" lang="en-US" sz="2800" spc="-1" strike="noStrike">
              <a:solidFill>
                <a:srgbClr val="333333"/>
              </a:solidFill>
              <a:latin typeface="Noto Sans Regular"/>
            </a:endParaRPr>
          </a:p>
        </p:txBody>
      </p:sp>
      <p:sp>
        <p:nvSpPr>
          <p:cNvPr id="106" name="PlaceHolder 4"/>
          <p:cNvSpPr>
            <a:spLocks noGrp="1"/>
          </p:cNvSpPr>
          <p:nvPr>
            <p:ph type="body"/>
          </p:nvPr>
        </p:nvSpPr>
        <p:spPr>
          <a:xfrm>
            <a:off x="720000" y="4450320"/>
            <a:ext cx="8640000" cy="209124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108" name="PlaceHolder 2"/>
          <p:cNvSpPr>
            <a:spLocks noGrp="1"/>
          </p:cNvSpPr>
          <p:nvPr>
            <p:ph type="body"/>
          </p:nvPr>
        </p:nvSpPr>
        <p:spPr>
          <a:xfrm>
            <a:off x="720000" y="2160000"/>
            <a:ext cx="8640000" cy="2091240"/>
          </a:xfrm>
          <a:prstGeom prst="rect">
            <a:avLst/>
          </a:prstGeom>
        </p:spPr>
        <p:txBody>
          <a:bodyPr lIns="0" rIns="0" tIns="0" bIns="0"/>
          <a:p>
            <a:endParaRPr b="0" lang="en-US" sz="2800" spc="-1" strike="noStrike">
              <a:solidFill>
                <a:srgbClr val="333333"/>
              </a:solidFill>
              <a:latin typeface="Noto Sans Regular"/>
            </a:endParaRPr>
          </a:p>
        </p:txBody>
      </p:sp>
      <p:sp>
        <p:nvSpPr>
          <p:cNvPr id="109" name="PlaceHolder 3"/>
          <p:cNvSpPr>
            <a:spLocks noGrp="1"/>
          </p:cNvSpPr>
          <p:nvPr>
            <p:ph type="body"/>
          </p:nvPr>
        </p:nvSpPr>
        <p:spPr>
          <a:xfrm>
            <a:off x="720000" y="4450320"/>
            <a:ext cx="8640000" cy="209124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111" name="PlaceHolder 2"/>
          <p:cNvSpPr>
            <a:spLocks noGrp="1"/>
          </p:cNvSpPr>
          <p:nvPr>
            <p:ph type="body"/>
          </p:nvPr>
        </p:nvSpPr>
        <p:spPr>
          <a:xfrm>
            <a:off x="720000" y="2160000"/>
            <a:ext cx="4215960" cy="2091240"/>
          </a:xfrm>
          <a:prstGeom prst="rect">
            <a:avLst/>
          </a:prstGeom>
        </p:spPr>
        <p:txBody>
          <a:bodyPr lIns="0" rIns="0" tIns="0" bIns="0"/>
          <a:p>
            <a:endParaRPr b="0" lang="en-US" sz="2800" spc="-1" strike="noStrike">
              <a:solidFill>
                <a:srgbClr val="333333"/>
              </a:solidFill>
              <a:latin typeface="Noto Sans Regular"/>
            </a:endParaRPr>
          </a:p>
        </p:txBody>
      </p:sp>
      <p:sp>
        <p:nvSpPr>
          <p:cNvPr id="112" name="PlaceHolder 3"/>
          <p:cNvSpPr>
            <a:spLocks noGrp="1"/>
          </p:cNvSpPr>
          <p:nvPr>
            <p:ph type="body"/>
          </p:nvPr>
        </p:nvSpPr>
        <p:spPr>
          <a:xfrm>
            <a:off x="5147280" y="2160000"/>
            <a:ext cx="4215960" cy="2091240"/>
          </a:xfrm>
          <a:prstGeom prst="rect">
            <a:avLst/>
          </a:prstGeom>
        </p:spPr>
        <p:txBody>
          <a:bodyPr lIns="0" rIns="0" tIns="0" bIns="0"/>
          <a:p>
            <a:endParaRPr b="0" lang="en-US" sz="2800" spc="-1" strike="noStrike">
              <a:solidFill>
                <a:srgbClr val="333333"/>
              </a:solidFill>
              <a:latin typeface="Noto Sans Regular"/>
            </a:endParaRPr>
          </a:p>
        </p:txBody>
      </p:sp>
      <p:sp>
        <p:nvSpPr>
          <p:cNvPr id="113" name="PlaceHolder 4"/>
          <p:cNvSpPr>
            <a:spLocks noGrp="1"/>
          </p:cNvSpPr>
          <p:nvPr>
            <p:ph type="body"/>
          </p:nvPr>
        </p:nvSpPr>
        <p:spPr>
          <a:xfrm>
            <a:off x="720000" y="4450320"/>
            <a:ext cx="4215960" cy="2091240"/>
          </a:xfrm>
          <a:prstGeom prst="rect">
            <a:avLst/>
          </a:prstGeom>
        </p:spPr>
        <p:txBody>
          <a:bodyPr lIns="0" rIns="0" tIns="0" bIns="0"/>
          <a:p>
            <a:endParaRPr b="0" lang="en-US" sz="2800" spc="-1" strike="noStrike">
              <a:solidFill>
                <a:srgbClr val="333333"/>
              </a:solidFill>
              <a:latin typeface="Noto Sans Regular"/>
            </a:endParaRPr>
          </a:p>
        </p:txBody>
      </p:sp>
      <p:sp>
        <p:nvSpPr>
          <p:cNvPr id="114" name="PlaceHolder 5"/>
          <p:cNvSpPr>
            <a:spLocks noGrp="1"/>
          </p:cNvSpPr>
          <p:nvPr>
            <p:ph type="body"/>
          </p:nvPr>
        </p:nvSpPr>
        <p:spPr>
          <a:xfrm>
            <a:off x="5147280" y="4450320"/>
            <a:ext cx="4215960" cy="209124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116" name="PlaceHolder 2"/>
          <p:cNvSpPr>
            <a:spLocks noGrp="1"/>
          </p:cNvSpPr>
          <p:nvPr>
            <p:ph type="body"/>
          </p:nvPr>
        </p:nvSpPr>
        <p:spPr>
          <a:xfrm>
            <a:off x="720000" y="2160000"/>
            <a:ext cx="2781720" cy="2091240"/>
          </a:xfrm>
          <a:prstGeom prst="rect">
            <a:avLst/>
          </a:prstGeom>
        </p:spPr>
        <p:txBody>
          <a:bodyPr lIns="0" rIns="0" tIns="0" bIns="0"/>
          <a:p>
            <a:endParaRPr b="0" lang="en-US" sz="2800" spc="-1" strike="noStrike">
              <a:solidFill>
                <a:srgbClr val="333333"/>
              </a:solidFill>
              <a:latin typeface="Noto Sans Regular"/>
            </a:endParaRPr>
          </a:p>
        </p:txBody>
      </p:sp>
      <p:sp>
        <p:nvSpPr>
          <p:cNvPr id="117" name="PlaceHolder 3"/>
          <p:cNvSpPr>
            <a:spLocks noGrp="1"/>
          </p:cNvSpPr>
          <p:nvPr>
            <p:ph type="body"/>
          </p:nvPr>
        </p:nvSpPr>
        <p:spPr>
          <a:xfrm>
            <a:off x="3641040" y="2160000"/>
            <a:ext cx="2781720" cy="2091240"/>
          </a:xfrm>
          <a:prstGeom prst="rect">
            <a:avLst/>
          </a:prstGeom>
        </p:spPr>
        <p:txBody>
          <a:bodyPr lIns="0" rIns="0" tIns="0" bIns="0"/>
          <a:p>
            <a:endParaRPr b="0" lang="en-US" sz="2800" spc="-1" strike="noStrike">
              <a:solidFill>
                <a:srgbClr val="333333"/>
              </a:solidFill>
              <a:latin typeface="Noto Sans Regular"/>
            </a:endParaRPr>
          </a:p>
        </p:txBody>
      </p:sp>
      <p:sp>
        <p:nvSpPr>
          <p:cNvPr id="118" name="PlaceHolder 4"/>
          <p:cNvSpPr>
            <a:spLocks noGrp="1"/>
          </p:cNvSpPr>
          <p:nvPr>
            <p:ph type="body"/>
          </p:nvPr>
        </p:nvSpPr>
        <p:spPr>
          <a:xfrm>
            <a:off x="6562440" y="2160000"/>
            <a:ext cx="2781720" cy="2091240"/>
          </a:xfrm>
          <a:prstGeom prst="rect">
            <a:avLst/>
          </a:prstGeom>
        </p:spPr>
        <p:txBody>
          <a:bodyPr lIns="0" rIns="0" tIns="0" bIns="0"/>
          <a:p>
            <a:endParaRPr b="0" lang="en-US" sz="2800" spc="-1" strike="noStrike">
              <a:solidFill>
                <a:srgbClr val="333333"/>
              </a:solidFill>
              <a:latin typeface="Noto Sans Regular"/>
            </a:endParaRPr>
          </a:p>
        </p:txBody>
      </p:sp>
      <p:sp>
        <p:nvSpPr>
          <p:cNvPr id="119" name="PlaceHolder 5"/>
          <p:cNvSpPr>
            <a:spLocks noGrp="1"/>
          </p:cNvSpPr>
          <p:nvPr>
            <p:ph type="body"/>
          </p:nvPr>
        </p:nvSpPr>
        <p:spPr>
          <a:xfrm>
            <a:off x="720000" y="4450320"/>
            <a:ext cx="2781720" cy="2091240"/>
          </a:xfrm>
          <a:prstGeom prst="rect">
            <a:avLst/>
          </a:prstGeom>
        </p:spPr>
        <p:txBody>
          <a:bodyPr lIns="0" rIns="0" tIns="0" bIns="0"/>
          <a:p>
            <a:endParaRPr b="0" lang="en-US" sz="2800" spc="-1" strike="noStrike">
              <a:solidFill>
                <a:srgbClr val="333333"/>
              </a:solidFill>
              <a:latin typeface="Noto Sans Regular"/>
            </a:endParaRPr>
          </a:p>
        </p:txBody>
      </p:sp>
      <p:sp>
        <p:nvSpPr>
          <p:cNvPr id="120" name="PlaceHolder 6"/>
          <p:cNvSpPr>
            <a:spLocks noGrp="1"/>
          </p:cNvSpPr>
          <p:nvPr>
            <p:ph type="body"/>
          </p:nvPr>
        </p:nvSpPr>
        <p:spPr>
          <a:xfrm>
            <a:off x="3641040" y="4450320"/>
            <a:ext cx="2781720" cy="2091240"/>
          </a:xfrm>
          <a:prstGeom prst="rect">
            <a:avLst/>
          </a:prstGeom>
        </p:spPr>
        <p:txBody>
          <a:bodyPr lIns="0" rIns="0" tIns="0" bIns="0"/>
          <a:p>
            <a:endParaRPr b="0" lang="en-US" sz="2800" spc="-1" strike="noStrike">
              <a:solidFill>
                <a:srgbClr val="333333"/>
              </a:solidFill>
              <a:latin typeface="Noto Sans Regular"/>
            </a:endParaRPr>
          </a:p>
        </p:txBody>
      </p:sp>
      <p:sp>
        <p:nvSpPr>
          <p:cNvPr id="121" name="PlaceHolder 7"/>
          <p:cNvSpPr>
            <a:spLocks noGrp="1"/>
          </p:cNvSpPr>
          <p:nvPr>
            <p:ph type="body"/>
          </p:nvPr>
        </p:nvSpPr>
        <p:spPr>
          <a:xfrm>
            <a:off x="6562440" y="4450320"/>
            <a:ext cx="2781720" cy="209124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11" name="PlaceHolder 2"/>
          <p:cNvSpPr>
            <a:spLocks noGrp="1"/>
          </p:cNvSpPr>
          <p:nvPr>
            <p:ph type="body"/>
          </p:nvPr>
        </p:nvSpPr>
        <p:spPr>
          <a:xfrm>
            <a:off x="720000" y="2160000"/>
            <a:ext cx="4215960" cy="4384800"/>
          </a:xfrm>
          <a:prstGeom prst="rect">
            <a:avLst/>
          </a:prstGeom>
        </p:spPr>
        <p:txBody>
          <a:bodyPr lIns="0" rIns="0" tIns="0" bIns="0"/>
          <a:p>
            <a:endParaRPr b="0" lang="en-US" sz="2800" spc="-1" strike="noStrike">
              <a:solidFill>
                <a:srgbClr val="333333"/>
              </a:solidFill>
              <a:latin typeface="Noto Sans Regular"/>
            </a:endParaRPr>
          </a:p>
        </p:txBody>
      </p:sp>
      <p:sp>
        <p:nvSpPr>
          <p:cNvPr id="12" name="PlaceHolder 3"/>
          <p:cNvSpPr>
            <a:spLocks noGrp="1"/>
          </p:cNvSpPr>
          <p:nvPr>
            <p:ph type="body"/>
          </p:nvPr>
        </p:nvSpPr>
        <p:spPr>
          <a:xfrm>
            <a:off x="5147280" y="2160000"/>
            <a:ext cx="4215960" cy="438480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720000" y="300960"/>
            <a:ext cx="8855640" cy="585360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16" name="PlaceHolder 2"/>
          <p:cNvSpPr>
            <a:spLocks noGrp="1"/>
          </p:cNvSpPr>
          <p:nvPr>
            <p:ph type="body"/>
          </p:nvPr>
        </p:nvSpPr>
        <p:spPr>
          <a:xfrm>
            <a:off x="720000" y="2160000"/>
            <a:ext cx="4215960" cy="2091240"/>
          </a:xfrm>
          <a:prstGeom prst="rect">
            <a:avLst/>
          </a:prstGeom>
        </p:spPr>
        <p:txBody>
          <a:bodyPr lIns="0" rIns="0" tIns="0" bIns="0"/>
          <a:p>
            <a:endParaRPr b="0" lang="en-US" sz="2800" spc="-1" strike="noStrike">
              <a:solidFill>
                <a:srgbClr val="333333"/>
              </a:solidFill>
              <a:latin typeface="Noto Sans Regular"/>
            </a:endParaRPr>
          </a:p>
        </p:txBody>
      </p:sp>
      <p:sp>
        <p:nvSpPr>
          <p:cNvPr id="17" name="PlaceHolder 3"/>
          <p:cNvSpPr>
            <a:spLocks noGrp="1"/>
          </p:cNvSpPr>
          <p:nvPr>
            <p:ph type="body"/>
          </p:nvPr>
        </p:nvSpPr>
        <p:spPr>
          <a:xfrm>
            <a:off x="5147280" y="2160000"/>
            <a:ext cx="4215960" cy="4384800"/>
          </a:xfrm>
          <a:prstGeom prst="rect">
            <a:avLst/>
          </a:prstGeom>
        </p:spPr>
        <p:txBody>
          <a:bodyPr lIns="0" rIns="0" tIns="0" bIns="0"/>
          <a:p>
            <a:endParaRPr b="0" lang="en-US" sz="2800" spc="-1" strike="noStrike">
              <a:solidFill>
                <a:srgbClr val="333333"/>
              </a:solidFill>
              <a:latin typeface="Noto Sans Regular"/>
            </a:endParaRPr>
          </a:p>
        </p:txBody>
      </p:sp>
      <p:sp>
        <p:nvSpPr>
          <p:cNvPr id="18" name="PlaceHolder 4"/>
          <p:cNvSpPr>
            <a:spLocks noGrp="1"/>
          </p:cNvSpPr>
          <p:nvPr>
            <p:ph type="body"/>
          </p:nvPr>
        </p:nvSpPr>
        <p:spPr>
          <a:xfrm>
            <a:off x="720000" y="4450320"/>
            <a:ext cx="4215960" cy="209124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20" name="PlaceHolder 2"/>
          <p:cNvSpPr>
            <a:spLocks noGrp="1"/>
          </p:cNvSpPr>
          <p:nvPr>
            <p:ph type="body"/>
          </p:nvPr>
        </p:nvSpPr>
        <p:spPr>
          <a:xfrm>
            <a:off x="720000" y="2160000"/>
            <a:ext cx="4215960" cy="4384800"/>
          </a:xfrm>
          <a:prstGeom prst="rect">
            <a:avLst/>
          </a:prstGeom>
        </p:spPr>
        <p:txBody>
          <a:bodyPr lIns="0" rIns="0" tIns="0" bIns="0"/>
          <a:p>
            <a:endParaRPr b="0" lang="en-US" sz="2800" spc="-1" strike="noStrike">
              <a:solidFill>
                <a:srgbClr val="333333"/>
              </a:solidFill>
              <a:latin typeface="Noto Sans Regular"/>
            </a:endParaRPr>
          </a:p>
        </p:txBody>
      </p:sp>
      <p:sp>
        <p:nvSpPr>
          <p:cNvPr id="21" name="PlaceHolder 3"/>
          <p:cNvSpPr>
            <a:spLocks noGrp="1"/>
          </p:cNvSpPr>
          <p:nvPr>
            <p:ph type="body"/>
          </p:nvPr>
        </p:nvSpPr>
        <p:spPr>
          <a:xfrm>
            <a:off x="5147280" y="2160000"/>
            <a:ext cx="4215960" cy="2091240"/>
          </a:xfrm>
          <a:prstGeom prst="rect">
            <a:avLst/>
          </a:prstGeom>
        </p:spPr>
        <p:txBody>
          <a:bodyPr lIns="0" rIns="0" tIns="0" bIns="0"/>
          <a:p>
            <a:endParaRPr b="0" lang="en-US" sz="2800" spc="-1" strike="noStrike">
              <a:solidFill>
                <a:srgbClr val="333333"/>
              </a:solidFill>
              <a:latin typeface="Noto Sans Regular"/>
            </a:endParaRPr>
          </a:p>
        </p:txBody>
      </p:sp>
      <p:sp>
        <p:nvSpPr>
          <p:cNvPr id="22" name="PlaceHolder 4"/>
          <p:cNvSpPr>
            <a:spLocks noGrp="1"/>
          </p:cNvSpPr>
          <p:nvPr>
            <p:ph type="body"/>
          </p:nvPr>
        </p:nvSpPr>
        <p:spPr>
          <a:xfrm>
            <a:off x="5147280" y="4450320"/>
            <a:ext cx="4215960" cy="209124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720000" y="300960"/>
            <a:ext cx="8855640" cy="1262520"/>
          </a:xfrm>
          <a:prstGeom prst="rect">
            <a:avLst/>
          </a:prstGeom>
        </p:spPr>
        <p:txBody>
          <a:bodyPr lIns="0" rIns="0" tIns="0" bIns="0" anchor="ctr"/>
          <a:p>
            <a:endParaRPr b="1" lang="en-US" sz="4400" spc="-1" strike="noStrike">
              <a:solidFill>
                <a:srgbClr val="333333"/>
              </a:solidFill>
              <a:latin typeface="Noto Sans Regular"/>
            </a:endParaRPr>
          </a:p>
        </p:txBody>
      </p:sp>
      <p:sp>
        <p:nvSpPr>
          <p:cNvPr id="24" name="PlaceHolder 2"/>
          <p:cNvSpPr>
            <a:spLocks noGrp="1"/>
          </p:cNvSpPr>
          <p:nvPr>
            <p:ph type="body"/>
          </p:nvPr>
        </p:nvSpPr>
        <p:spPr>
          <a:xfrm>
            <a:off x="720000" y="2160000"/>
            <a:ext cx="4215960" cy="2091240"/>
          </a:xfrm>
          <a:prstGeom prst="rect">
            <a:avLst/>
          </a:prstGeom>
        </p:spPr>
        <p:txBody>
          <a:bodyPr lIns="0" rIns="0" tIns="0" bIns="0"/>
          <a:p>
            <a:endParaRPr b="0" lang="en-US" sz="2800" spc="-1" strike="noStrike">
              <a:solidFill>
                <a:srgbClr val="333333"/>
              </a:solidFill>
              <a:latin typeface="Noto Sans Regular"/>
            </a:endParaRPr>
          </a:p>
        </p:txBody>
      </p:sp>
      <p:sp>
        <p:nvSpPr>
          <p:cNvPr id="25" name="PlaceHolder 3"/>
          <p:cNvSpPr>
            <a:spLocks noGrp="1"/>
          </p:cNvSpPr>
          <p:nvPr>
            <p:ph type="body"/>
          </p:nvPr>
        </p:nvSpPr>
        <p:spPr>
          <a:xfrm>
            <a:off x="5147280" y="2160000"/>
            <a:ext cx="4215960" cy="2091240"/>
          </a:xfrm>
          <a:prstGeom prst="rect">
            <a:avLst/>
          </a:prstGeom>
        </p:spPr>
        <p:txBody>
          <a:bodyPr lIns="0" rIns="0" tIns="0" bIns="0"/>
          <a:p>
            <a:endParaRPr b="0" lang="en-US" sz="2800" spc="-1" strike="noStrike">
              <a:solidFill>
                <a:srgbClr val="333333"/>
              </a:solidFill>
              <a:latin typeface="Noto Sans Regular"/>
            </a:endParaRPr>
          </a:p>
        </p:txBody>
      </p:sp>
      <p:sp>
        <p:nvSpPr>
          <p:cNvPr id="26" name="PlaceHolder 4"/>
          <p:cNvSpPr>
            <a:spLocks noGrp="1"/>
          </p:cNvSpPr>
          <p:nvPr>
            <p:ph type="body"/>
          </p:nvPr>
        </p:nvSpPr>
        <p:spPr>
          <a:xfrm>
            <a:off x="720000" y="4450320"/>
            <a:ext cx="8640000" cy="2091240"/>
          </a:xfrm>
          <a:prstGeom prst="rect">
            <a:avLst/>
          </a:prstGeom>
        </p:spPr>
        <p:txBody>
          <a:bodyPr lIns="0" rIns="0" tIns="0" bIns="0"/>
          <a:p>
            <a:endParaRPr b="0" lang="en-US" sz="2800" spc="-1" strike="noStrike">
              <a:solidFill>
                <a:srgbClr val="333333"/>
              </a:solidFill>
              <a:latin typeface="Noto Sans Regular"/>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792000" y="4104000"/>
            <a:ext cx="8568000" cy="1440000"/>
          </a:xfrm>
          <a:prstGeom prst="rect">
            <a:avLst/>
          </a:prstGeom>
        </p:spPr>
        <p:txBody>
          <a:bodyPr lIns="0" rIns="0" tIns="0" bIns="0" anchor="ctr">
            <a:normAutofit/>
          </a:bodyPr>
          <a:p>
            <a:r>
              <a:rPr b="1" lang="en-US" sz="4800" spc="-1" strike="noStrike">
                <a:solidFill>
                  <a:srgbClr val="333333"/>
                </a:solidFill>
                <a:latin typeface="Noto Sans Regular"/>
              </a:rPr>
              <a:t>Click to edit the title text format</a:t>
            </a:r>
            <a:endParaRPr b="1" lang="en-US" sz="4800" spc="-1" strike="noStrike">
              <a:solidFill>
                <a:srgbClr val="333333"/>
              </a:solidFill>
              <a:latin typeface="Noto Sans Regular"/>
            </a:endParaRPr>
          </a:p>
        </p:txBody>
      </p:sp>
      <p:sp>
        <p:nvSpPr>
          <p:cNvPr id="1" name="PlaceHolder 2"/>
          <p:cNvSpPr>
            <a:spLocks noGrp="1"/>
          </p:cNvSpPr>
          <p:nvPr>
            <p:ph type="body"/>
          </p:nvPr>
        </p:nvSpPr>
        <p:spPr>
          <a:xfrm>
            <a:off x="792000" y="5904000"/>
            <a:ext cx="8568000" cy="982440"/>
          </a:xfrm>
          <a:prstGeom prst="rect">
            <a:avLst/>
          </a:prstGeom>
        </p:spPr>
        <p:txBody>
          <a:bodyPr lIns="0" rIns="0" tIns="0" bIns="0">
            <a:normAutofit/>
          </a:bodyPr>
          <a:p>
            <a:pPr marL="432000" indent="-324000">
              <a:spcAft>
                <a:spcPts val="1879"/>
              </a:spcAft>
              <a:buClr>
                <a:srgbClr val="333333"/>
              </a:buClr>
              <a:buSzPct val="45000"/>
              <a:buFont typeface="Wingdings" charset="2"/>
              <a:buChar char=""/>
            </a:pPr>
            <a:r>
              <a:rPr b="0" lang="en-US" sz="2400" spc="-1" strike="noStrike">
                <a:solidFill>
                  <a:srgbClr val="333333"/>
                </a:solidFill>
                <a:latin typeface="Noto Sans Bold"/>
              </a:rPr>
              <a:t>Click to edit the outline text format</a:t>
            </a:r>
            <a:endParaRPr b="0" lang="en-US" sz="2400" spc="-1" strike="noStrike">
              <a:solidFill>
                <a:srgbClr val="333333"/>
              </a:solidFill>
              <a:latin typeface="Noto Sans Bold"/>
            </a:endParaRPr>
          </a:p>
          <a:p>
            <a:pPr lvl="1" marL="864000" indent="-324000">
              <a:spcAft>
                <a:spcPts val="1497"/>
              </a:spcAft>
              <a:buClr>
                <a:srgbClr val="ffffff"/>
              </a:buClr>
              <a:buSzPct val="75000"/>
              <a:buFont typeface="Symbol" charset="2"/>
              <a:buChar char=""/>
            </a:pPr>
            <a:r>
              <a:rPr b="0" lang="en-US" sz="2400" spc="-1" strike="noStrike">
                <a:solidFill>
                  <a:srgbClr val="333333"/>
                </a:solidFill>
                <a:latin typeface="Noto Sans Bold"/>
              </a:rPr>
              <a:t>Second Outline Level</a:t>
            </a:r>
            <a:endParaRPr b="0" lang="en-US" sz="2400" spc="-1" strike="noStrike">
              <a:solidFill>
                <a:srgbClr val="333333"/>
              </a:solidFill>
              <a:latin typeface="Noto Sans Bold"/>
            </a:endParaRPr>
          </a:p>
          <a:p>
            <a:pPr lvl="2" marL="1296000" indent="-288000">
              <a:spcAft>
                <a:spcPts val="1120"/>
              </a:spcAft>
              <a:buClr>
                <a:srgbClr val="ffffff"/>
              </a:buClr>
              <a:buSzPct val="45000"/>
              <a:buFont typeface="Wingdings" charset="2"/>
              <a:buChar char=""/>
            </a:pPr>
            <a:r>
              <a:rPr b="0" lang="en-US" sz="2400" spc="-1" strike="noStrike">
                <a:solidFill>
                  <a:srgbClr val="333333"/>
                </a:solidFill>
                <a:latin typeface="Noto Sans Bold"/>
              </a:rPr>
              <a:t>Third Outline Level</a:t>
            </a:r>
            <a:endParaRPr b="0" lang="en-US" sz="2400" spc="-1" strike="noStrike">
              <a:solidFill>
                <a:srgbClr val="333333"/>
              </a:solidFill>
              <a:latin typeface="Noto Sans Bold"/>
            </a:endParaRPr>
          </a:p>
          <a:p>
            <a:pPr lvl="3" marL="1728000" indent="-216000">
              <a:spcAft>
                <a:spcPts val="743"/>
              </a:spcAft>
              <a:buClr>
                <a:srgbClr val="ffffff"/>
              </a:buClr>
              <a:buSzPct val="75000"/>
              <a:buFont typeface="Symbol" charset="2"/>
              <a:buChar char=""/>
            </a:pPr>
            <a:r>
              <a:rPr b="0" lang="en-US" sz="2400" spc="-1" strike="noStrike">
                <a:solidFill>
                  <a:srgbClr val="333333"/>
                </a:solidFill>
                <a:latin typeface="Noto Sans Bold"/>
              </a:rPr>
              <a:t>Fourth Outline Level</a:t>
            </a:r>
            <a:endParaRPr b="0" lang="en-US" sz="2400" spc="-1" strike="noStrike">
              <a:solidFill>
                <a:srgbClr val="333333"/>
              </a:solidFill>
              <a:latin typeface="Noto Sans Bold"/>
            </a:endParaRPr>
          </a:p>
          <a:p>
            <a:pPr lvl="4" marL="2160000" indent="-216000">
              <a:spcAft>
                <a:spcPts val="366"/>
              </a:spcAft>
              <a:buClr>
                <a:srgbClr val="ffffff"/>
              </a:buClr>
              <a:buSzPct val="45000"/>
              <a:buFont typeface="Wingdings" charset="2"/>
              <a:buChar char=""/>
            </a:pPr>
            <a:r>
              <a:rPr b="0" lang="en-US" sz="2400" spc="-1" strike="noStrike">
                <a:solidFill>
                  <a:srgbClr val="333333"/>
                </a:solidFill>
                <a:latin typeface="Noto Sans Bold"/>
              </a:rPr>
              <a:t>Fifth Outline Level</a:t>
            </a:r>
            <a:endParaRPr b="0" lang="en-US" sz="2400" spc="-1" strike="noStrike">
              <a:solidFill>
                <a:srgbClr val="333333"/>
              </a:solidFill>
              <a:latin typeface="Noto Sans Bold"/>
            </a:endParaRPr>
          </a:p>
          <a:p>
            <a:pPr lvl="5" marL="2592000" indent="-216000">
              <a:spcAft>
                <a:spcPts val="366"/>
              </a:spcAft>
              <a:buClr>
                <a:srgbClr val="ffffff"/>
              </a:buClr>
              <a:buSzPct val="45000"/>
              <a:buFont typeface="Wingdings" charset="2"/>
              <a:buChar char=""/>
            </a:pPr>
            <a:r>
              <a:rPr b="0" lang="en-US" sz="2400" spc="-1" strike="noStrike">
                <a:solidFill>
                  <a:srgbClr val="333333"/>
                </a:solidFill>
                <a:latin typeface="Noto Sans Bold"/>
              </a:rPr>
              <a:t>Sixth Outline Level</a:t>
            </a:r>
            <a:endParaRPr b="0" lang="en-US" sz="2400" spc="-1" strike="noStrike">
              <a:solidFill>
                <a:srgbClr val="333333"/>
              </a:solidFill>
              <a:latin typeface="Noto Sans Bold"/>
            </a:endParaRPr>
          </a:p>
          <a:p>
            <a:pPr lvl="6" marL="3024000" indent="-216000">
              <a:spcAft>
                <a:spcPts val="366"/>
              </a:spcAft>
              <a:buClr>
                <a:srgbClr val="ffffff"/>
              </a:buClr>
              <a:buSzPct val="45000"/>
              <a:buFont typeface="Wingdings" charset="2"/>
              <a:buChar char=""/>
            </a:pPr>
            <a:r>
              <a:rPr b="0" lang="en-US" sz="2400" spc="-1" strike="noStrike">
                <a:solidFill>
                  <a:srgbClr val="333333"/>
                </a:solidFill>
                <a:latin typeface="Noto Sans Bold"/>
              </a:rPr>
              <a:t>Seventh Outline Level</a:t>
            </a:r>
            <a:endParaRPr b="0" lang="en-US" sz="2400" spc="-1" strike="noStrike">
              <a:solidFill>
                <a:srgbClr val="333333"/>
              </a:solidFill>
              <a:latin typeface="Noto Sans Bold"/>
            </a:endParaRPr>
          </a:p>
        </p:txBody>
      </p:sp>
      <p:sp>
        <p:nvSpPr>
          <p:cNvPr id="2" name="PlaceHolder 3"/>
          <p:cNvSpPr>
            <a:spLocks noGrp="1"/>
          </p:cNvSpPr>
          <p:nvPr>
            <p:ph type="dt"/>
          </p:nvPr>
        </p:nvSpPr>
        <p:spPr>
          <a:xfrm>
            <a:off x="504000" y="6886440"/>
            <a:ext cx="2348280" cy="521280"/>
          </a:xfrm>
          <a:prstGeom prst="rect">
            <a:avLst/>
          </a:prstGeom>
        </p:spPr>
        <p:txBody>
          <a:bodyPr lIns="0" rIns="0" tIns="0" bIns="0"/>
          <a:p>
            <a:r>
              <a:rPr b="0" lang="en-US" sz="1400" spc="-1" strike="noStrike">
                <a:latin typeface="Noto Sans Regular"/>
              </a:rPr>
              <a:t>&lt;date/time&gt;</a:t>
            </a:r>
            <a:endParaRPr b="0" lang="en-US" sz="1400" spc="-1" strike="noStrike">
              <a:latin typeface="Noto Sans Regular"/>
            </a:endParaRPr>
          </a:p>
        </p:txBody>
      </p:sp>
      <p:sp>
        <p:nvSpPr>
          <p:cNvPr id="3" name="PlaceHolder 4"/>
          <p:cNvSpPr>
            <a:spLocks noGrp="1"/>
          </p:cNvSpPr>
          <p:nvPr>
            <p:ph type="ftr"/>
          </p:nvPr>
        </p:nvSpPr>
        <p:spPr>
          <a:xfrm>
            <a:off x="3447360" y="6886440"/>
            <a:ext cx="3195000" cy="521280"/>
          </a:xfrm>
          <a:prstGeom prst="rect">
            <a:avLst/>
          </a:prstGeom>
        </p:spPr>
        <p:txBody>
          <a:bodyPr lIns="0" rIns="0" tIns="0" bIns="0"/>
          <a:p>
            <a:pPr algn="ctr"/>
            <a:r>
              <a:rPr b="0" lang="en-US" sz="1400" spc="-1" strike="noStrike">
                <a:latin typeface="Noto Sans Regular"/>
              </a:rPr>
              <a:t>&lt;footer&gt;</a:t>
            </a:r>
            <a:endParaRPr b="0" lang="en-US" sz="1400" spc="-1" strike="noStrike">
              <a:latin typeface="Noto Sans Regular"/>
            </a:endParaRPr>
          </a:p>
        </p:txBody>
      </p:sp>
      <p:sp>
        <p:nvSpPr>
          <p:cNvPr id="4" name="PlaceHolder 5"/>
          <p:cNvSpPr>
            <a:spLocks noGrp="1"/>
          </p:cNvSpPr>
          <p:nvPr>
            <p:ph type="sldNum"/>
          </p:nvPr>
        </p:nvSpPr>
        <p:spPr>
          <a:xfrm>
            <a:off x="7227360" y="6886440"/>
            <a:ext cx="2348280" cy="521280"/>
          </a:xfrm>
          <a:prstGeom prst="rect">
            <a:avLst/>
          </a:prstGeom>
        </p:spPr>
        <p:txBody>
          <a:bodyPr lIns="0" rIns="0" tIns="0" bIns="0"/>
          <a:p>
            <a:pPr algn="r"/>
            <a:fld id="{90D6D263-5280-4345-AF1A-91A73E34B89C}" type="slidenum">
              <a:rPr b="0" lang="en-US" sz="1400" spc="-1" strike="noStrike">
                <a:latin typeface="Noto Sans Regular"/>
              </a:rPr>
              <a:t>&lt;number&gt;</a:t>
            </a:fld>
            <a:r>
              <a:rPr b="0" lang="en-US" sz="1400" spc="-1" strike="noStrike">
                <a:latin typeface="Noto Sans Regular"/>
              </a:rPr>
              <a:t> / </a:t>
            </a:r>
            <a:fld id="{347D15FB-13CD-43E3-8AE4-3F1B584C735A}" type="slidecount">
              <a:rPr b="0" lang="en-US" sz="1400" spc="-1" strike="noStrike">
                <a:latin typeface="Noto Sans Regular"/>
              </a:rPr>
              <a:t>33</a:t>
            </a:fld>
            <a:endParaRPr b="0" lang="en-US" sz="1400" spc="-1" strike="noStrike">
              <a:latin typeface="Noto Sans Regular"/>
            </a:endParaRPr>
          </a:p>
        </p:txBody>
      </p:sp>
      <p:sp>
        <p:nvSpPr>
          <p:cNvPr id="5" name="CustomShape 6"/>
          <p:cNvSpPr/>
          <p:nvPr/>
        </p:nvSpPr>
        <p:spPr>
          <a:xfrm>
            <a:off x="0" y="4320000"/>
            <a:ext cx="504000" cy="1080000"/>
          </a:xfrm>
          <a:prstGeom prst="rect">
            <a:avLst/>
          </a:prstGeom>
          <a:solidFill>
            <a:srgbClr val="ef2929"/>
          </a:solidFill>
          <a:ln>
            <a:noFill/>
          </a:ln>
        </p:spPr>
        <p:style>
          <a:lnRef idx="0"/>
          <a:fillRef idx="0"/>
          <a:effectRef idx="0"/>
          <a:fontRef idx="minor"/>
        </p:style>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PlaceHolder 1"/>
          <p:cNvSpPr>
            <a:spLocks noGrp="1"/>
          </p:cNvSpPr>
          <p:nvPr>
            <p:ph type="title"/>
          </p:nvPr>
        </p:nvSpPr>
        <p:spPr>
          <a:xfrm>
            <a:off x="720000" y="300960"/>
            <a:ext cx="8855640" cy="1262520"/>
          </a:xfrm>
          <a:prstGeom prst="rect">
            <a:avLst/>
          </a:prstGeom>
        </p:spPr>
        <p:txBody>
          <a:bodyPr lIns="0" rIns="0" tIns="0" bIns="0" anchor="ctr"/>
          <a:p>
            <a:r>
              <a:rPr b="1" lang="en-US" sz="4400" spc="-1" strike="noStrike">
                <a:solidFill>
                  <a:srgbClr val="333333"/>
                </a:solidFill>
                <a:latin typeface="Noto Sans Regular"/>
              </a:rPr>
              <a:t>Click to edit the title text format</a:t>
            </a:r>
            <a:endParaRPr b="1" lang="en-US" sz="4400" spc="-1" strike="noStrike">
              <a:solidFill>
                <a:srgbClr val="333333"/>
              </a:solidFill>
              <a:latin typeface="Noto Sans Regular"/>
            </a:endParaRPr>
          </a:p>
        </p:txBody>
      </p:sp>
      <p:sp>
        <p:nvSpPr>
          <p:cNvPr id="43" name="PlaceHolder 2"/>
          <p:cNvSpPr>
            <a:spLocks noGrp="1"/>
          </p:cNvSpPr>
          <p:nvPr>
            <p:ph type="body"/>
          </p:nvPr>
        </p:nvSpPr>
        <p:spPr>
          <a:xfrm>
            <a:off x="720000" y="2160000"/>
            <a:ext cx="8640000" cy="4384800"/>
          </a:xfrm>
          <a:prstGeom prst="rect">
            <a:avLst/>
          </a:prstGeom>
        </p:spPr>
        <p:txBody>
          <a:bodyPr lIns="0" rIns="0" tIns="0" bIns="0"/>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Click to edit the outline text format</a:t>
            </a:r>
            <a:endParaRPr b="0" lang="en-US" sz="28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800" spc="-1" strike="noStrike">
                <a:solidFill>
                  <a:srgbClr val="333333"/>
                </a:solidFill>
                <a:latin typeface="Noto Sans Regular"/>
              </a:rPr>
              <a:t>Second Outline Level</a:t>
            </a:r>
            <a:endParaRPr b="0" lang="en-US" sz="2800" spc="-1" strike="noStrike">
              <a:solidFill>
                <a:srgbClr val="333333"/>
              </a:solidFill>
              <a:latin typeface="Noto Sans Regular"/>
            </a:endParaRPr>
          </a:p>
          <a:p>
            <a:pPr lvl="2" marL="1296000" indent="-288000">
              <a:spcAft>
                <a:spcPts val="845"/>
              </a:spcAft>
              <a:buClr>
                <a:srgbClr val="ef2929"/>
              </a:buClr>
              <a:buSzPct val="45000"/>
              <a:buFont typeface="Wingdings" charset="2"/>
              <a:buChar char=""/>
            </a:pPr>
            <a:r>
              <a:rPr b="0" lang="en-US" sz="2800" spc="-1" strike="noStrike">
                <a:solidFill>
                  <a:srgbClr val="333333"/>
                </a:solidFill>
                <a:latin typeface="Noto Sans Regular"/>
              </a:rPr>
              <a:t>Third Outline Level</a:t>
            </a:r>
            <a:endParaRPr b="0" lang="en-US" sz="2800" spc="-1" strike="noStrike">
              <a:solidFill>
                <a:srgbClr val="333333"/>
              </a:solidFill>
              <a:latin typeface="Noto Sans Regular"/>
            </a:endParaRPr>
          </a:p>
          <a:p>
            <a:pPr lvl="3" marL="1728000" indent="-216000">
              <a:spcAft>
                <a:spcPts val="567"/>
              </a:spcAft>
              <a:buClr>
                <a:srgbClr val="ef2929"/>
              </a:buClr>
              <a:buSzPct val="75000"/>
              <a:buFont typeface="Symbol" charset="2"/>
              <a:buChar char=""/>
            </a:pPr>
            <a:r>
              <a:rPr b="0" lang="en-US" sz="2800" spc="-1" strike="noStrike">
                <a:solidFill>
                  <a:srgbClr val="333333"/>
                </a:solidFill>
                <a:latin typeface="Noto Sans Regular"/>
              </a:rPr>
              <a:t>Fourth Outline Level</a:t>
            </a:r>
            <a:endParaRPr b="0" lang="en-US" sz="2800" spc="-1" strike="noStrike">
              <a:solidFill>
                <a:srgbClr val="333333"/>
              </a:solidFill>
              <a:latin typeface="Noto Sans Regular"/>
            </a:endParaRPr>
          </a:p>
          <a:p>
            <a:pPr lvl="4" marL="2160000" indent="-216000">
              <a:spcAft>
                <a:spcPts val="283"/>
              </a:spcAft>
              <a:buClr>
                <a:srgbClr val="ef2929"/>
              </a:buClr>
              <a:buSzPct val="45000"/>
              <a:buFont typeface="Wingdings" charset="2"/>
              <a:buChar char=""/>
            </a:pPr>
            <a:r>
              <a:rPr b="0" lang="en-US" sz="2800" spc="-1" strike="noStrike">
                <a:solidFill>
                  <a:srgbClr val="333333"/>
                </a:solidFill>
                <a:latin typeface="Noto Sans Regular"/>
              </a:rPr>
              <a:t>Fifth Outline Level</a:t>
            </a:r>
            <a:endParaRPr b="0" lang="en-US" sz="2800" spc="-1" strike="noStrike">
              <a:solidFill>
                <a:srgbClr val="333333"/>
              </a:solidFill>
              <a:latin typeface="Noto Sans Regular"/>
            </a:endParaRPr>
          </a:p>
          <a:p>
            <a:pPr lvl="5" marL="2592000" indent="-216000">
              <a:spcAft>
                <a:spcPts val="283"/>
              </a:spcAft>
              <a:buClr>
                <a:srgbClr val="ef2929"/>
              </a:buClr>
              <a:buSzPct val="45000"/>
              <a:buFont typeface="Wingdings" charset="2"/>
              <a:buChar char=""/>
            </a:pPr>
            <a:r>
              <a:rPr b="0" lang="en-US" sz="2800" spc="-1" strike="noStrike">
                <a:solidFill>
                  <a:srgbClr val="333333"/>
                </a:solidFill>
                <a:latin typeface="Noto Sans Regular"/>
              </a:rPr>
              <a:t>Sixth Outline Level</a:t>
            </a:r>
            <a:endParaRPr b="0" lang="en-US" sz="2800" spc="-1" strike="noStrike">
              <a:solidFill>
                <a:srgbClr val="333333"/>
              </a:solidFill>
              <a:latin typeface="Noto Sans Regular"/>
            </a:endParaRPr>
          </a:p>
          <a:p>
            <a:pPr lvl="6" marL="3024000" indent="-216000">
              <a:spcAft>
                <a:spcPts val="283"/>
              </a:spcAft>
              <a:buClr>
                <a:srgbClr val="ef2929"/>
              </a:buClr>
              <a:buSzPct val="45000"/>
              <a:buFont typeface="Wingdings" charset="2"/>
              <a:buChar char=""/>
            </a:pPr>
            <a:r>
              <a:rPr b="0" lang="en-US" sz="2800" spc="-1" strike="noStrike">
                <a:solidFill>
                  <a:srgbClr val="333333"/>
                </a:solidFill>
                <a:latin typeface="Noto Sans Regular"/>
              </a:rPr>
              <a:t>Seventh Outline Level</a:t>
            </a:r>
            <a:endParaRPr b="0" lang="en-US" sz="2800" spc="-1" strike="noStrike">
              <a:solidFill>
                <a:srgbClr val="333333"/>
              </a:solidFill>
              <a:latin typeface="Noto Sans Regular"/>
            </a:endParaRPr>
          </a:p>
        </p:txBody>
      </p:sp>
      <p:sp>
        <p:nvSpPr>
          <p:cNvPr id="44" name="PlaceHolder 3"/>
          <p:cNvSpPr>
            <a:spLocks noGrp="1"/>
          </p:cNvSpPr>
          <p:nvPr>
            <p:ph type="dt"/>
          </p:nvPr>
        </p:nvSpPr>
        <p:spPr>
          <a:xfrm>
            <a:off x="504000" y="6886800"/>
            <a:ext cx="2348280" cy="521280"/>
          </a:xfrm>
          <a:prstGeom prst="rect">
            <a:avLst/>
          </a:prstGeom>
        </p:spPr>
        <p:txBody>
          <a:bodyPr lIns="0" rIns="0" tIns="0" bIns="0"/>
          <a:p>
            <a:r>
              <a:rPr b="0" lang="en-US" sz="1400" spc="-1" strike="noStrike">
                <a:latin typeface="Noto Sans Regular"/>
              </a:rPr>
              <a:t>&lt;date/time&gt;</a:t>
            </a:r>
            <a:endParaRPr b="0" lang="en-US" sz="1400" spc="-1" strike="noStrike">
              <a:latin typeface="Noto Sans Regular"/>
            </a:endParaRPr>
          </a:p>
        </p:txBody>
      </p:sp>
      <p:sp>
        <p:nvSpPr>
          <p:cNvPr id="45" name="PlaceHolder 4"/>
          <p:cNvSpPr>
            <a:spLocks noGrp="1"/>
          </p:cNvSpPr>
          <p:nvPr>
            <p:ph type="ftr"/>
          </p:nvPr>
        </p:nvSpPr>
        <p:spPr>
          <a:xfrm>
            <a:off x="3447360" y="6886800"/>
            <a:ext cx="3195000" cy="521280"/>
          </a:xfrm>
          <a:prstGeom prst="rect">
            <a:avLst/>
          </a:prstGeom>
        </p:spPr>
        <p:txBody>
          <a:bodyPr lIns="0" rIns="0" tIns="0" bIns="0"/>
          <a:p>
            <a:pPr algn="ctr"/>
            <a:r>
              <a:rPr b="0" lang="en-US" sz="1400" spc="-1" strike="noStrike">
                <a:latin typeface="Noto Sans Regular"/>
              </a:rPr>
              <a:t>&lt;footer&gt;</a:t>
            </a:r>
            <a:endParaRPr b="0" lang="en-US" sz="1400" spc="-1" strike="noStrike">
              <a:latin typeface="Noto Sans Regular"/>
            </a:endParaRPr>
          </a:p>
        </p:txBody>
      </p:sp>
      <p:sp>
        <p:nvSpPr>
          <p:cNvPr id="46" name="PlaceHolder 5"/>
          <p:cNvSpPr>
            <a:spLocks noGrp="1"/>
          </p:cNvSpPr>
          <p:nvPr>
            <p:ph type="sldNum"/>
          </p:nvPr>
        </p:nvSpPr>
        <p:spPr>
          <a:xfrm>
            <a:off x="7227360" y="6886800"/>
            <a:ext cx="2348280" cy="521280"/>
          </a:xfrm>
          <a:prstGeom prst="rect">
            <a:avLst/>
          </a:prstGeom>
        </p:spPr>
        <p:txBody>
          <a:bodyPr lIns="0" rIns="0" tIns="0" bIns="0"/>
          <a:p>
            <a:pPr algn="r"/>
            <a:fld id="{F533A9AA-F700-410E-9AA7-A6A27F09E313}" type="slidenum">
              <a:rPr b="0" lang="en-US" sz="1400" spc="-1" strike="noStrike">
                <a:latin typeface="Noto Sans Regular"/>
              </a:rPr>
              <a:t>&lt;number&gt;</a:t>
            </a:fld>
            <a:r>
              <a:rPr b="0" lang="en-US" sz="1400" spc="-1" strike="noStrike">
                <a:latin typeface="Noto Sans Regular"/>
              </a:rPr>
              <a:t> / </a:t>
            </a:r>
            <a:fld id="{BA4649AD-E9CF-437B-9F69-CFCC49C81373}" type="slidecount">
              <a:rPr b="0" lang="en-US" sz="1400" spc="-1" strike="noStrike">
                <a:latin typeface="Noto Sans Regular"/>
              </a:rPr>
              <a:t>33</a:t>
            </a:fld>
            <a:endParaRPr b="0" lang="en-US" sz="1400" spc="-1" strike="noStrike">
              <a:latin typeface="Noto Sans Regular"/>
            </a:endParaRPr>
          </a:p>
        </p:txBody>
      </p:sp>
      <p:sp>
        <p:nvSpPr>
          <p:cNvPr id="47" name="CustomShape 6"/>
          <p:cNvSpPr/>
          <p:nvPr/>
        </p:nvSpPr>
        <p:spPr>
          <a:xfrm>
            <a:off x="0" y="288000"/>
            <a:ext cx="504000" cy="1080000"/>
          </a:xfrm>
          <a:prstGeom prst="rect">
            <a:avLst/>
          </a:prstGeom>
          <a:solidFill>
            <a:srgbClr val="ef2929"/>
          </a:solidFill>
          <a:ln>
            <a:noFill/>
          </a:ln>
        </p:spPr>
        <p:style>
          <a:lnRef idx="0"/>
          <a:fillRef idx="0"/>
          <a:effectRef idx="0"/>
          <a:fontRef idx="minor"/>
        </p:style>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 name="PlaceHolder 1"/>
          <p:cNvSpPr>
            <a:spLocks noGrp="1"/>
          </p:cNvSpPr>
          <p:nvPr>
            <p:ph type="title"/>
          </p:nvPr>
        </p:nvSpPr>
        <p:spPr>
          <a:xfrm>
            <a:off x="504000" y="301320"/>
            <a:ext cx="9071640" cy="1262160"/>
          </a:xfrm>
          <a:prstGeom prst="rect">
            <a:avLst/>
          </a:prstGeom>
        </p:spPr>
        <p:txBody>
          <a:bodyPr lIns="90000" rIns="90000" tIns="46800" bIns="46800" anchor="b"/>
          <a:p>
            <a:pPr algn="ctr"/>
            <a:r>
              <a:rPr b="1" lang="en-US" sz="3200" spc="-1" strike="noStrike">
                <a:solidFill>
                  <a:srgbClr val="006699"/>
                </a:solidFill>
                <a:latin typeface="Arial"/>
              </a:rPr>
              <a:t>Click to edit the title text format</a:t>
            </a:r>
            <a:endParaRPr b="1" lang="en-US" sz="3200" spc="-1" strike="noStrike">
              <a:solidFill>
                <a:srgbClr val="006699"/>
              </a:solidFill>
              <a:latin typeface="Arial"/>
            </a:endParaRPr>
          </a:p>
        </p:txBody>
      </p:sp>
      <p:sp>
        <p:nvSpPr>
          <p:cNvPr id="85" name="PlaceHolder 2"/>
          <p:cNvSpPr>
            <a:spLocks noGrp="1"/>
          </p:cNvSpPr>
          <p:nvPr>
            <p:ph type="body"/>
          </p:nvPr>
        </p:nvSpPr>
        <p:spPr>
          <a:xfrm>
            <a:off x="504000" y="1769040"/>
            <a:ext cx="9071640" cy="4384440"/>
          </a:xfrm>
          <a:prstGeom prst="rect">
            <a:avLst/>
          </a:prstGeom>
        </p:spPr>
        <p:txBody>
          <a:bodyPr lIns="90000" rIns="90000" tIns="46800" bIns="46800">
            <a:normAutofit/>
          </a:bodyPr>
          <a:p>
            <a:pPr marL="342720" indent="-342720">
              <a:spcBef>
                <a:spcPts val="785"/>
              </a:spcBef>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742680" indent="-285480">
              <a:spcBef>
                <a:spcPts val="785"/>
              </a:spcBef>
              <a:buClr>
                <a:srgbClr val="000000"/>
              </a:buClr>
              <a:buFont typeface="Times New Roman"/>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143000" indent="-228600">
              <a:spcBef>
                <a:spcPts val="785"/>
              </a:spcBef>
              <a:buClr>
                <a:srgbClr val="000000"/>
              </a:buClr>
              <a:buFont typeface="Times New Roman"/>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600200" indent="-228600">
              <a:spcBef>
                <a:spcPts val="785"/>
              </a:spcBef>
              <a:buClr>
                <a:srgbClr val="000000"/>
              </a:buClr>
              <a:buFont typeface="Times New Roman"/>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057400" indent="-228600">
              <a:spcBef>
                <a:spcPts val="785"/>
              </a:spcBef>
              <a:buClr>
                <a:srgbClr val="000000"/>
              </a:buClr>
              <a:buFont typeface="Times New Roman"/>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057400" indent="-228600">
              <a:spcBef>
                <a:spcPts val="785"/>
              </a:spcBef>
              <a:buClr>
                <a:srgbClr val="000000"/>
              </a:buClr>
              <a:buFont typeface="Times New Roman"/>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2057400" indent="-228600">
              <a:spcBef>
                <a:spcPts val="785"/>
              </a:spcBef>
              <a:buClr>
                <a:srgbClr val="000000"/>
              </a:buClr>
              <a:buFont typeface="Times New Roman"/>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7.xml"/>
</Relationships>
</file>

<file path=ppt/slides/_rels/slide1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eg"/><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slideLayout" Target="../slideLayouts/slideLayout1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15.xml"/>
</Relationships>
</file>

<file path=ppt/slides/_rels/slide1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0.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slideLayout" Target="../slideLayouts/slideLayout1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5.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7.xml"/>
</Relationships>
</file>

<file path=ppt/slides/_rels/slide9.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Shape 1"/>
          <p:cNvSpPr txBox="1"/>
          <p:nvPr/>
        </p:nvSpPr>
        <p:spPr>
          <a:xfrm>
            <a:off x="792000" y="3993480"/>
            <a:ext cx="8568000" cy="1661400"/>
          </a:xfrm>
          <a:prstGeom prst="rect">
            <a:avLst/>
          </a:prstGeom>
          <a:noFill/>
          <a:ln>
            <a:noFill/>
          </a:ln>
        </p:spPr>
        <p:txBody>
          <a:bodyPr lIns="0" rIns="0" tIns="0" bIns="0" anchor="ctr">
            <a:normAutofit/>
          </a:bodyPr>
          <a:p>
            <a:pPr algn="ctr"/>
            <a:r>
              <a:rPr b="1" lang="en-US" sz="4800" spc="-1" strike="noStrike">
                <a:solidFill>
                  <a:srgbClr val="333333"/>
                </a:solidFill>
                <a:latin typeface="Noto Sans Regular"/>
              </a:rPr>
              <a:t>Advanced Operating Systems</a:t>
            </a:r>
            <a:endParaRPr b="1" lang="en-US" sz="4800" spc="-1" strike="noStrike">
              <a:solidFill>
                <a:srgbClr val="333333"/>
              </a:solidFill>
              <a:latin typeface="Noto Sans Regular"/>
            </a:endParaRPr>
          </a:p>
        </p:txBody>
      </p:sp>
      <p:sp>
        <p:nvSpPr>
          <p:cNvPr id="129" name="TextShape 2"/>
          <p:cNvSpPr txBox="1"/>
          <p:nvPr/>
        </p:nvSpPr>
        <p:spPr>
          <a:xfrm>
            <a:off x="792000" y="5904000"/>
            <a:ext cx="8568000" cy="982440"/>
          </a:xfrm>
          <a:prstGeom prst="rect">
            <a:avLst/>
          </a:prstGeom>
          <a:noFill/>
          <a:ln>
            <a:noFill/>
          </a:ln>
        </p:spPr>
        <p:txBody>
          <a:bodyPr lIns="0" rIns="0" tIns="0" bIns="0" anchor="ctr"/>
          <a:p>
            <a:pPr algn="ctr"/>
            <a:r>
              <a:rPr b="0" lang="en-US" sz="3200" spc="-1" strike="noStrike">
                <a:latin typeface="Noto Sans Regular"/>
              </a:rPr>
              <a:t>Zeinab Zali</a:t>
            </a:r>
            <a:endParaRPr b="0" lang="en-US" sz="3200" spc="-1" strike="noStrike">
              <a:latin typeface="Noto Sans Regular"/>
            </a:endParaRPr>
          </a:p>
          <a:p>
            <a:pPr algn="ctr"/>
            <a:r>
              <a:rPr b="0" lang="en-US" sz="3200" spc="-1" strike="noStrike">
                <a:latin typeface="Noto Sans Regular"/>
              </a:rPr>
              <a:t>Isfahan University of Technology</a:t>
            </a:r>
            <a:endParaRPr b="0" lang="en-US" sz="3200" spc="-1" strike="noStrike">
              <a:latin typeface="Noto Sans Regular"/>
            </a:endParaRPr>
          </a:p>
        </p:txBody>
      </p:sp>
      <p:pic>
        <p:nvPicPr>
          <p:cNvPr id="130" name="" descr=""/>
          <p:cNvPicPr/>
          <p:nvPr/>
        </p:nvPicPr>
        <p:blipFill>
          <a:blip r:embed="rId1"/>
          <a:stretch/>
        </p:blipFill>
        <p:spPr>
          <a:xfrm>
            <a:off x="2456280" y="828720"/>
            <a:ext cx="5370840" cy="3017520"/>
          </a:xfrm>
          <a:prstGeom prst="rect">
            <a:avLst/>
          </a:prstGeom>
          <a:ln>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8" name="TextShape 1"/>
          <p:cNvSpPr txBox="1"/>
          <p:nvPr/>
        </p:nvSpPr>
        <p:spPr>
          <a:xfrm>
            <a:off x="503280" y="288360"/>
            <a:ext cx="9059760" cy="640800"/>
          </a:xfrm>
          <a:prstGeom prst="rect">
            <a:avLst/>
          </a:prstGeom>
          <a:noFill/>
          <a:ln>
            <a:noFill/>
          </a:ln>
        </p:spPr>
        <p:txBody>
          <a:bodyPr lIns="90000" rIns="90000" tIns="46800" bIns="46800" anchor="b"/>
          <a:p>
            <a:pPr algn="ctr"/>
            <a:endParaRPr b="1" lang="en-US" sz="3200" spc="-1" strike="noStrike">
              <a:solidFill>
                <a:srgbClr val="006699"/>
              </a:solidFill>
              <a:latin typeface="Arial"/>
            </a:endParaRPr>
          </a:p>
        </p:txBody>
      </p:sp>
      <p:sp>
        <p:nvSpPr>
          <p:cNvPr id="149" name="TextShape 2"/>
          <p:cNvSpPr txBox="1"/>
          <p:nvPr/>
        </p:nvSpPr>
        <p:spPr>
          <a:xfrm>
            <a:off x="888480" y="1359000"/>
            <a:ext cx="9059760" cy="4982400"/>
          </a:xfrm>
          <a:prstGeom prst="rect">
            <a:avLst/>
          </a:prstGeom>
          <a:noFill/>
          <a:ln>
            <a:noFill/>
          </a:ln>
        </p:spPr>
        <p:txBody>
          <a:bodyPr lIns="90000" rIns="90000" tIns="46800" bIns="46800">
            <a:normAutofit/>
          </a:bodyPr>
          <a:p>
            <a:endParaRPr b="0" lang="en-US" sz="1800" spc="-1" strike="noStrike">
              <a:solidFill>
                <a:srgbClr val="000000"/>
              </a:solidFill>
              <a:latin typeface="Arial"/>
            </a:endParaRPr>
          </a:p>
        </p:txBody>
      </p:sp>
      <p:pic>
        <p:nvPicPr>
          <p:cNvPr id="150" name="" descr=""/>
          <p:cNvPicPr/>
          <p:nvPr/>
        </p:nvPicPr>
        <p:blipFill>
          <a:blip r:embed="rId1"/>
          <a:stretch/>
        </p:blipFill>
        <p:spPr>
          <a:xfrm>
            <a:off x="-472320" y="200880"/>
            <a:ext cx="9847440" cy="730656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1" name="TextShape 1"/>
          <p:cNvSpPr txBox="1"/>
          <p:nvPr/>
        </p:nvSpPr>
        <p:spPr>
          <a:xfrm>
            <a:off x="503280" y="288360"/>
            <a:ext cx="9059760" cy="640800"/>
          </a:xfrm>
          <a:prstGeom prst="rect">
            <a:avLst/>
          </a:prstGeom>
          <a:noFill/>
          <a:ln>
            <a:noFill/>
          </a:ln>
        </p:spPr>
        <p:txBody>
          <a:bodyPr lIns="90000" rIns="90000" tIns="46800" bIns="46800" anchor="b"/>
          <a:p>
            <a:pPr algn="ctr"/>
            <a:endParaRPr b="1" lang="en-US" sz="3200" spc="-1" strike="noStrike">
              <a:solidFill>
                <a:srgbClr val="006699"/>
              </a:solidFill>
              <a:latin typeface="Arial"/>
            </a:endParaRPr>
          </a:p>
        </p:txBody>
      </p:sp>
      <p:sp>
        <p:nvSpPr>
          <p:cNvPr id="152" name="TextShape 2"/>
          <p:cNvSpPr txBox="1"/>
          <p:nvPr/>
        </p:nvSpPr>
        <p:spPr>
          <a:xfrm>
            <a:off x="888480" y="1359000"/>
            <a:ext cx="9059760" cy="4982400"/>
          </a:xfrm>
          <a:prstGeom prst="rect">
            <a:avLst/>
          </a:prstGeom>
          <a:noFill/>
          <a:ln>
            <a:noFill/>
          </a:ln>
        </p:spPr>
        <p:txBody>
          <a:bodyPr lIns="90000" rIns="90000" tIns="46800" bIns="46800">
            <a:normAutofit/>
          </a:bodyPr>
          <a:p>
            <a:endParaRPr b="0" lang="en-US" sz="1800" spc="-1" strike="noStrike">
              <a:solidFill>
                <a:srgbClr val="000000"/>
              </a:solidFill>
              <a:latin typeface="Arial"/>
            </a:endParaRPr>
          </a:p>
        </p:txBody>
      </p:sp>
      <p:pic>
        <p:nvPicPr>
          <p:cNvPr id="153" name="" descr=""/>
          <p:cNvPicPr/>
          <p:nvPr/>
        </p:nvPicPr>
        <p:blipFill>
          <a:blip r:embed="rId1"/>
          <a:stretch/>
        </p:blipFill>
        <p:spPr>
          <a:xfrm>
            <a:off x="6840" y="286920"/>
            <a:ext cx="10080000" cy="701244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720000" y="300960"/>
            <a:ext cx="8855640" cy="1262520"/>
          </a:xfrm>
          <a:prstGeom prst="rect">
            <a:avLst/>
          </a:prstGeom>
          <a:noFill/>
          <a:ln>
            <a:noFill/>
          </a:ln>
        </p:spPr>
        <p:txBody>
          <a:bodyPr lIns="0" rIns="0" tIns="0" bIns="0" anchor="ctr"/>
          <a:p>
            <a:r>
              <a:rPr b="1" lang="en-US" sz="4400" spc="-1" strike="noStrike">
                <a:solidFill>
                  <a:srgbClr val="333333"/>
                </a:solidFill>
                <a:latin typeface="Noto Sans Regular"/>
              </a:rPr>
              <a:t>Why take this course?</a:t>
            </a:r>
            <a:endParaRPr b="1" lang="en-US" sz="4400" spc="-1" strike="noStrike">
              <a:solidFill>
                <a:srgbClr val="333333"/>
              </a:solidFill>
              <a:latin typeface="Noto Sans Regular"/>
            </a:endParaRPr>
          </a:p>
        </p:txBody>
      </p:sp>
      <p:sp>
        <p:nvSpPr>
          <p:cNvPr id="155" name="TextShape 2"/>
          <p:cNvSpPr txBox="1"/>
          <p:nvPr/>
        </p:nvSpPr>
        <p:spPr>
          <a:xfrm>
            <a:off x="457200" y="1737360"/>
            <a:ext cx="9144000" cy="480744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0" lang="en-US" sz="2600" spc="-1" strike="noStrike">
                <a:solidFill>
                  <a:srgbClr val="333333"/>
                </a:solidFill>
                <a:latin typeface="Noto Sans Regular"/>
              </a:rPr>
              <a:t>Huge amounts of computing are now distributed ...</a:t>
            </a:r>
            <a:endParaRPr b="0" lang="en-US" sz="26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600" spc="-1" strike="noStrike">
                <a:solidFill>
                  <a:srgbClr val="333333"/>
                </a:solidFill>
                <a:latin typeface="Noto Sans Regular"/>
              </a:rPr>
              <a:t>A few years ago, Intel threw its hands up in the air: couldn’t increase GHz much more without CPU temperatures reaching solar levels</a:t>
            </a:r>
            <a:r>
              <a:rPr b="0" lang="en-US" sz="2600" spc="-1" strike="noStrike">
                <a:solidFill>
                  <a:srgbClr val="333333"/>
                </a:solidFill>
                <a:latin typeface="Noto Sans Regular"/>
              </a:rPr>
              <a:t>	</a:t>
            </a:r>
            <a:endParaRPr b="0" lang="en-US" sz="26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600" spc="-1" strike="noStrike">
                <a:solidFill>
                  <a:srgbClr val="333333"/>
                </a:solidFill>
                <a:latin typeface="Noto Sans Regular"/>
              </a:rPr>
              <a:t>But we can still stuff more transistors (Moore’s Law)</a:t>
            </a:r>
            <a:r>
              <a:rPr b="0" lang="en-US" sz="2600" spc="-1" strike="noStrike">
                <a:solidFill>
                  <a:srgbClr val="333333"/>
                </a:solidFill>
                <a:latin typeface="Noto Sans Regular"/>
              </a:rPr>
              <a:t>	</a:t>
            </a:r>
            <a:endParaRPr b="0" lang="en-US" sz="26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600" spc="-1" strike="noStrike">
                <a:solidFill>
                  <a:srgbClr val="333333"/>
                </a:solidFill>
                <a:latin typeface="Noto Sans Regular"/>
              </a:rPr>
              <a:t>Result: Multi-core and GPUs.</a:t>
            </a:r>
            <a:r>
              <a:rPr b="0" lang="en-US" sz="2600" spc="-1" strike="noStrike">
                <a:solidFill>
                  <a:srgbClr val="333333"/>
                </a:solidFill>
                <a:latin typeface="Noto Sans Regular"/>
              </a:rPr>
              <a:t>	</a:t>
            </a:r>
            <a:endParaRPr b="0" lang="en-US" sz="26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600" spc="-1" strike="noStrike">
                <a:solidFill>
                  <a:srgbClr val="333333"/>
                </a:solidFill>
                <a:latin typeface="Noto Sans Regular"/>
              </a:rPr>
              <a:t>Result 2: Your computer has become a parallel/distributed system. In a decade, it may have 128 cores.</a:t>
            </a:r>
            <a:endParaRPr b="0" lang="en-US" sz="2600" spc="-1" strike="noStrike">
              <a:solidFill>
                <a:srgbClr val="333333"/>
              </a:solidFill>
              <a:latin typeface="Noto Sans Regul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6" name="" descr=""/>
          <p:cNvPicPr/>
          <p:nvPr/>
        </p:nvPicPr>
        <p:blipFill>
          <a:blip r:embed="rId1"/>
          <a:stretch/>
        </p:blipFill>
        <p:spPr>
          <a:xfrm>
            <a:off x="4000680" y="4758480"/>
            <a:ext cx="3040200" cy="2282400"/>
          </a:xfrm>
          <a:prstGeom prst="rect">
            <a:avLst/>
          </a:prstGeom>
          <a:ln>
            <a:noFill/>
          </a:ln>
        </p:spPr>
      </p:pic>
      <p:sp>
        <p:nvSpPr>
          <p:cNvPr id="157" name="TextShape 1"/>
          <p:cNvSpPr txBox="1"/>
          <p:nvPr/>
        </p:nvSpPr>
        <p:spPr>
          <a:xfrm>
            <a:off x="720000" y="279720"/>
            <a:ext cx="8855640" cy="1305000"/>
          </a:xfrm>
          <a:prstGeom prst="rect">
            <a:avLst/>
          </a:prstGeom>
          <a:noFill/>
          <a:ln>
            <a:noFill/>
          </a:ln>
        </p:spPr>
        <p:txBody>
          <a:bodyPr lIns="0" rIns="0" tIns="0" bIns="0" anchor="ctr"/>
          <a:p>
            <a:r>
              <a:rPr b="1" lang="en-US" sz="4400" spc="-1" strike="noStrike">
                <a:solidFill>
                  <a:srgbClr val="333333"/>
                </a:solidFill>
                <a:latin typeface="Noto Sans Regular"/>
              </a:rPr>
              <a:t>Today distributed systems are everywhere</a:t>
            </a:r>
            <a:endParaRPr b="1" lang="en-US" sz="4400" spc="-1" strike="noStrike">
              <a:solidFill>
                <a:srgbClr val="333333"/>
              </a:solidFill>
              <a:latin typeface="Noto Sans Regular"/>
            </a:endParaRPr>
          </a:p>
        </p:txBody>
      </p:sp>
      <p:sp>
        <p:nvSpPr>
          <p:cNvPr id="158" name="TextShape 2"/>
          <p:cNvSpPr txBox="1"/>
          <p:nvPr/>
        </p:nvSpPr>
        <p:spPr>
          <a:xfrm>
            <a:off x="720000" y="2160000"/>
            <a:ext cx="8640000" cy="4384800"/>
          </a:xfrm>
          <a:prstGeom prst="rect">
            <a:avLst/>
          </a:prstGeom>
          <a:noFill/>
          <a:ln>
            <a:noFill/>
          </a:ln>
        </p:spPr>
        <p:txBody>
          <a:bodyPr lIns="0" rIns="0" tIns="0" bIns="0"/>
          <a:p>
            <a:pPr marL="432000" indent="-324000">
              <a:lnSpc>
                <a:spcPct val="80000"/>
              </a:lnSpc>
              <a:spcBef>
                <a:spcPts val="524"/>
              </a:spcBef>
              <a:buClr>
                <a:srgbClr val="ef2929"/>
              </a:buClr>
              <a:buSzPct val="45000"/>
              <a:buFont typeface="Wingdings" charset="2"/>
              <a:buChar char=""/>
            </a:pPr>
            <a:r>
              <a:rPr b="0" lang="en-US" sz="2100" spc="-1" strike="noStrike">
                <a:solidFill>
                  <a:srgbClr val="333333"/>
                </a:solidFill>
                <a:latin typeface="Noto Sans Regular"/>
              </a:rPr>
              <a:t>Networks of computers are everywhere!</a:t>
            </a:r>
            <a:endParaRPr b="0" lang="en-US" sz="2100" spc="-1" strike="noStrike">
              <a:solidFill>
                <a:srgbClr val="333333"/>
              </a:solidFill>
              <a:latin typeface="Noto Sans Regular"/>
            </a:endParaRPr>
          </a:p>
          <a:p>
            <a:pPr marL="432000" indent="-324000">
              <a:lnSpc>
                <a:spcPct val="80000"/>
              </a:lnSpc>
              <a:spcBef>
                <a:spcPts val="499"/>
              </a:spcBef>
              <a:buClr>
                <a:srgbClr val="ef2929"/>
              </a:buClr>
              <a:buSzPct val="45000"/>
              <a:buFont typeface="Wingdings" charset="2"/>
              <a:buChar char=""/>
            </a:pPr>
            <a:r>
              <a:rPr b="0" lang="en-US" sz="2000" spc="-1" strike="noStrike">
                <a:solidFill>
                  <a:srgbClr val="333333"/>
                </a:solidFill>
                <a:latin typeface="Noto Sans Regular"/>
              </a:rPr>
              <a:t>Mobile phone networks</a:t>
            </a:r>
            <a:endParaRPr b="0" lang="en-US" sz="2000" spc="-1" strike="noStrike">
              <a:solidFill>
                <a:srgbClr val="333333"/>
              </a:solidFill>
              <a:latin typeface="Noto Sans Regular"/>
            </a:endParaRPr>
          </a:p>
          <a:p>
            <a:pPr marL="432000" indent="-324000">
              <a:lnSpc>
                <a:spcPct val="80000"/>
              </a:lnSpc>
              <a:spcBef>
                <a:spcPts val="499"/>
              </a:spcBef>
              <a:buClr>
                <a:srgbClr val="ef2929"/>
              </a:buClr>
              <a:buSzPct val="45000"/>
              <a:buFont typeface="Wingdings" charset="2"/>
              <a:buChar char=""/>
            </a:pPr>
            <a:r>
              <a:rPr b="0" lang="en-US" sz="2000" spc="-1" strike="noStrike">
                <a:solidFill>
                  <a:srgbClr val="333333"/>
                </a:solidFill>
                <a:latin typeface="Noto Sans Regular"/>
              </a:rPr>
              <a:t>Corporate networks</a:t>
            </a:r>
            <a:endParaRPr b="0" lang="en-US" sz="2000" spc="-1" strike="noStrike">
              <a:solidFill>
                <a:srgbClr val="333333"/>
              </a:solidFill>
              <a:latin typeface="Noto Sans Regular"/>
            </a:endParaRPr>
          </a:p>
          <a:p>
            <a:pPr marL="432000" indent="-324000">
              <a:lnSpc>
                <a:spcPct val="80000"/>
              </a:lnSpc>
              <a:spcBef>
                <a:spcPts val="499"/>
              </a:spcBef>
              <a:buClr>
                <a:srgbClr val="ef2929"/>
              </a:buClr>
              <a:buSzPct val="45000"/>
              <a:buFont typeface="Wingdings" charset="2"/>
              <a:buChar char=""/>
            </a:pPr>
            <a:r>
              <a:rPr b="0" lang="en-US" sz="2000" spc="-1" strike="noStrike">
                <a:solidFill>
                  <a:srgbClr val="333333"/>
                </a:solidFill>
                <a:latin typeface="Noto Sans Regular"/>
              </a:rPr>
              <a:t>Factory networks</a:t>
            </a:r>
            <a:endParaRPr b="0" lang="en-US" sz="2000" spc="-1" strike="noStrike">
              <a:solidFill>
                <a:srgbClr val="333333"/>
              </a:solidFill>
              <a:latin typeface="Noto Sans Regular"/>
            </a:endParaRPr>
          </a:p>
          <a:p>
            <a:pPr marL="432000" indent="-324000">
              <a:lnSpc>
                <a:spcPct val="80000"/>
              </a:lnSpc>
              <a:spcBef>
                <a:spcPts val="499"/>
              </a:spcBef>
              <a:buClr>
                <a:srgbClr val="ef2929"/>
              </a:buClr>
              <a:buSzPct val="45000"/>
              <a:buFont typeface="Wingdings" charset="2"/>
              <a:buChar char=""/>
            </a:pPr>
            <a:r>
              <a:rPr b="0" lang="en-US" sz="2000" spc="-1" strike="noStrike">
                <a:solidFill>
                  <a:srgbClr val="333333"/>
                </a:solidFill>
                <a:latin typeface="Noto Sans Regular"/>
              </a:rPr>
              <a:t>Campus networks</a:t>
            </a:r>
            <a:endParaRPr b="0" lang="en-US" sz="2000" spc="-1" strike="noStrike">
              <a:solidFill>
                <a:srgbClr val="333333"/>
              </a:solidFill>
              <a:latin typeface="Noto Sans Regular"/>
            </a:endParaRPr>
          </a:p>
          <a:p>
            <a:pPr marL="432000" indent="-324000">
              <a:lnSpc>
                <a:spcPct val="80000"/>
              </a:lnSpc>
              <a:spcBef>
                <a:spcPts val="499"/>
              </a:spcBef>
              <a:buClr>
                <a:srgbClr val="ef2929"/>
              </a:buClr>
              <a:buSzPct val="45000"/>
              <a:buFont typeface="Wingdings" charset="2"/>
              <a:buChar char=""/>
            </a:pPr>
            <a:r>
              <a:rPr b="0" lang="en-US" sz="2000" spc="-1" strike="noStrike">
                <a:solidFill>
                  <a:srgbClr val="333333"/>
                </a:solidFill>
                <a:latin typeface="Noto Sans Regular"/>
              </a:rPr>
              <a:t>Home networks</a:t>
            </a:r>
            <a:endParaRPr b="0" lang="en-US" sz="2000" spc="-1" strike="noStrike">
              <a:solidFill>
                <a:srgbClr val="333333"/>
              </a:solidFill>
              <a:latin typeface="Noto Sans Regular"/>
            </a:endParaRPr>
          </a:p>
          <a:p>
            <a:pPr marL="432000" indent="-324000">
              <a:lnSpc>
                <a:spcPct val="80000"/>
              </a:lnSpc>
              <a:spcBef>
                <a:spcPts val="499"/>
              </a:spcBef>
              <a:buClr>
                <a:srgbClr val="ef2929"/>
              </a:buClr>
              <a:buSzPct val="45000"/>
              <a:buFont typeface="Wingdings" charset="2"/>
              <a:buChar char=""/>
            </a:pPr>
            <a:r>
              <a:rPr b="0" lang="en-US" sz="2000" spc="-1" strike="noStrike">
                <a:solidFill>
                  <a:srgbClr val="333333"/>
                </a:solidFill>
                <a:latin typeface="Noto Sans Regular"/>
              </a:rPr>
              <a:t>In-car networks</a:t>
            </a:r>
            <a:endParaRPr b="0" lang="en-US" sz="20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000" spc="-1" strike="noStrike">
                <a:solidFill>
                  <a:srgbClr val="333333"/>
                </a:solidFill>
                <a:latin typeface="Noto Sans Regular"/>
              </a:rPr>
              <a:t>On board networks in planes and trains</a:t>
            </a:r>
            <a:endParaRPr b="0" lang="en-US" sz="2000" spc="-1" strike="noStrike">
              <a:solidFill>
                <a:srgbClr val="333333"/>
              </a:solidFill>
              <a:latin typeface="Noto Sans Regular"/>
            </a:endParaRPr>
          </a:p>
        </p:txBody>
      </p:sp>
      <p:pic>
        <p:nvPicPr>
          <p:cNvPr id="159" name="Picture 19" descr="https://encrypted-tbn3.gstatic.com/images?q=tbn:ANd9GcTMlGtHxTjMaJz7SHNZwwVUhGY8rO_KOG-8hizWxOzJMaPNrCT7"/>
          <p:cNvPicPr/>
          <p:nvPr/>
        </p:nvPicPr>
        <p:blipFill>
          <a:blip r:embed="rId2"/>
          <a:stretch/>
        </p:blipFill>
        <p:spPr>
          <a:xfrm>
            <a:off x="7635240" y="1595520"/>
            <a:ext cx="2057400" cy="1604880"/>
          </a:xfrm>
          <a:prstGeom prst="rect">
            <a:avLst/>
          </a:prstGeom>
          <a:ln>
            <a:noFill/>
          </a:ln>
        </p:spPr>
      </p:pic>
      <p:pic>
        <p:nvPicPr>
          <p:cNvPr id="160" name="" descr=""/>
          <p:cNvPicPr/>
          <p:nvPr/>
        </p:nvPicPr>
        <p:blipFill>
          <a:blip r:embed="rId3"/>
          <a:stretch/>
        </p:blipFill>
        <p:spPr>
          <a:xfrm>
            <a:off x="6581160" y="5120640"/>
            <a:ext cx="3751560" cy="2194560"/>
          </a:xfrm>
          <a:prstGeom prst="rect">
            <a:avLst/>
          </a:prstGeom>
          <a:ln>
            <a:noFill/>
          </a:ln>
        </p:spPr>
      </p:pic>
      <p:pic>
        <p:nvPicPr>
          <p:cNvPr id="161" name="Picture 27" descr="https://encrypted-tbn0.gstatic.com/images?q=tbn:ANd9GcT5Tt__x5KGkHHAtRL7lKWPIoYLQGMgAknFOU_5Rvin_iqjFsvZrA"/>
          <p:cNvPicPr/>
          <p:nvPr/>
        </p:nvPicPr>
        <p:blipFill>
          <a:blip r:embed="rId4"/>
          <a:stretch/>
        </p:blipFill>
        <p:spPr>
          <a:xfrm>
            <a:off x="7223760" y="3108960"/>
            <a:ext cx="2514600" cy="1819080"/>
          </a:xfrm>
          <a:prstGeom prst="rect">
            <a:avLst/>
          </a:prstGeom>
          <a:ln>
            <a:noFill/>
          </a:ln>
        </p:spPr>
      </p:pic>
      <p:pic>
        <p:nvPicPr>
          <p:cNvPr id="162" name="" descr=""/>
          <p:cNvPicPr/>
          <p:nvPr/>
        </p:nvPicPr>
        <p:blipFill>
          <a:blip r:embed="rId5"/>
          <a:stretch/>
        </p:blipFill>
        <p:spPr>
          <a:xfrm>
            <a:off x="376560" y="4596840"/>
            <a:ext cx="3646800" cy="253548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Shape 1"/>
          <p:cNvSpPr txBox="1"/>
          <p:nvPr/>
        </p:nvSpPr>
        <p:spPr>
          <a:xfrm>
            <a:off x="720000" y="300960"/>
            <a:ext cx="8855640" cy="1262520"/>
          </a:xfrm>
          <a:prstGeom prst="rect">
            <a:avLst/>
          </a:prstGeom>
          <a:noFill/>
          <a:ln>
            <a:noFill/>
          </a:ln>
        </p:spPr>
        <p:txBody>
          <a:bodyPr lIns="0" rIns="0" tIns="0" bIns="0" anchor="ctr"/>
          <a:p>
            <a:r>
              <a:rPr b="1" lang="en-US" sz="4400" spc="-1" strike="noStrike">
                <a:solidFill>
                  <a:srgbClr val="333333"/>
                </a:solidFill>
                <a:latin typeface="Noto Sans Regular"/>
              </a:rPr>
              <a:t>Our goals in this course</a:t>
            </a:r>
            <a:endParaRPr b="1" lang="en-US" sz="4400" spc="-1" strike="noStrike">
              <a:solidFill>
                <a:srgbClr val="333333"/>
              </a:solidFill>
              <a:latin typeface="Noto Sans Regular"/>
            </a:endParaRPr>
          </a:p>
        </p:txBody>
      </p:sp>
      <p:sp>
        <p:nvSpPr>
          <p:cNvPr id="164" name="TextShape 2"/>
          <p:cNvSpPr txBox="1"/>
          <p:nvPr/>
        </p:nvSpPr>
        <p:spPr>
          <a:xfrm>
            <a:off x="720000" y="2160000"/>
            <a:ext cx="8640000" cy="4384800"/>
          </a:xfrm>
          <a:prstGeom prst="rect">
            <a:avLst/>
          </a:prstGeom>
          <a:noFill/>
          <a:ln>
            <a:noFill/>
          </a:ln>
        </p:spPr>
        <p:txBody>
          <a:bodyPr lIns="0" rIns="0" tIns="0" bIns="0"/>
          <a:p>
            <a:pPr algn="ctr">
              <a:lnSpc>
                <a:spcPct val="200000"/>
              </a:lnSpc>
              <a:spcBef>
                <a:spcPts val="575"/>
              </a:spcBef>
            </a:pPr>
            <a:r>
              <a:rPr b="0" lang="en-US" sz="2600" spc="-1" strike="noStrike">
                <a:solidFill>
                  <a:srgbClr val="333333"/>
                </a:solidFill>
                <a:latin typeface="Noto Sans Regular"/>
              </a:rPr>
              <a:t>To address the issues to be resolved in the design of distributed systems and describing successful approaches in the form of abstract models, algorithms and detailed case studies of widely used systems.</a:t>
            </a:r>
            <a:endParaRPr b="0" lang="en-US" sz="2600" spc="-1" strike="noStrike">
              <a:solidFill>
                <a:srgbClr val="333333"/>
              </a:solidFill>
              <a:latin typeface="Noto Sans Regul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TextShape 1"/>
          <p:cNvSpPr txBox="1"/>
          <p:nvPr/>
        </p:nvSpPr>
        <p:spPr>
          <a:xfrm>
            <a:off x="720000" y="300960"/>
            <a:ext cx="8855640" cy="1262520"/>
          </a:xfrm>
          <a:prstGeom prst="rect">
            <a:avLst/>
          </a:prstGeom>
          <a:noFill/>
          <a:ln>
            <a:noFill/>
          </a:ln>
        </p:spPr>
        <p:txBody>
          <a:bodyPr lIns="0" rIns="0" tIns="0" bIns="0" anchor="ctr"/>
          <a:p>
            <a:r>
              <a:rPr b="1" lang="en-US" sz="4400" spc="-1" strike="noStrike">
                <a:solidFill>
                  <a:srgbClr val="333333"/>
                </a:solidFill>
                <a:latin typeface="Noto Sans Regular"/>
              </a:rPr>
              <a:t>Definition</a:t>
            </a:r>
            <a:endParaRPr b="1" lang="en-US" sz="4400" spc="-1" strike="noStrike">
              <a:solidFill>
                <a:srgbClr val="333333"/>
              </a:solidFill>
              <a:latin typeface="Noto Sans Regular"/>
            </a:endParaRPr>
          </a:p>
        </p:txBody>
      </p:sp>
      <p:sp>
        <p:nvSpPr>
          <p:cNvPr id="166" name="TextShape 2"/>
          <p:cNvSpPr txBox="1"/>
          <p:nvPr/>
        </p:nvSpPr>
        <p:spPr>
          <a:xfrm>
            <a:off x="720000" y="2160000"/>
            <a:ext cx="8640000" cy="438480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0" lang="en-US" sz="2400" spc="-1" strike="noStrike">
                <a:solidFill>
                  <a:srgbClr val="333333"/>
                </a:solidFill>
                <a:latin typeface="Noto Sans Regular"/>
              </a:rPr>
              <a:t>A system in which hardware or software components located at </a:t>
            </a:r>
            <a:r>
              <a:rPr b="0" lang="en-US" sz="2400" spc="-1" strike="noStrike">
                <a:solidFill>
                  <a:srgbClr val="ce181e"/>
                </a:solidFill>
                <a:latin typeface="Noto Sans Regular"/>
              </a:rPr>
              <a:t>networked computers</a:t>
            </a:r>
            <a:r>
              <a:rPr b="0" lang="en-US" sz="2400" spc="-1" strike="noStrike">
                <a:solidFill>
                  <a:srgbClr val="333333"/>
                </a:solidFill>
                <a:latin typeface="Noto Sans Regular"/>
              </a:rPr>
              <a:t> communicate and coordinate their actions </a:t>
            </a:r>
            <a:r>
              <a:rPr b="0" lang="en-US" sz="2400" spc="-1" strike="noStrike">
                <a:solidFill>
                  <a:srgbClr val="ce181e"/>
                </a:solidFill>
                <a:latin typeface="Noto Sans Regular"/>
              </a:rPr>
              <a:t>only by passing messages.</a:t>
            </a:r>
            <a:r>
              <a:rPr b="0" lang="en-US" sz="2400" spc="-1" strike="noStrike">
                <a:solidFill>
                  <a:srgbClr val="333333"/>
                </a:solidFill>
                <a:latin typeface="Noto Sans Regular"/>
              </a:rPr>
              <a:t> [</a:t>
            </a:r>
            <a:r>
              <a:rPr b="0" lang="en-US" sz="2400" spc="-1" strike="noStrike">
                <a:solidFill>
                  <a:srgbClr val="333333"/>
                </a:solidFill>
                <a:latin typeface="Noto Sans Regular"/>
              </a:rPr>
              <a:t>Coulouris]</a:t>
            </a:r>
            <a:endParaRPr b="0" lang="en-US" sz="24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i="1" lang="en-US" sz="2400" spc="-1" strike="noStrike">
                <a:solidFill>
                  <a:srgbClr val="333333"/>
                </a:solidFill>
                <a:latin typeface="Noto Sans Regular"/>
              </a:rPr>
              <a:t>“</a:t>
            </a:r>
            <a:r>
              <a:rPr b="0" i="1" lang="en-US" sz="2400" spc="-1" strike="noStrike">
                <a:solidFill>
                  <a:srgbClr val="333333"/>
                </a:solidFill>
                <a:latin typeface="Noto Sans Regular"/>
              </a:rPr>
              <a:t>A distributed system is a collection of </a:t>
            </a:r>
            <a:r>
              <a:rPr b="0" i="1" lang="en-US" sz="2400" spc="-1" strike="noStrike">
                <a:solidFill>
                  <a:srgbClr val="ff0000"/>
                </a:solidFill>
                <a:latin typeface="Noto Sans Regular"/>
              </a:rPr>
              <a:t>independent </a:t>
            </a:r>
            <a:r>
              <a:rPr b="0" i="1" lang="en-US" sz="2400" spc="-1" strike="noStrike">
                <a:solidFill>
                  <a:srgbClr val="333333"/>
                </a:solidFill>
                <a:latin typeface="Noto Sans Regular"/>
              </a:rPr>
              <a:t>computers </a:t>
            </a:r>
            <a:r>
              <a:rPr b="0" i="1" lang="en-US" sz="2400" spc="-1" strike="noStrike">
                <a:solidFill>
                  <a:srgbClr val="ff0000"/>
                </a:solidFill>
                <a:latin typeface="Noto Sans Regular"/>
              </a:rPr>
              <a:t>that appear</a:t>
            </a:r>
            <a:r>
              <a:rPr b="0" i="1" lang="en-US" sz="2400" spc="-1" strike="noStrike">
                <a:solidFill>
                  <a:srgbClr val="333333"/>
                </a:solidFill>
                <a:latin typeface="Noto Sans Regular"/>
              </a:rPr>
              <a:t> to the users of the system as a single computer.”</a:t>
            </a:r>
            <a:r>
              <a:rPr b="0" lang="en-US" sz="2400" spc="-1" strike="noStrike">
                <a:solidFill>
                  <a:srgbClr val="333333"/>
                </a:solidFill>
                <a:latin typeface="Noto Sans Regular"/>
              </a:rPr>
              <a:t> [Tanenbaum]</a:t>
            </a:r>
            <a:endParaRPr b="0" lang="en-US" sz="24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400" spc="-1" strike="noStrike">
                <a:solidFill>
                  <a:srgbClr val="333333"/>
                </a:solidFill>
                <a:latin typeface="Noto Sans Regular"/>
              </a:rPr>
              <a:t>The prime motivation for constructing and using distributed systems stems from a desire to </a:t>
            </a:r>
            <a:r>
              <a:rPr b="0" lang="en-US" sz="2400" spc="-1" strike="noStrike">
                <a:solidFill>
                  <a:srgbClr val="ce181e"/>
                </a:solidFill>
                <a:latin typeface="Noto Sans Regular"/>
              </a:rPr>
              <a:t>share resources:</a:t>
            </a:r>
            <a:endParaRPr b="0" lang="en-US" sz="24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400" spc="-1" strike="noStrike">
                <a:solidFill>
                  <a:srgbClr val="000000"/>
                </a:solidFill>
                <a:latin typeface="Noto Sans Regular"/>
              </a:rPr>
              <a:t>Hardware or software</a:t>
            </a:r>
            <a:endParaRPr b="0" lang="en-US" sz="2400" spc="-1" strike="noStrike">
              <a:solidFill>
                <a:srgbClr val="333333"/>
              </a:solidFill>
              <a:latin typeface="Noto Sans Regul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Shape 1"/>
          <p:cNvSpPr txBox="1"/>
          <p:nvPr/>
        </p:nvSpPr>
        <p:spPr>
          <a:xfrm>
            <a:off x="720000" y="279720"/>
            <a:ext cx="8855640" cy="1305000"/>
          </a:xfrm>
          <a:prstGeom prst="rect">
            <a:avLst/>
          </a:prstGeom>
          <a:noFill/>
          <a:ln>
            <a:noFill/>
          </a:ln>
        </p:spPr>
        <p:txBody>
          <a:bodyPr lIns="0" rIns="0" tIns="0" bIns="0" anchor="ctr"/>
          <a:p>
            <a:r>
              <a:rPr b="1" lang="en-US" sz="4400" spc="-1" strike="noStrike">
                <a:solidFill>
                  <a:srgbClr val="333333"/>
                </a:solidFill>
                <a:latin typeface="Noto Sans Regular"/>
              </a:rPr>
              <a:t>Lets look at a famous example</a:t>
            </a:r>
            <a:endParaRPr b="1" lang="en-US" sz="4400" spc="-1" strike="noStrike">
              <a:solidFill>
                <a:srgbClr val="333333"/>
              </a:solidFill>
              <a:latin typeface="Noto Sans Regular"/>
            </a:endParaRPr>
          </a:p>
        </p:txBody>
      </p:sp>
      <p:pic>
        <p:nvPicPr>
          <p:cNvPr id="168" name="" descr=""/>
          <p:cNvPicPr/>
          <p:nvPr/>
        </p:nvPicPr>
        <p:blipFill>
          <a:blip r:embed="rId1"/>
          <a:stretch/>
        </p:blipFill>
        <p:spPr>
          <a:xfrm>
            <a:off x="552960" y="1828800"/>
            <a:ext cx="3927600" cy="2507040"/>
          </a:xfrm>
          <a:prstGeom prst="rect">
            <a:avLst/>
          </a:prstGeom>
          <a:ln>
            <a:noFill/>
          </a:ln>
        </p:spPr>
      </p:pic>
      <p:pic>
        <p:nvPicPr>
          <p:cNvPr id="169" name="" descr=""/>
          <p:cNvPicPr/>
          <p:nvPr/>
        </p:nvPicPr>
        <p:blipFill>
          <a:blip r:embed="rId2"/>
          <a:stretch/>
        </p:blipFill>
        <p:spPr>
          <a:xfrm>
            <a:off x="5486400" y="1828800"/>
            <a:ext cx="3840480" cy="2557440"/>
          </a:xfrm>
          <a:prstGeom prst="rect">
            <a:avLst/>
          </a:prstGeom>
          <a:ln>
            <a:noFill/>
          </a:ln>
        </p:spPr>
      </p:pic>
      <p:pic>
        <p:nvPicPr>
          <p:cNvPr id="170" name="" descr=""/>
          <p:cNvPicPr/>
          <p:nvPr/>
        </p:nvPicPr>
        <p:blipFill>
          <a:blip r:embed="rId3"/>
          <a:stretch/>
        </p:blipFill>
        <p:spPr>
          <a:xfrm>
            <a:off x="3021840" y="4457880"/>
            <a:ext cx="3927600" cy="283284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Shape 1"/>
          <p:cNvSpPr txBox="1"/>
          <p:nvPr/>
        </p:nvSpPr>
        <p:spPr>
          <a:xfrm>
            <a:off x="720000" y="279720"/>
            <a:ext cx="8855640" cy="1305000"/>
          </a:xfrm>
          <a:prstGeom prst="rect">
            <a:avLst/>
          </a:prstGeom>
          <a:noFill/>
          <a:ln>
            <a:noFill/>
          </a:ln>
        </p:spPr>
        <p:txBody>
          <a:bodyPr lIns="0" rIns="0" tIns="0" bIns="0" anchor="ctr"/>
          <a:p>
            <a:r>
              <a:rPr b="1" lang="en-US" sz="4400" spc="-1" strike="noStrike">
                <a:solidFill>
                  <a:srgbClr val="333333"/>
                </a:solidFill>
                <a:latin typeface="Noto Sans Regular"/>
              </a:rPr>
              <a:t>Google Cloud platform, 2017</a:t>
            </a:r>
            <a:endParaRPr b="1" lang="en-US" sz="4400" spc="-1" strike="noStrike">
              <a:solidFill>
                <a:srgbClr val="333333"/>
              </a:solidFill>
              <a:latin typeface="Noto Sans Regular"/>
            </a:endParaRPr>
          </a:p>
        </p:txBody>
      </p:sp>
      <p:pic>
        <p:nvPicPr>
          <p:cNvPr id="172" name="" descr=""/>
          <p:cNvPicPr/>
          <p:nvPr/>
        </p:nvPicPr>
        <p:blipFill>
          <a:blip r:embed="rId1"/>
          <a:stretch/>
        </p:blipFill>
        <p:spPr>
          <a:xfrm>
            <a:off x="548640" y="1645920"/>
            <a:ext cx="9041760" cy="5085720"/>
          </a:xfrm>
          <a:prstGeom prst="rect">
            <a:avLst/>
          </a:prstGeom>
          <a:ln>
            <a:noFill/>
          </a:ln>
        </p:spPr>
      </p:pic>
      <p:sp>
        <p:nvSpPr>
          <p:cNvPr id="173" name="CustomShape 2"/>
          <p:cNvSpPr/>
          <p:nvPr/>
        </p:nvSpPr>
        <p:spPr>
          <a:xfrm>
            <a:off x="640080" y="2103120"/>
            <a:ext cx="1645920" cy="335520"/>
          </a:xfrm>
          <a:prstGeom prst="rect">
            <a:avLst/>
          </a:prstGeom>
          <a:noFill/>
          <a:ln w="19080">
            <a:solidFill>
              <a:srgbClr val="ed1c24"/>
            </a:solidFill>
            <a:round/>
          </a:ln>
        </p:spPr>
        <p:style>
          <a:lnRef idx="0"/>
          <a:fillRef idx="0"/>
          <a:effectRef idx="0"/>
          <a:fontRef idx="minor"/>
        </p:style>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720000" y="279720"/>
            <a:ext cx="8855640" cy="1305000"/>
          </a:xfrm>
          <a:prstGeom prst="rect">
            <a:avLst/>
          </a:prstGeom>
          <a:noFill/>
          <a:ln>
            <a:noFill/>
          </a:ln>
        </p:spPr>
        <p:txBody>
          <a:bodyPr lIns="0" rIns="0" tIns="0" bIns="0" anchor="ctr"/>
          <a:p>
            <a:r>
              <a:rPr b="1" lang="en-US" sz="4400" spc="-1" strike="noStrike">
                <a:solidFill>
                  <a:srgbClr val="333333"/>
                </a:solidFill>
                <a:latin typeface="Noto Sans Regular"/>
              </a:rPr>
              <a:t>Google Cloud platform, 2019</a:t>
            </a:r>
            <a:endParaRPr b="1" lang="en-US" sz="4400" spc="-1" strike="noStrike">
              <a:solidFill>
                <a:srgbClr val="333333"/>
              </a:solidFill>
              <a:latin typeface="Noto Sans Regular"/>
            </a:endParaRPr>
          </a:p>
        </p:txBody>
      </p:sp>
      <p:sp>
        <p:nvSpPr>
          <p:cNvPr id="175" name="TextShape 2"/>
          <p:cNvSpPr txBox="1"/>
          <p:nvPr/>
        </p:nvSpPr>
        <p:spPr>
          <a:xfrm>
            <a:off x="720000" y="2160000"/>
            <a:ext cx="8640000" cy="438480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As of 2019, Google Cloud Platform is available in </a:t>
            </a:r>
            <a:r>
              <a:rPr b="0" lang="en-US" sz="2800" spc="-1" strike="noStrike">
                <a:solidFill>
                  <a:srgbClr val="333333"/>
                </a:solidFill>
                <a:latin typeface="Noto Sans Regular"/>
              </a:rPr>
              <a:t>20 regions and 61 zones</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Each region is an independent geographic area that consists of zones.</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A zone is a deployment area for Google Cloud Platform resources within a region.</a:t>
            </a:r>
            <a:endParaRPr b="0" lang="en-US" sz="2800" spc="-1" strike="noStrike">
              <a:solidFill>
                <a:srgbClr val="333333"/>
              </a:solidFill>
              <a:latin typeface="Noto Sans Regular"/>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TextShape 1"/>
          <p:cNvSpPr txBox="1"/>
          <p:nvPr/>
        </p:nvSpPr>
        <p:spPr>
          <a:xfrm>
            <a:off x="720000" y="279720"/>
            <a:ext cx="8855640" cy="1305000"/>
          </a:xfrm>
          <a:prstGeom prst="rect">
            <a:avLst/>
          </a:prstGeom>
          <a:noFill/>
          <a:ln>
            <a:noFill/>
          </a:ln>
        </p:spPr>
        <p:txBody>
          <a:bodyPr lIns="0" rIns="0" tIns="0" bIns="0" anchor="ctr"/>
          <a:p>
            <a:r>
              <a:rPr b="1" lang="en-US" sz="4400" spc="-1" strike="noStrike">
                <a:solidFill>
                  <a:srgbClr val="333333"/>
                </a:solidFill>
                <a:latin typeface="Noto Sans Regular"/>
              </a:rPr>
              <a:t>Google Distributed System(DS) Services? </a:t>
            </a:r>
            <a:endParaRPr b="1" lang="en-US" sz="4400" spc="-1" strike="noStrike">
              <a:solidFill>
                <a:srgbClr val="333333"/>
              </a:solidFill>
              <a:latin typeface="Noto Sans Regular"/>
            </a:endParaRPr>
          </a:p>
        </p:txBody>
      </p:sp>
      <p:sp>
        <p:nvSpPr>
          <p:cNvPr id="177" name="TextShape 2"/>
          <p:cNvSpPr txBox="1"/>
          <p:nvPr/>
        </p:nvSpPr>
        <p:spPr>
          <a:xfrm>
            <a:off x="720000" y="2160000"/>
            <a:ext cx="8640000" cy="438480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Web Search</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High performance computation (Hadoop)</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Google Docs</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Storage (Google Drive)</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Streaming and Video (Youtube)</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Maps</a:t>
            </a:r>
            <a:endParaRPr b="0" lang="en-US" sz="2800" spc="-1" strike="noStrike">
              <a:solidFill>
                <a:srgbClr val="333333"/>
              </a:solidFill>
              <a:latin typeface="Noto Sans Regul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720000" y="2160000"/>
            <a:ext cx="8640000" cy="4384800"/>
          </a:xfrm>
          <a:prstGeom prst="rect">
            <a:avLst/>
          </a:prstGeom>
          <a:noFill/>
          <a:ln>
            <a:noFill/>
          </a:ln>
        </p:spPr>
        <p:txBody>
          <a:bodyPr lIns="0" rIns="0" tIns="0" bIns="0"/>
          <a:p>
            <a:pPr marL="342720" indent="-324000">
              <a:lnSpc>
                <a:spcPct val="90000"/>
              </a:lnSpc>
              <a:spcBef>
                <a:spcPts val="998"/>
              </a:spcBef>
              <a:buClr>
                <a:srgbClr val="ef2929"/>
              </a:buClr>
              <a:buSzPct val="45000"/>
              <a:buFont typeface="Wingdings" charset="2"/>
              <a:buChar char=""/>
            </a:pPr>
            <a:r>
              <a:rPr b="0" lang="en-US" sz="2800" spc="-1" strike="noStrike">
                <a:solidFill>
                  <a:srgbClr val="000000"/>
                </a:solidFill>
                <a:latin typeface="Noto Sans Regular"/>
              </a:rPr>
              <a:t>zali.iut.ac.ir</a:t>
            </a:r>
            <a:endParaRPr b="0" lang="en-US" sz="2800" spc="-1" strike="noStrike">
              <a:solidFill>
                <a:srgbClr val="333333"/>
              </a:solidFill>
              <a:latin typeface="Noto Sans Regular"/>
            </a:endParaRPr>
          </a:p>
          <a:p>
            <a:pPr marL="342720" indent="-324000">
              <a:lnSpc>
                <a:spcPct val="90000"/>
              </a:lnSpc>
              <a:spcBef>
                <a:spcPts val="998"/>
              </a:spcBef>
              <a:buClr>
                <a:srgbClr val="ef2929"/>
              </a:buClr>
              <a:buSzPct val="45000"/>
              <a:buFont typeface="Wingdings" charset="2"/>
              <a:buChar char=""/>
            </a:pPr>
            <a:r>
              <a:rPr b="0" lang="en-US" sz="2800" spc="-1" strike="noStrike">
                <a:solidFill>
                  <a:srgbClr val="000000"/>
                </a:solidFill>
                <a:latin typeface="Noto Sans Regular"/>
              </a:rPr>
              <a:t>zali@cc.iut.ac.ir</a:t>
            </a:r>
            <a:endParaRPr b="0" lang="en-US" sz="2800" spc="-1" strike="noStrike">
              <a:solidFill>
                <a:srgbClr val="333333"/>
              </a:solidFill>
              <a:latin typeface="Noto Sans Regular"/>
            </a:endParaRPr>
          </a:p>
          <a:p>
            <a:pPr marL="342720" indent="-324000">
              <a:lnSpc>
                <a:spcPct val="90000"/>
              </a:lnSpc>
              <a:spcBef>
                <a:spcPts val="998"/>
              </a:spcBef>
              <a:buClr>
                <a:srgbClr val="ef2929"/>
              </a:buClr>
              <a:buSzPct val="45000"/>
              <a:buFont typeface="Wingdings" charset="2"/>
              <a:buChar char=""/>
            </a:pPr>
            <a:r>
              <a:rPr b="0" lang="en-US" sz="2800" spc="-1" strike="noStrike">
                <a:solidFill>
                  <a:srgbClr val="000000"/>
                </a:solidFill>
                <a:latin typeface="Noto Sans Regular"/>
              </a:rPr>
              <a:t>A time for you in my office:</a:t>
            </a:r>
            <a:endParaRPr b="0" lang="en-US" sz="2800" spc="-1" strike="noStrike">
              <a:solidFill>
                <a:srgbClr val="333333"/>
              </a:solidFill>
              <a:latin typeface="Noto Sans Regular"/>
            </a:endParaRPr>
          </a:p>
          <a:p>
            <a:pPr lvl="1" marL="864000" indent="-324000">
              <a:lnSpc>
                <a:spcPct val="90000"/>
              </a:lnSpc>
              <a:spcAft>
                <a:spcPts val="1134"/>
              </a:spcAft>
              <a:buClr>
                <a:srgbClr val="ef2929"/>
              </a:buClr>
              <a:buSzPct val="75000"/>
              <a:buFont typeface="Symbol" charset="2"/>
              <a:buChar char=""/>
            </a:pPr>
            <a:r>
              <a:rPr b="0" lang="en-US" sz="2000" spc="-1" strike="noStrike">
                <a:solidFill>
                  <a:srgbClr val="000000"/>
                </a:solidFill>
                <a:latin typeface="Verdana"/>
              </a:rPr>
              <a:t>Sunday 11-12:30</a:t>
            </a:r>
            <a:endParaRPr b="0" lang="en-US" sz="2000" spc="-1" strike="noStrike">
              <a:solidFill>
                <a:srgbClr val="333333"/>
              </a:solidFill>
              <a:latin typeface="Noto Sans Regular"/>
            </a:endParaRPr>
          </a:p>
          <a:p>
            <a:pPr lvl="1" marL="864000" indent="-324000">
              <a:lnSpc>
                <a:spcPct val="90000"/>
              </a:lnSpc>
              <a:spcAft>
                <a:spcPts val="1134"/>
              </a:spcAft>
              <a:buClr>
                <a:srgbClr val="ef2929"/>
              </a:buClr>
              <a:buSzPct val="75000"/>
              <a:buFont typeface="Symbol" charset="2"/>
              <a:buChar char=""/>
            </a:pPr>
            <a:r>
              <a:rPr b="0" lang="en-US" sz="2000" spc="-1" strike="noStrike">
                <a:solidFill>
                  <a:srgbClr val="000000"/>
                </a:solidFill>
                <a:latin typeface="Verdana"/>
              </a:rPr>
              <a:t>Tuesday 11-12:30</a:t>
            </a:r>
            <a:endParaRPr b="0" lang="en-US" sz="2000" spc="-1" strike="noStrike">
              <a:solidFill>
                <a:srgbClr val="333333"/>
              </a:solidFill>
              <a:latin typeface="Noto Sans Regular"/>
            </a:endParaRPr>
          </a:p>
          <a:p>
            <a:pPr marL="544320" indent="-541440">
              <a:lnSpc>
                <a:spcPct val="90000"/>
              </a:lnSpc>
              <a:spcBef>
                <a:spcPts val="998"/>
              </a:spcBef>
              <a:buClr>
                <a:srgbClr val="ef2929"/>
              </a:buClr>
              <a:buSzPct val="45000"/>
              <a:buFont typeface="Wingdings" charset="2"/>
              <a:buChar char=""/>
            </a:pPr>
            <a:endParaRPr b="0" lang="en-US" sz="2000" spc="-1" strike="noStrike">
              <a:solidFill>
                <a:srgbClr val="333333"/>
              </a:solidFill>
              <a:latin typeface="Noto Sans Regular"/>
            </a:endParaRPr>
          </a:p>
          <a:p>
            <a:pPr marL="432000" indent="-324000">
              <a:lnSpc>
                <a:spcPct val="100000"/>
              </a:lnSpc>
              <a:spcAft>
                <a:spcPts val="1037"/>
              </a:spcAft>
              <a:buClr>
                <a:srgbClr val="ef2929"/>
              </a:buClr>
              <a:buSzPct val="45000"/>
              <a:buFont typeface="Wingdings" charset="2"/>
              <a:buChar char=""/>
            </a:pPr>
            <a:r>
              <a:rPr b="0" lang="en-US" sz="2800" spc="-1" strike="noStrike">
                <a:solidFill>
                  <a:srgbClr val="000000"/>
                </a:solidFill>
                <a:latin typeface="Calibri"/>
                <a:ea typeface="Times New Roman"/>
              </a:rPr>
              <a:t>RESEARCH INTERESTS </a:t>
            </a:r>
            <a:endParaRPr b="0" lang="en-US" sz="2800" spc="-1" strike="noStrike">
              <a:solidFill>
                <a:srgbClr val="333333"/>
              </a:solidFill>
              <a:latin typeface="Noto Sans Regular"/>
            </a:endParaRPr>
          </a:p>
          <a:p>
            <a:pPr lvl="1" marL="864000" indent="-324000">
              <a:lnSpc>
                <a:spcPct val="100000"/>
              </a:lnSpc>
              <a:spcAft>
                <a:spcPts val="1134"/>
              </a:spcAft>
              <a:buClr>
                <a:srgbClr val="ef2929"/>
              </a:buClr>
              <a:buSzPct val="75000"/>
              <a:buFont typeface="Symbol" charset="2"/>
              <a:buChar char=""/>
            </a:pPr>
            <a:r>
              <a:rPr b="0" lang="en-US" sz="2000" spc="-1" strike="noStrike">
                <a:solidFill>
                  <a:srgbClr val="000000"/>
                </a:solidFill>
                <a:latin typeface="Verdana"/>
                <a:ea typeface="MS PGothic"/>
              </a:rPr>
              <a:t>Future Internet and network architectures</a:t>
            </a:r>
            <a:endParaRPr b="0" lang="en-US" sz="2000" spc="-1" strike="noStrike">
              <a:solidFill>
                <a:srgbClr val="333333"/>
              </a:solidFill>
              <a:latin typeface="Noto Sans Regular"/>
            </a:endParaRPr>
          </a:p>
          <a:p>
            <a:pPr lvl="1" marL="864000" indent="-324000">
              <a:lnSpc>
                <a:spcPct val="100000"/>
              </a:lnSpc>
              <a:spcAft>
                <a:spcPts val="1134"/>
              </a:spcAft>
              <a:buClr>
                <a:srgbClr val="ef2929"/>
              </a:buClr>
              <a:buSzPct val="75000"/>
              <a:buFont typeface="Symbol" charset="2"/>
              <a:buChar char=""/>
            </a:pPr>
            <a:r>
              <a:rPr b="0" lang="en-US" sz="2000" spc="-1" strike="noStrike">
                <a:solidFill>
                  <a:srgbClr val="000000"/>
                </a:solidFill>
                <a:latin typeface="Verdana"/>
                <a:ea typeface="MS PGothic"/>
              </a:rPr>
              <a:t>Operating Systems, Distributed Systems</a:t>
            </a:r>
            <a:endParaRPr b="0" lang="en-US" sz="2000" spc="-1" strike="noStrike">
              <a:solidFill>
                <a:srgbClr val="333333"/>
              </a:solidFill>
              <a:latin typeface="Noto Sans Regular"/>
            </a:endParaRPr>
          </a:p>
          <a:p>
            <a:pPr lvl="1" marL="864000" indent="-324000">
              <a:lnSpc>
                <a:spcPct val="100000"/>
              </a:lnSpc>
              <a:spcAft>
                <a:spcPts val="1134"/>
              </a:spcAft>
              <a:buClr>
                <a:srgbClr val="ef2929"/>
              </a:buClr>
              <a:buSzPct val="75000"/>
              <a:buFont typeface="Symbol" charset="2"/>
              <a:buChar char=""/>
            </a:pPr>
            <a:r>
              <a:rPr b="0" lang="en-US" sz="2000" spc="-1" strike="noStrike">
                <a:solidFill>
                  <a:srgbClr val="000000"/>
                </a:solidFill>
                <a:latin typeface="Verdana"/>
                <a:ea typeface="MS PGothic"/>
              </a:rPr>
              <a:t>Cloud Computing Infrastructures and Big Data processing</a:t>
            </a:r>
            <a:endParaRPr b="0" lang="en-US" sz="20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000" spc="-1" strike="noStrike">
                <a:solidFill>
                  <a:srgbClr val="000000"/>
                </a:solidFill>
                <a:latin typeface="Verdana"/>
                <a:ea typeface="MS PGothic"/>
              </a:rPr>
              <a:t>Natural Language Processing, Machine Translation </a:t>
            </a:r>
            <a:endParaRPr b="0" lang="en-US" sz="2000" spc="-1" strike="noStrike">
              <a:solidFill>
                <a:srgbClr val="333333"/>
              </a:solidFill>
              <a:latin typeface="Noto Sans Regular"/>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720000" y="300960"/>
            <a:ext cx="8855640" cy="1262520"/>
          </a:xfrm>
          <a:prstGeom prst="rect">
            <a:avLst/>
          </a:prstGeom>
          <a:noFill/>
          <a:ln>
            <a:noFill/>
          </a:ln>
        </p:spPr>
        <p:txBody>
          <a:bodyPr lIns="0" rIns="0" tIns="0" bIns="0" anchor="ctr"/>
          <a:p>
            <a:r>
              <a:rPr b="1" lang="en-US" sz="4400" spc="-1" strike="noStrike">
                <a:solidFill>
                  <a:srgbClr val="333333"/>
                </a:solidFill>
                <a:latin typeface="Noto Sans Regular"/>
              </a:rPr>
              <a:t>Some other DS Examples</a:t>
            </a:r>
            <a:endParaRPr b="1" lang="en-US" sz="4400" spc="-1" strike="noStrike">
              <a:solidFill>
                <a:srgbClr val="333333"/>
              </a:solidFill>
              <a:latin typeface="Noto Sans Regular"/>
            </a:endParaRPr>
          </a:p>
        </p:txBody>
      </p:sp>
      <p:sp>
        <p:nvSpPr>
          <p:cNvPr id="179" name="TextShape 2"/>
          <p:cNvSpPr txBox="1"/>
          <p:nvPr/>
        </p:nvSpPr>
        <p:spPr>
          <a:xfrm>
            <a:off x="720000" y="2160000"/>
            <a:ext cx="8640000" cy="168048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Massively Multiplayer online Game</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Financial trading</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Bitcoin</a:t>
            </a:r>
            <a:endParaRPr b="0" lang="en-US" sz="2800" spc="-1" strike="noStrike">
              <a:solidFill>
                <a:srgbClr val="333333"/>
              </a:solidFill>
              <a:latin typeface="Noto Sans Regular"/>
            </a:endParaRPr>
          </a:p>
        </p:txBody>
      </p:sp>
      <p:pic>
        <p:nvPicPr>
          <p:cNvPr id="180" name="" descr=""/>
          <p:cNvPicPr/>
          <p:nvPr/>
        </p:nvPicPr>
        <p:blipFill>
          <a:blip r:embed="rId1"/>
          <a:stretch/>
        </p:blipFill>
        <p:spPr>
          <a:xfrm>
            <a:off x="548640" y="3804840"/>
            <a:ext cx="3291840" cy="2468520"/>
          </a:xfrm>
          <a:prstGeom prst="rect">
            <a:avLst/>
          </a:prstGeom>
          <a:ln>
            <a:noFill/>
          </a:ln>
        </p:spPr>
      </p:pic>
      <p:pic>
        <p:nvPicPr>
          <p:cNvPr id="181" name="" descr=""/>
          <p:cNvPicPr/>
          <p:nvPr/>
        </p:nvPicPr>
        <p:blipFill>
          <a:blip r:embed="rId2"/>
          <a:stretch/>
        </p:blipFill>
        <p:spPr>
          <a:xfrm>
            <a:off x="5852160" y="2574360"/>
            <a:ext cx="4033440" cy="2271960"/>
          </a:xfrm>
          <a:prstGeom prst="rect">
            <a:avLst/>
          </a:prstGeom>
          <a:ln>
            <a:noFill/>
          </a:ln>
        </p:spPr>
      </p:pic>
      <p:pic>
        <p:nvPicPr>
          <p:cNvPr id="182" name="" descr=""/>
          <p:cNvPicPr/>
          <p:nvPr/>
        </p:nvPicPr>
        <p:blipFill>
          <a:blip r:embed="rId3"/>
          <a:stretch/>
        </p:blipFill>
        <p:spPr>
          <a:xfrm>
            <a:off x="3981600" y="4387680"/>
            <a:ext cx="3931920" cy="2359440"/>
          </a:xfrm>
          <a:prstGeom prst="rect">
            <a:avLst/>
          </a:prstGeom>
          <a:ln>
            <a:noFill/>
          </a:ln>
        </p:spPr>
      </p:pic>
      <p:pic>
        <p:nvPicPr>
          <p:cNvPr id="183" name="" descr=""/>
          <p:cNvPicPr/>
          <p:nvPr/>
        </p:nvPicPr>
        <p:blipFill>
          <a:blip r:embed="rId4"/>
          <a:stretch/>
        </p:blipFill>
        <p:spPr>
          <a:xfrm>
            <a:off x="1328400" y="2641680"/>
            <a:ext cx="7272000" cy="2775600"/>
          </a:xfrm>
          <a:prstGeom prst="rect">
            <a:avLst/>
          </a:prstGeom>
          <a:ln>
            <a:noFill/>
          </a:ln>
        </p:spPr>
      </p:pic>
    </p:spTree>
  </p:cSld>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TextShape 1"/>
          <p:cNvSpPr txBox="1"/>
          <p:nvPr/>
        </p:nvSpPr>
        <p:spPr>
          <a:xfrm>
            <a:off x="720000" y="300960"/>
            <a:ext cx="8855640" cy="1262520"/>
          </a:xfrm>
          <a:prstGeom prst="rect">
            <a:avLst/>
          </a:prstGeom>
          <a:noFill/>
          <a:ln>
            <a:noFill/>
          </a:ln>
        </p:spPr>
        <p:txBody>
          <a:bodyPr lIns="0" rIns="0" tIns="0" bIns="0" anchor="ctr"/>
          <a:p>
            <a:r>
              <a:rPr b="1" lang="en-US" sz="4400" spc="-1" strike="noStrike">
                <a:solidFill>
                  <a:srgbClr val="333333"/>
                </a:solidFill>
                <a:latin typeface="Noto Sans Regular"/>
              </a:rPr>
              <a:t>DS Characteristics (I)</a:t>
            </a:r>
            <a:endParaRPr b="1" lang="en-US" sz="4400" spc="-1" strike="noStrike">
              <a:solidFill>
                <a:srgbClr val="333333"/>
              </a:solidFill>
              <a:latin typeface="Noto Sans Regular"/>
            </a:endParaRPr>
          </a:p>
        </p:txBody>
      </p:sp>
      <p:sp>
        <p:nvSpPr>
          <p:cNvPr id="185" name="TextShape 2"/>
          <p:cNvSpPr txBox="1"/>
          <p:nvPr/>
        </p:nvSpPr>
        <p:spPr>
          <a:xfrm>
            <a:off x="720000" y="1563480"/>
            <a:ext cx="8640000" cy="419724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1" lang="en-US" sz="2400" spc="-1" strike="noStrike">
                <a:solidFill>
                  <a:srgbClr val="333333"/>
                </a:solidFill>
                <a:latin typeface="Noto Sans Regular"/>
              </a:rPr>
              <a:t>Concurrency:</a:t>
            </a:r>
            <a:r>
              <a:rPr b="0" lang="en-US" sz="2800" spc="-1" strike="noStrike">
                <a:solidFill>
                  <a:srgbClr val="333333"/>
                </a:solidFill>
                <a:latin typeface="Noto Sans Regular"/>
              </a:rPr>
              <a:t> </a:t>
            </a:r>
            <a:r>
              <a:rPr b="0" lang="en-US" sz="2400" spc="-1" strike="noStrike">
                <a:solidFill>
                  <a:srgbClr val="333333"/>
                </a:solidFill>
                <a:latin typeface="Noto Sans Regular"/>
              </a:rPr>
              <a:t>concurrent program execution on different nodes is the norm in DS</a:t>
            </a:r>
            <a:endParaRPr b="0" lang="en-US" sz="24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400" spc="-1" strike="noStrike">
                <a:solidFill>
                  <a:srgbClr val="333333"/>
                </a:solidFill>
                <a:latin typeface="Noto Sans Regular"/>
              </a:rPr>
              <a:t>Accessing and modifying the shared resources are problematic</a:t>
            </a:r>
            <a:endParaRPr b="0" lang="en-US" sz="24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1" lang="en-US" sz="2400" spc="-1" strike="noStrike">
                <a:solidFill>
                  <a:srgbClr val="333333"/>
                </a:solidFill>
                <a:latin typeface="Noto Sans Regular"/>
              </a:rPr>
              <a:t>No global clock</a:t>
            </a:r>
            <a:endParaRPr b="0" lang="en-US" sz="24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400" spc="-1" strike="noStrike">
                <a:solidFill>
                  <a:srgbClr val="333333"/>
                </a:solidFill>
                <a:latin typeface="Noto Sans Regular"/>
              </a:rPr>
              <a:t>Some algorithms are based on clock synchronization</a:t>
            </a:r>
            <a:endParaRPr b="0" lang="en-US" sz="24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400" spc="-1" strike="noStrike">
                <a:solidFill>
                  <a:srgbClr val="333333"/>
                </a:solidFill>
                <a:latin typeface="Noto Sans Regular"/>
              </a:rPr>
              <a:t>To know the global time (not local time) of an event in a computer</a:t>
            </a:r>
            <a:endParaRPr b="0" lang="en-US" sz="2400" spc="-1" strike="noStrike">
              <a:solidFill>
                <a:srgbClr val="333333"/>
              </a:solidFill>
              <a:latin typeface="Noto Sans Regular"/>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TextShape 1"/>
          <p:cNvSpPr txBox="1"/>
          <p:nvPr/>
        </p:nvSpPr>
        <p:spPr>
          <a:xfrm>
            <a:off x="720000" y="300960"/>
            <a:ext cx="8855640" cy="1262520"/>
          </a:xfrm>
          <a:prstGeom prst="rect">
            <a:avLst/>
          </a:prstGeom>
          <a:noFill/>
          <a:ln>
            <a:noFill/>
          </a:ln>
        </p:spPr>
        <p:txBody>
          <a:bodyPr lIns="0" rIns="0" tIns="0" bIns="0" anchor="ctr"/>
          <a:p>
            <a:r>
              <a:rPr b="1" lang="en-US" sz="4400" spc="-1" strike="noStrike">
                <a:solidFill>
                  <a:srgbClr val="333333"/>
                </a:solidFill>
                <a:latin typeface="Noto Sans Regular"/>
              </a:rPr>
              <a:t>DS Characteristics (II)</a:t>
            </a:r>
            <a:endParaRPr b="1" lang="en-US" sz="4400" spc="-1" strike="noStrike">
              <a:solidFill>
                <a:srgbClr val="333333"/>
              </a:solidFill>
              <a:latin typeface="Noto Sans Regular"/>
            </a:endParaRPr>
          </a:p>
        </p:txBody>
      </p:sp>
      <p:sp>
        <p:nvSpPr>
          <p:cNvPr id="187" name="TextShape 2"/>
          <p:cNvSpPr txBox="1"/>
          <p:nvPr/>
        </p:nvSpPr>
        <p:spPr>
          <a:xfrm>
            <a:off x="720000" y="2160000"/>
            <a:ext cx="8640000" cy="186336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1" lang="en-US" sz="2400" spc="-1" strike="noStrike">
                <a:solidFill>
                  <a:srgbClr val="333333"/>
                </a:solidFill>
                <a:latin typeface="Noto Sans Regular"/>
              </a:rPr>
              <a:t>Independent failures:</a:t>
            </a:r>
            <a:r>
              <a:rPr b="0" lang="en-US" sz="2800" spc="-1" strike="noStrike">
                <a:solidFill>
                  <a:srgbClr val="333333"/>
                </a:solidFill>
                <a:latin typeface="Noto Sans Regular"/>
              </a:rPr>
              <a:t> </a:t>
            </a:r>
            <a:r>
              <a:rPr b="0" lang="en-US" sz="2400" spc="-1" strike="noStrike">
                <a:solidFill>
                  <a:srgbClr val="333333"/>
                </a:solidFill>
                <a:latin typeface="Noto Sans Regular"/>
              </a:rPr>
              <a:t>Each component of the system can fail independently, leaving the others still running.  it is the responsibility of system designers to plan for the consequences of possible failures (Byzantine story)</a:t>
            </a:r>
            <a:endParaRPr b="0" lang="en-US" sz="2400" spc="-1" strike="noStrike">
              <a:solidFill>
                <a:srgbClr val="333333"/>
              </a:solidFill>
              <a:latin typeface="Noto Sans Regular"/>
            </a:endParaRPr>
          </a:p>
        </p:txBody>
      </p:sp>
      <p:pic>
        <p:nvPicPr>
          <p:cNvPr id="188" name="" descr=""/>
          <p:cNvPicPr/>
          <p:nvPr/>
        </p:nvPicPr>
        <p:blipFill>
          <a:blip r:embed="rId1"/>
          <a:stretch/>
        </p:blipFill>
        <p:spPr>
          <a:xfrm>
            <a:off x="3815280" y="3714480"/>
            <a:ext cx="5383440" cy="3027960"/>
          </a:xfrm>
          <a:prstGeom prst="rect">
            <a:avLst/>
          </a:prstGeom>
          <a:ln>
            <a:noFill/>
          </a:ln>
        </p:spPr>
      </p:pic>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TextShape 1"/>
          <p:cNvSpPr txBox="1"/>
          <p:nvPr/>
        </p:nvSpPr>
        <p:spPr>
          <a:xfrm>
            <a:off x="720000" y="300960"/>
            <a:ext cx="8855640" cy="1262520"/>
          </a:xfrm>
          <a:prstGeom prst="rect">
            <a:avLst/>
          </a:prstGeom>
          <a:noFill/>
          <a:ln>
            <a:noFill/>
          </a:ln>
        </p:spPr>
        <p:txBody>
          <a:bodyPr lIns="0" rIns="0" tIns="0" bIns="0" anchor="ctr"/>
          <a:p>
            <a:r>
              <a:rPr b="1" lang="en-US" sz="4400" spc="-1" strike="noStrike">
                <a:solidFill>
                  <a:srgbClr val="333333"/>
                </a:solidFill>
                <a:latin typeface="Noto Sans Regular"/>
              </a:rPr>
              <a:t>DS vs Networks</a:t>
            </a:r>
            <a:endParaRPr b="1" lang="en-US" sz="4400" spc="-1" strike="noStrike">
              <a:solidFill>
                <a:srgbClr val="333333"/>
              </a:solidFill>
              <a:latin typeface="Noto Sans Regular"/>
            </a:endParaRPr>
          </a:p>
        </p:txBody>
      </p:sp>
      <p:sp>
        <p:nvSpPr>
          <p:cNvPr id="190" name="TextShape 2"/>
          <p:cNvSpPr txBox="1"/>
          <p:nvPr/>
        </p:nvSpPr>
        <p:spPr>
          <a:xfrm>
            <a:off x="720000" y="2160000"/>
            <a:ext cx="8640000" cy="438480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A computer network is an interconnected collection of autonomous computers able to exchange information</a:t>
            </a:r>
            <a:endParaRPr b="0" lang="en-US" sz="28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200" spc="-1" strike="noStrike">
                <a:solidFill>
                  <a:srgbClr val="333333"/>
                </a:solidFill>
                <a:latin typeface="Noto Sans Regular"/>
              </a:rPr>
              <a:t>Network entities are visible and they are explicitly addressed (IP address).</a:t>
            </a:r>
            <a:endParaRPr b="0" lang="en-US" sz="22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A distributed system consists of multiple autonomous computers in a computer network which is appeared to the user </a:t>
            </a:r>
            <a:r>
              <a:rPr b="0" lang="en-US" sz="2800" spc="-1" strike="noStrike">
                <a:solidFill>
                  <a:srgbClr val="ce181e"/>
                </a:solidFill>
                <a:latin typeface="Noto Sans Regular"/>
              </a:rPr>
              <a:t>transparently</a:t>
            </a:r>
            <a:endParaRPr b="0" lang="en-US" sz="28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200" spc="-1" strike="noStrike">
                <a:solidFill>
                  <a:srgbClr val="333333"/>
                </a:solidFill>
                <a:latin typeface="Noto Sans Regular"/>
              </a:rPr>
              <a:t>The operating system automatically allocates jobs to processors, moves files among various computers </a:t>
            </a:r>
            <a:r>
              <a:rPr b="0" lang="en-US" sz="2200" spc="-1" strike="noStrike">
                <a:solidFill>
                  <a:srgbClr val="ce181e"/>
                </a:solidFill>
                <a:latin typeface="Noto Sans Regular"/>
              </a:rPr>
              <a:t>without explicit user intervention</a:t>
            </a:r>
            <a:r>
              <a:rPr b="0" lang="en-US" sz="2200" spc="-1" strike="noStrike">
                <a:solidFill>
                  <a:srgbClr val="333333"/>
                </a:solidFill>
                <a:latin typeface="Noto Sans Regular"/>
              </a:rPr>
              <a:t>.</a:t>
            </a:r>
            <a:endParaRPr b="0" lang="en-US" sz="2200" spc="-1" strike="noStrike">
              <a:solidFill>
                <a:srgbClr val="333333"/>
              </a:solidFill>
              <a:latin typeface="Noto Sans Regular"/>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TextShape 1"/>
          <p:cNvSpPr txBox="1"/>
          <p:nvPr/>
        </p:nvSpPr>
        <p:spPr>
          <a:xfrm>
            <a:off x="720000" y="300960"/>
            <a:ext cx="8855640" cy="1262520"/>
          </a:xfrm>
          <a:prstGeom prst="rect">
            <a:avLst/>
          </a:prstGeom>
          <a:noFill/>
          <a:ln>
            <a:noFill/>
          </a:ln>
        </p:spPr>
        <p:txBody>
          <a:bodyPr lIns="0" rIns="0" tIns="0" bIns="0" anchor="ctr"/>
          <a:p>
            <a:r>
              <a:rPr b="1" lang="en-US" sz="4400" spc="-1" strike="noStrike">
                <a:solidFill>
                  <a:srgbClr val="333333"/>
                </a:solidFill>
                <a:latin typeface="Noto Sans Regular"/>
              </a:rPr>
              <a:t>Today trends related to DSs</a:t>
            </a:r>
            <a:endParaRPr b="1" lang="en-US" sz="4400" spc="-1" strike="noStrike">
              <a:solidFill>
                <a:srgbClr val="333333"/>
              </a:solidFill>
              <a:latin typeface="Noto Sans Regular"/>
            </a:endParaRPr>
          </a:p>
        </p:txBody>
      </p:sp>
      <p:sp>
        <p:nvSpPr>
          <p:cNvPr id="192" name="TextShape 2"/>
          <p:cNvSpPr txBox="1"/>
          <p:nvPr/>
        </p:nvSpPr>
        <p:spPr>
          <a:xfrm>
            <a:off x="457200" y="1463040"/>
            <a:ext cx="9235440" cy="5943600"/>
          </a:xfrm>
          <a:prstGeom prst="rect">
            <a:avLst/>
          </a:prstGeom>
          <a:noFill/>
          <a:ln>
            <a:noFill/>
          </a:ln>
        </p:spPr>
        <p:txBody>
          <a:bodyPr lIns="0" rIns="0" tIns="0" bIns="0"/>
          <a:p>
            <a:pPr marL="432000" indent="-324000">
              <a:spcAft>
                <a:spcPts val="1151"/>
              </a:spcAft>
              <a:buClr>
                <a:srgbClr val="ef2929"/>
              </a:buClr>
              <a:buSzPct val="45000"/>
              <a:buFont typeface="Wingdings" charset="2"/>
              <a:buChar char=""/>
            </a:pPr>
            <a:r>
              <a:rPr b="1" lang="en-US" sz="2400" spc="-1" strike="noStrike">
                <a:solidFill>
                  <a:srgbClr val="333333"/>
                </a:solidFill>
                <a:latin typeface="Noto Sans Regular"/>
              </a:rPr>
              <a:t>Pervasive networking</a:t>
            </a:r>
            <a:endParaRPr b="0" lang="en-US" sz="2400" spc="-1" strike="noStrike">
              <a:solidFill>
                <a:srgbClr val="333333"/>
              </a:solidFill>
              <a:latin typeface="Noto Sans Regular"/>
            </a:endParaRPr>
          </a:p>
          <a:p>
            <a:pPr lvl="1" marL="864000" indent="-324000">
              <a:spcAft>
                <a:spcPts val="431"/>
              </a:spcAft>
              <a:buClr>
                <a:srgbClr val="ef2929"/>
              </a:buClr>
              <a:buSzPct val="75000"/>
              <a:buFont typeface="Symbol" charset="2"/>
              <a:buChar char=""/>
            </a:pPr>
            <a:r>
              <a:rPr b="0" lang="en-US" sz="2200" spc="-1" strike="noStrike">
                <a:solidFill>
                  <a:srgbClr val="333333"/>
                </a:solidFill>
                <a:latin typeface="Noto Sans Regular"/>
              </a:rPr>
              <a:t>Internal networks and Internet</a:t>
            </a:r>
            <a:endParaRPr b="0" lang="en-US" sz="2200" spc="-1" strike="noStrike">
              <a:solidFill>
                <a:srgbClr val="333333"/>
              </a:solidFill>
              <a:latin typeface="Noto Sans Regular"/>
            </a:endParaRPr>
          </a:p>
          <a:p>
            <a:pPr lvl="1" marL="864000" indent="-324000">
              <a:spcAft>
                <a:spcPts val="865"/>
              </a:spcAft>
              <a:buClr>
                <a:srgbClr val="ef2929"/>
              </a:buClr>
              <a:buSzPct val="75000"/>
              <a:buFont typeface="Symbol" charset="2"/>
              <a:buChar char=""/>
            </a:pPr>
            <a:r>
              <a:rPr b="0" lang="en-US" sz="2200" spc="-1" strike="noStrike">
                <a:solidFill>
                  <a:srgbClr val="333333"/>
                </a:solidFill>
                <a:latin typeface="Noto Sans Regular"/>
              </a:rPr>
              <a:t>IoT, Smart homes, Smart Cities</a:t>
            </a:r>
            <a:endParaRPr b="0" lang="en-US" sz="2200" spc="-1" strike="noStrike">
              <a:solidFill>
                <a:srgbClr val="333333"/>
              </a:solidFill>
              <a:latin typeface="Noto Sans Regular"/>
            </a:endParaRPr>
          </a:p>
          <a:p>
            <a:pPr marL="432000" indent="-324000">
              <a:spcAft>
                <a:spcPts val="1151"/>
              </a:spcAft>
              <a:buClr>
                <a:srgbClr val="ef2929"/>
              </a:buClr>
              <a:buSzPct val="45000"/>
              <a:buFont typeface="Wingdings" charset="2"/>
              <a:buChar char=""/>
            </a:pPr>
            <a:r>
              <a:rPr b="1" lang="en-US" sz="2400" spc="-1" strike="noStrike">
                <a:solidFill>
                  <a:srgbClr val="333333"/>
                </a:solidFill>
                <a:latin typeface="Noto Sans Regular"/>
              </a:rPr>
              <a:t>Mobile and ubiquitous computing</a:t>
            </a:r>
            <a:endParaRPr b="0" lang="en-US" sz="24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200" spc="-1" strike="noStrike">
                <a:solidFill>
                  <a:srgbClr val="333333"/>
                </a:solidFill>
                <a:latin typeface="Noto Sans Regular"/>
              </a:rPr>
              <a:t>the performance of computing tasks while the user is on the move</a:t>
            </a:r>
            <a:endParaRPr b="0" lang="en-US" sz="22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200" spc="-1" strike="noStrike">
                <a:solidFill>
                  <a:srgbClr val="333333"/>
                </a:solidFill>
                <a:latin typeface="Noto Sans Regular"/>
              </a:rPr>
              <a:t>utilize resources that are conveniently nearby as they move around(location-aware or context-aware computing)</a:t>
            </a:r>
            <a:endParaRPr b="0" lang="en-US" sz="2200" spc="-1" strike="noStrike">
              <a:solidFill>
                <a:srgbClr val="333333"/>
              </a:solidFill>
              <a:latin typeface="Noto Sans Regular"/>
            </a:endParaRPr>
          </a:p>
          <a:p>
            <a:pPr marL="432000" indent="-324000">
              <a:spcAft>
                <a:spcPts val="1009"/>
              </a:spcAft>
              <a:buClr>
                <a:srgbClr val="ef2929"/>
              </a:buClr>
              <a:buSzPct val="45000"/>
              <a:buFont typeface="Wingdings" charset="2"/>
              <a:buChar char=""/>
            </a:pPr>
            <a:r>
              <a:rPr b="1" lang="en-US" sz="2400" spc="-1" strike="noStrike">
                <a:solidFill>
                  <a:srgbClr val="333333"/>
                </a:solidFill>
                <a:latin typeface="Noto Sans Regular"/>
              </a:rPr>
              <a:t>Distributed multimedia systems</a:t>
            </a:r>
            <a:endParaRPr b="0" lang="en-US" sz="24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200" spc="-1" strike="noStrike">
                <a:solidFill>
                  <a:srgbClr val="333333"/>
                </a:solidFill>
                <a:latin typeface="Noto Sans Regular"/>
              </a:rPr>
              <a:t>Required: Suitable throughput or realtime streaming (Ex: Video conferencing)</a:t>
            </a:r>
            <a:endParaRPr b="0" lang="en-US" sz="2200" spc="-1" strike="noStrike">
              <a:solidFill>
                <a:srgbClr val="333333"/>
              </a:solidFill>
              <a:latin typeface="Noto Sans Regular"/>
            </a:endParaRPr>
          </a:p>
          <a:p>
            <a:pPr marL="432000" indent="-324000">
              <a:spcAft>
                <a:spcPts val="1151"/>
              </a:spcAft>
              <a:buClr>
                <a:srgbClr val="ef2929"/>
              </a:buClr>
              <a:buSzPct val="45000"/>
              <a:buFont typeface="Wingdings" charset="2"/>
              <a:buChar char=""/>
            </a:pPr>
            <a:r>
              <a:rPr b="1" lang="en-US" sz="2400" spc="-1" strike="noStrike">
                <a:solidFill>
                  <a:srgbClr val="333333"/>
                </a:solidFill>
                <a:latin typeface="Noto Sans Regular"/>
              </a:rPr>
              <a:t>Distributed computing as a utility</a:t>
            </a:r>
            <a:endParaRPr b="0" lang="en-US" sz="2400" spc="-1" strike="noStrike">
              <a:solidFill>
                <a:srgbClr val="333333"/>
              </a:solidFill>
              <a:latin typeface="Noto Sans Regular"/>
            </a:endParaRPr>
          </a:p>
          <a:p>
            <a:pPr lvl="1" marL="864000" indent="-324000">
              <a:spcAft>
                <a:spcPts val="431"/>
              </a:spcAft>
              <a:buClr>
                <a:srgbClr val="ef2929"/>
              </a:buClr>
              <a:buSzPct val="75000"/>
              <a:buFont typeface="Symbol" charset="2"/>
              <a:buChar char=""/>
            </a:pPr>
            <a:r>
              <a:rPr b="0" lang="en-US" sz="2200" spc="-1" strike="noStrike">
                <a:solidFill>
                  <a:srgbClr val="333333"/>
                </a:solidFill>
                <a:latin typeface="Noto Sans Regular"/>
              </a:rPr>
              <a:t>Storage and processing units outsides of our PCs</a:t>
            </a:r>
            <a:endParaRPr b="0" lang="en-US" sz="22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200" spc="-1" strike="noStrike">
                <a:solidFill>
                  <a:srgbClr val="333333"/>
                </a:solidFill>
                <a:latin typeface="Noto Sans Regular"/>
              </a:rPr>
              <a:t>Software services</a:t>
            </a:r>
            <a:endParaRPr b="0" lang="en-US" sz="2200" spc="-1" strike="noStrike">
              <a:solidFill>
                <a:srgbClr val="333333"/>
              </a:solidFill>
              <a:latin typeface="Noto Sans Regular"/>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TextShape 1"/>
          <p:cNvSpPr txBox="1"/>
          <p:nvPr/>
        </p:nvSpPr>
        <p:spPr>
          <a:xfrm>
            <a:off x="720000" y="300960"/>
            <a:ext cx="8855640" cy="1262520"/>
          </a:xfrm>
          <a:prstGeom prst="rect">
            <a:avLst/>
          </a:prstGeom>
          <a:noFill/>
          <a:ln>
            <a:noFill/>
          </a:ln>
        </p:spPr>
        <p:txBody>
          <a:bodyPr lIns="0" rIns="0" tIns="0" bIns="0" anchor="ctr"/>
          <a:p>
            <a:r>
              <a:rPr b="1" lang="en-US" sz="4400" spc="-1" strike="noStrike">
                <a:solidFill>
                  <a:srgbClr val="333333"/>
                </a:solidFill>
                <a:latin typeface="Noto Sans Regular"/>
              </a:rPr>
              <a:t>Two typical classes of DS</a:t>
            </a:r>
            <a:endParaRPr b="1" lang="en-US" sz="4400" spc="-1" strike="noStrike">
              <a:solidFill>
                <a:srgbClr val="333333"/>
              </a:solidFill>
              <a:latin typeface="Noto Sans Regular"/>
            </a:endParaRPr>
          </a:p>
        </p:txBody>
      </p:sp>
      <p:pic>
        <p:nvPicPr>
          <p:cNvPr id="194" name="" descr=""/>
          <p:cNvPicPr/>
          <p:nvPr/>
        </p:nvPicPr>
        <p:blipFill>
          <a:blip r:embed="rId1"/>
          <a:stretch/>
        </p:blipFill>
        <p:spPr>
          <a:xfrm>
            <a:off x="6674760" y="1663560"/>
            <a:ext cx="3161880" cy="1364760"/>
          </a:xfrm>
          <a:prstGeom prst="rect">
            <a:avLst/>
          </a:prstGeom>
          <a:ln>
            <a:noFill/>
          </a:ln>
        </p:spPr>
      </p:pic>
      <p:pic>
        <p:nvPicPr>
          <p:cNvPr id="195" name="" descr=""/>
          <p:cNvPicPr/>
          <p:nvPr/>
        </p:nvPicPr>
        <p:blipFill>
          <a:blip r:embed="rId2"/>
          <a:stretch/>
        </p:blipFill>
        <p:spPr>
          <a:xfrm>
            <a:off x="6768000" y="3749040"/>
            <a:ext cx="3312000" cy="3000240"/>
          </a:xfrm>
          <a:prstGeom prst="rect">
            <a:avLst/>
          </a:prstGeom>
          <a:ln>
            <a:noFill/>
          </a:ln>
        </p:spPr>
      </p:pic>
      <p:sp>
        <p:nvSpPr>
          <p:cNvPr id="196" name="TextShape 2"/>
          <p:cNvSpPr txBox="1"/>
          <p:nvPr/>
        </p:nvSpPr>
        <p:spPr>
          <a:xfrm>
            <a:off x="628560" y="1375920"/>
            <a:ext cx="6320880" cy="5939280"/>
          </a:xfrm>
          <a:prstGeom prst="rect">
            <a:avLst/>
          </a:prstGeom>
          <a:noFill/>
          <a:ln>
            <a:noFill/>
          </a:ln>
        </p:spPr>
        <p:txBody>
          <a:bodyPr lIns="0" rIns="0" tIns="0" bIns="0"/>
          <a:p>
            <a:pPr marL="432000" indent="-324000">
              <a:lnSpc>
                <a:spcPct val="80000"/>
              </a:lnSpc>
              <a:spcBef>
                <a:spcPts val="524"/>
              </a:spcBef>
              <a:buClr>
                <a:srgbClr val="ef2929"/>
              </a:buClr>
              <a:buSzPct val="45000"/>
              <a:buFont typeface="Wingdings" charset="2"/>
              <a:buChar char=""/>
            </a:pPr>
            <a:r>
              <a:rPr b="1" lang="en-US" sz="2000" spc="-1" strike="noStrike">
                <a:solidFill>
                  <a:srgbClr val="333333"/>
                </a:solidFill>
                <a:latin typeface="Noto Sans Regular"/>
              </a:rPr>
              <a:t>Cluster:</a:t>
            </a:r>
            <a:endParaRPr b="0" lang="en-US" sz="2000" spc="-1" strike="noStrike">
              <a:solidFill>
                <a:srgbClr val="333333"/>
              </a:solidFill>
              <a:latin typeface="Noto Sans Regular"/>
            </a:endParaRPr>
          </a:p>
          <a:p>
            <a:pPr marL="432000" indent="-324000">
              <a:lnSpc>
                <a:spcPct val="80000"/>
              </a:lnSpc>
              <a:spcBef>
                <a:spcPts val="448"/>
              </a:spcBef>
              <a:buClr>
                <a:srgbClr val="ef2929"/>
              </a:buClr>
              <a:buSzPct val="45000"/>
              <a:buFont typeface="Wingdings" charset="2"/>
              <a:buChar char=""/>
            </a:pPr>
            <a:r>
              <a:rPr b="0" lang="en-US" sz="2000" spc="-1" strike="noStrike">
                <a:solidFill>
                  <a:srgbClr val="333333"/>
                </a:solidFill>
                <a:latin typeface="Noto Sans Regular"/>
              </a:rPr>
              <a:t>“</a:t>
            </a:r>
            <a:r>
              <a:rPr b="0" lang="en-US" sz="2000" spc="-1" strike="noStrike">
                <a:solidFill>
                  <a:srgbClr val="333333"/>
                </a:solidFill>
                <a:latin typeface="Noto Sans Regular"/>
              </a:rPr>
              <a:t>A type of parallel or distributed processing system, which consists of a collection of interconnected </a:t>
            </a:r>
            <a:r>
              <a:rPr b="0" lang="en-US" sz="2000" spc="-1" strike="noStrike">
                <a:solidFill>
                  <a:srgbClr val="ff0000"/>
                </a:solidFill>
                <a:latin typeface="Noto Sans Regular"/>
              </a:rPr>
              <a:t>stand-alone </a:t>
            </a:r>
            <a:r>
              <a:rPr b="0" lang="en-US" sz="2000" spc="-1" strike="noStrike">
                <a:solidFill>
                  <a:srgbClr val="333333"/>
                </a:solidFill>
                <a:latin typeface="Noto Sans Regular"/>
              </a:rPr>
              <a:t> computers cooperatively </a:t>
            </a:r>
            <a:r>
              <a:rPr b="0" lang="en-US" sz="2000" spc="-1" strike="noStrike">
                <a:solidFill>
                  <a:srgbClr val="ff0000"/>
                </a:solidFill>
                <a:latin typeface="Noto Sans Regular"/>
              </a:rPr>
              <a:t>working together</a:t>
            </a:r>
            <a:r>
              <a:rPr b="0" lang="en-US" sz="2000" spc="-1" strike="noStrike">
                <a:solidFill>
                  <a:srgbClr val="333333"/>
                </a:solidFill>
                <a:latin typeface="Noto Sans Regular"/>
              </a:rPr>
              <a:t> as a single, integrated computing resource” [Dr. Rajkumar Buyya ].</a:t>
            </a:r>
            <a:endParaRPr b="0" lang="en-US" sz="2000" spc="-1" strike="noStrike">
              <a:solidFill>
                <a:srgbClr val="333333"/>
              </a:solidFill>
              <a:latin typeface="Noto Sans Regular"/>
            </a:endParaRPr>
          </a:p>
          <a:p>
            <a:pPr marL="432000" indent="-324000">
              <a:lnSpc>
                <a:spcPct val="80000"/>
              </a:lnSpc>
              <a:spcBef>
                <a:spcPts val="448"/>
              </a:spcBef>
              <a:buClr>
                <a:srgbClr val="ef2929"/>
              </a:buClr>
              <a:buSzPct val="45000"/>
              <a:buFont typeface="Wingdings" charset="2"/>
              <a:buChar char=""/>
            </a:pPr>
            <a:endParaRPr b="0" lang="en-US" sz="2000" spc="-1" strike="noStrike">
              <a:solidFill>
                <a:srgbClr val="333333"/>
              </a:solidFill>
              <a:latin typeface="Noto Sans Regular"/>
            </a:endParaRPr>
          </a:p>
          <a:p>
            <a:pPr marL="432000" indent="-324000">
              <a:lnSpc>
                <a:spcPct val="80000"/>
              </a:lnSpc>
              <a:spcBef>
                <a:spcPts val="473"/>
              </a:spcBef>
              <a:buClr>
                <a:srgbClr val="ef2929"/>
              </a:buClr>
              <a:buSzPct val="45000"/>
              <a:buFont typeface="Wingdings" charset="2"/>
              <a:buChar char=""/>
            </a:pPr>
            <a:r>
              <a:rPr b="1" lang="en-US" sz="2000" spc="-1" strike="noStrike">
                <a:solidFill>
                  <a:srgbClr val="333333"/>
                </a:solidFill>
                <a:latin typeface="Noto Sans Regular"/>
              </a:rPr>
              <a:t>Cloud:</a:t>
            </a:r>
            <a:r>
              <a:rPr b="0" lang="en-US" sz="2000" spc="-1" strike="noStrike">
                <a:solidFill>
                  <a:srgbClr val="333333"/>
                </a:solidFill>
                <a:latin typeface="Noto Sans Regular"/>
              </a:rPr>
              <a:t> </a:t>
            </a:r>
            <a:endParaRPr b="0" lang="en-US" sz="20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000" spc="-1" strike="noStrike">
                <a:solidFill>
                  <a:srgbClr val="333333"/>
                </a:solidFill>
                <a:latin typeface="Noto Sans Regular"/>
              </a:rPr>
              <a:t>“</a:t>
            </a:r>
            <a:r>
              <a:rPr b="0" lang="en-AU" sz="2000" spc="-1" strike="noStrike">
                <a:solidFill>
                  <a:srgbClr val="333333"/>
                </a:solidFill>
                <a:latin typeface="Noto Sans Regular"/>
              </a:rPr>
              <a:t>a type of parallel and distributed system consisting of a collection of </a:t>
            </a:r>
            <a:r>
              <a:rPr b="0" lang="en-AU" sz="2000" spc="-1" strike="noStrike">
                <a:solidFill>
                  <a:srgbClr val="ff0000"/>
                </a:solidFill>
                <a:latin typeface="Noto Sans Regular"/>
              </a:rPr>
              <a:t>interconnected </a:t>
            </a:r>
            <a:r>
              <a:rPr b="0" lang="en-AU" sz="2000" spc="-1" strike="noStrike">
                <a:solidFill>
                  <a:srgbClr val="333333"/>
                </a:solidFill>
                <a:latin typeface="Noto Sans Regular"/>
              </a:rPr>
              <a:t>and </a:t>
            </a:r>
            <a:r>
              <a:rPr b="1" lang="en-AU" sz="2000" spc="-1" strike="noStrike">
                <a:solidFill>
                  <a:srgbClr val="ff0000"/>
                </a:solidFill>
                <a:latin typeface="Noto Sans Regular"/>
              </a:rPr>
              <a:t>virtualized computers</a:t>
            </a:r>
            <a:r>
              <a:rPr b="0" lang="en-AU" sz="2000" spc="-1" strike="noStrike">
                <a:solidFill>
                  <a:srgbClr val="ff0000"/>
                </a:solidFill>
                <a:latin typeface="Noto Sans Regular"/>
              </a:rPr>
              <a:t> </a:t>
            </a:r>
            <a:r>
              <a:rPr b="0" lang="en-AU" sz="2000" spc="-1" strike="noStrike">
                <a:solidFill>
                  <a:srgbClr val="333333"/>
                </a:solidFill>
                <a:latin typeface="Noto Sans Regular"/>
              </a:rPr>
              <a:t>that are </a:t>
            </a:r>
            <a:r>
              <a:rPr b="0" lang="en-AU" sz="2000" spc="-1" strike="noStrike">
                <a:solidFill>
                  <a:srgbClr val="ff0000"/>
                </a:solidFill>
                <a:latin typeface="Noto Sans Regular"/>
              </a:rPr>
              <a:t>dynamically provisioned</a:t>
            </a:r>
            <a:r>
              <a:rPr b="0" lang="en-AU" sz="2000" spc="-1" strike="noStrike">
                <a:solidFill>
                  <a:srgbClr val="333333"/>
                </a:solidFill>
                <a:latin typeface="Noto Sans Regular"/>
              </a:rPr>
              <a:t> and presented as one or more unified computing resources based on </a:t>
            </a:r>
            <a:r>
              <a:rPr b="0" lang="en-AU" sz="2000" spc="-1" strike="noStrike">
                <a:solidFill>
                  <a:srgbClr val="ff0000"/>
                </a:solidFill>
                <a:latin typeface="Noto Sans Regular"/>
              </a:rPr>
              <a:t>service-level agreements</a:t>
            </a:r>
            <a:r>
              <a:rPr b="0" lang="en-AU" sz="2000" spc="-1" strike="noStrike">
                <a:solidFill>
                  <a:srgbClr val="333333"/>
                </a:solidFill>
                <a:latin typeface="Noto Sans Regular"/>
              </a:rPr>
              <a:t> established through negotiation between the service provider and consumers” </a:t>
            </a:r>
            <a:r>
              <a:rPr b="0" lang="en-US" sz="2000" spc="-1" strike="noStrike">
                <a:solidFill>
                  <a:srgbClr val="333333"/>
                </a:solidFill>
                <a:latin typeface="Noto Sans Regular"/>
              </a:rPr>
              <a:t>[Dr. Rajkumar Buyya ].</a:t>
            </a:r>
            <a:endParaRPr b="0" lang="en-US" sz="2000" spc="-1" strike="noStrike">
              <a:solidFill>
                <a:srgbClr val="333333"/>
              </a:solidFill>
              <a:latin typeface="Noto Sans Regular"/>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TextShape 1"/>
          <p:cNvSpPr txBox="1"/>
          <p:nvPr/>
        </p:nvSpPr>
        <p:spPr>
          <a:xfrm>
            <a:off x="720000" y="300960"/>
            <a:ext cx="8855640" cy="1262520"/>
          </a:xfrm>
          <a:prstGeom prst="rect">
            <a:avLst/>
          </a:prstGeom>
          <a:noFill/>
          <a:ln>
            <a:noFill/>
          </a:ln>
        </p:spPr>
        <p:txBody>
          <a:bodyPr lIns="0" rIns="0" tIns="0" bIns="0" anchor="ctr"/>
          <a:p>
            <a:r>
              <a:rPr b="1" lang="en-US" sz="4000" spc="-1" strike="noStrike">
                <a:solidFill>
                  <a:srgbClr val="333333"/>
                </a:solidFill>
                <a:latin typeface="Noto Sans Regular"/>
              </a:rPr>
              <a:t>Challenge (I): Heterogeneity</a:t>
            </a:r>
            <a:endParaRPr b="1" lang="en-US" sz="4000" spc="-1" strike="noStrike">
              <a:solidFill>
                <a:srgbClr val="333333"/>
              </a:solidFill>
              <a:latin typeface="Noto Sans Regular"/>
            </a:endParaRPr>
          </a:p>
        </p:txBody>
      </p:sp>
      <p:sp>
        <p:nvSpPr>
          <p:cNvPr id="198" name="TextShape 2"/>
          <p:cNvSpPr txBox="1"/>
          <p:nvPr/>
        </p:nvSpPr>
        <p:spPr>
          <a:xfrm>
            <a:off x="720000" y="1650240"/>
            <a:ext cx="8972640" cy="548208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Differences in:</a:t>
            </a:r>
            <a:endParaRPr b="0" lang="en-US" sz="28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200" spc="-1" strike="noStrike">
                <a:solidFill>
                  <a:srgbClr val="333333"/>
                </a:solidFill>
                <a:latin typeface="Noto Sans Regular"/>
              </a:rPr>
              <a:t>Networks (protocols)</a:t>
            </a:r>
            <a:endParaRPr b="0" lang="en-US" sz="22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200" spc="-1" strike="noStrike">
                <a:solidFill>
                  <a:srgbClr val="333333"/>
                </a:solidFill>
                <a:latin typeface="Noto Sans Regular"/>
              </a:rPr>
              <a:t>computer hardware (byte ordering of integer)</a:t>
            </a:r>
            <a:endParaRPr b="0" lang="en-US" sz="22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200" spc="-1" strike="noStrike">
                <a:solidFill>
                  <a:srgbClr val="333333"/>
                </a:solidFill>
                <a:latin typeface="Noto Sans Regular"/>
              </a:rPr>
              <a:t>operating systems (different APIs)</a:t>
            </a:r>
            <a:endParaRPr b="0" lang="en-US" sz="22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200" spc="-1" strike="noStrike">
                <a:solidFill>
                  <a:srgbClr val="333333"/>
                </a:solidFill>
                <a:latin typeface="Noto Sans Regular"/>
              </a:rPr>
              <a:t>programming languages</a:t>
            </a:r>
            <a:endParaRPr b="0" lang="en-US" sz="22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200" spc="-1" strike="noStrike">
                <a:solidFill>
                  <a:srgbClr val="333333"/>
                </a:solidFill>
                <a:latin typeface="Noto Sans Regular"/>
              </a:rPr>
              <a:t>implementations by different developers</a:t>
            </a:r>
            <a:endParaRPr b="0" lang="en-US" sz="22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Solutions:</a:t>
            </a:r>
            <a:endParaRPr b="0" lang="en-US" sz="28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200" spc="-1" strike="noStrike">
                <a:solidFill>
                  <a:srgbClr val="333333"/>
                </a:solidFill>
                <a:latin typeface="Noto Sans Regular"/>
              </a:rPr>
              <a:t>Middlewares: </a:t>
            </a:r>
            <a:r>
              <a:rPr b="0" lang="en-US" sz="2000" spc="-1" strike="noStrike">
                <a:solidFill>
                  <a:srgbClr val="333333"/>
                </a:solidFill>
                <a:latin typeface="Noto Sans Regular"/>
              </a:rPr>
              <a:t>a software layer that provides a programming abstraction as well as masking the heterogeneity of the underlying networks, hardware, operating systems and programming language (Ex. CORBA)</a:t>
            </a:r>
            <a:endParaRPr b="0" lang="en-US" sz="20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200" spc="-1" strike="noStrike">
                <a:solidFill>
                  <a:srgbClr val="333333"/>
                </a:solidFill>
                <a:latin typeface="Noto Sans Regular"/>
              </a:rPr>
              <a:t>mobile codes (java applet, virtual machine approach, javascript)</a:t>
            </a:r>
            <a:endParaRPr b="0" lang="en-US" sz="2200" spc="-1" strike="noStrike">
              <a:solidFill>
                <a:srgbClr val="333333"/>
              </a:solidFill>
              <a:latin typeface="Noto Sans Regular"/>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TextShape 1"/>
          <p:cNvSpPr txBox="1"/>
          <p:nvPr/>
        </p:nvSpPr>
        <p:spPr>
          <a:xfrm>
            <a:off x="720000" y="300960"/>
            <a:ext cx="8855640" cy="1262520"/>
          </a:xfrm>
          <a:prstGeom prst="rect">
            <a:avLst/>
          </a:prstGeom>
          <a:noFill/>
          <a:ln>
            <a:noFill/>
          </a:ln>
        </p:spPr>
        <p:txBody>
          <a:bodyPr lIns="0" rIns="0" tIns="0" bIns="0" anchor="ctr"/>
          <a:p>
            <a:r>
              <a:rPr b="1" lang="en-US" sz="4000" spc="-1" strike="noStrike">
                <a:solidFill>
                  <a:srgbClr val="333333"/>
                </a:solidFill>
                <a:latin typeface="Noto Sans Regular"/>
              </a:rPr>
              <a:t>Challeng (II): openness</a:t>
            </a:r>
            <a:endParaRPr b="1" lang="en-US" sz="4000" spc="-1" strike="noStrike">
              <a:solidFill>
                <a:srgbClr val="333333"/>
              </a:solidFill>
              <a:latin typeface="Noto Sans Regular"/>
            </a:endParaRPr>
          </a:p>
        </p:txBody>
      </p:sp>
      <p:sp>
        <p:nvSpPr>
          <p:cNvPr id="200" name="TextShape 2"/>
          <p:cNvSpPr txBox="1"/>
          <p:nvPr/>
        </p:nvSpPr>
        <p:spPr>
          <a:xfrm>
            <a:off x="720000" y="2160000"/>
            <a:ext cx="8640000" cy="438480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The degree to which new resource-sharing services can be added and be made available for use by a variety of client programs.</a:t>
            </a:r>
            <a:endParaRPr b="0" lang="en-US" sz="28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600" spc="-1" strike="noStrike">
                <a:solidFill>
                  <a:srgbClr val="333333"/>
                </a:solidFill>
                <a:latin typeface="Noto Sans Regular"/>
              </a:rPr>
              <a:t>To publish their key interfaces</a:t>
            </a:r>
            <a:endParaRPr b="0" lang="en-US" sz="26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600" spc="-1" strike="noStrike">
                <a:solidFill>
                  <a:srgbClr val="333333"/>
                </a:solidFill>
                <a:latin typeface="Noto Sans Regular"/>
              </a:rPr>
              <a:t>To publish their documents trough RFC</a:t>
            </a:r>
            <a:endParaRPr b="0" lang="en-US" sz="2600" spc="-1" strike="noStrike">
              <a:solidFill>
                <a:srgbClr val="333333"/>
              </a:solidFill>
              <a:latin typeface="Noto Sans Regular"/>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TextShape 1"/>
          <p:cNvSpPr txBox="1"/>
          <p:nvPr/>
        </p:nvSpPr>
        <p:spPr>
          <a:xfrm>
            <a:off x="720000" y="300960"/>
            <a:ext cx="8855640" cy="1262520"/>
          </a:xfrm>
          <a:prstGeom prst="rect">
            <a:avLst/>
          </a:prstGeom>
          <a:noFill/>
          <a:ln>
            <a:noFill/>
          </a:ln>
        </p:spPr>
        <p:txBody>
          <a:bodyPr lIns="0" rIns="0" tIns="0" bIns="0" anchor="ctr"/>
          <a:p>
            <a:r>
              <a:rPr b="1" lang="en-US" sz="4000" spc="-1" strike="noStrike">
                <a:solidFill>
                  <a:srgbClr val="333333"/>
                </a:solidFill>
                <a:latin typeface="Noto Sans Regular"/>
              </a:rPr>
              <a:t>Challeng (III): security</a:t>
            </a:r>
            <a:endParaRPr b="1" lang="en-US" sz="4000" spc="-1" strike="noStrike">
              <a:solidFill>
                <a:srgbClr val="333333"/>
              </a:solidFill>
              <a:latin typeface="Noto Sans Regular"/>
            </a:endParaRPr>
          </a:p>
        </p:txBody>
      </p:sp>
      <p:sp>
        <p:nvSpPr>
          <p:cNvPr id="202" name="TextShape 2"/>
          <p:cNvSpPr txBox="1"/>
          <p:nvPr/>
        </p:nvSpPr>
        <p:spPr>
          <a:xfrm>
            <a:off x="720000" y="2160000"/>
            <a:ext cx="8640000" cy="438480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Confidentiality: protection against disclosure to unauthorized individuals</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Integrity: protection against alteration or corruption</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Availability: protection against interference with the means to access the resources</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Two typical security challenge:</a:t>
            </a:r>
            <a:endParaRPr b="0" lang="en-US" sz="28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800" spc="-1" strike="noStrike">
                <a:solidFill>
                  <a:srgbClr val="333333"/>
                </a:solidFill>
                <a:latin typeface="Noto Sans Regular"/>
              </a:rPr>
              <a:t>Denial of service attacks</a:t>
            </a:r>
            <a:endParaRPr b="0" lang="en-US" sz="28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800" spc="-1" strike="noStrike">
                <a:solidFill>
                  <a:srgbClr val="333333"/>
                </a:solidFill>
                <a:latin typeface="Noto Sans Regular"/>
              </a:rPr>
              <a:t>Security of mobile code</a:t>
            </a:r>
            <a:endParaRPr b="0" lang="en-US" sz="2800" spc="-1" strike="noStrike">
              <a:solidFill>
                <a:srgbClr val="333333"/>
              </a:solidFill>
              <a:latin typeface="Noto Sans Regular"/>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TextShape 1"/>
          <p:cNvSpPr txBox="1"/>
          <p:nvPr/>
        </p:nvSpPr>
        <p:spPr>
          <a:xfrm>
            <a:off x="720000" y="300960"/>
            <a:ext cx="8855640" cy="1262520"/>
          </a:xfrm>
          <a:prstGeom prst="rect">
            <a:avLst/>
          </a:prstGeom>
          <a:noFill/>
          <a:ln>
            <a:noFill/>
          </a:ln>
        </p:spPr>
        <p:txBody>
          <a:bodyPr lIns="0" rIns="0" tIns="0" bIns="0" anchor="ctr"/>
          <a:p>
            <a:r>
              <a:rPr b="1" lang="en-US" sz="4000" spc="-1" strike="noStrike">
                <a:solidFill>
                  <a:srgbClr val="333333"/>
                </a:solidFill>
                <a:latin typeface="Noto Sans Regular"/>
              </a:rPr>
              <a:t>Challeng (IV): scalability</a:t>
            </a:r>
            <a:endParaRPr b="1" lang="en-US" sz="4000" spc="-1" strike="noStrike">
              <a:solidFill>
                <a:srgbClr val="333333"/>
              </a:solidFill>
              <a:latin typeface="Noto Sans Regular"/>
            </a:endParaRPr>
          </a:p>
        </p:txBody>
      </p:sp>
      <p:sp>
        <p:nvSpPr>
          <p:cNvPr id="204" name="TextShape 2"/>
          <p:cNvSpPr txBox="1"/>
          <p:nvPr/>
        </p:nvSpPr>
        <p:spPr>
          <a:xfrm>
            <a:off x="720000" y="2160000"/>
            <a:ext cx="8640000" cy="438480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A system is described as scalable if it will remain effective when there is a significant increase in the number of resources and the number of users.</a:t>
            </a:r>
            <a:endParaRPr b="0" lang="en-US" sz="28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800" spc="-1" strike="noStrike">
                <a:solidFill>
                  <a:srgbClr val="333333"/>
                </a:solidFill>
                <a:latin typeface="Noto Sans Regular"/>
              </a:rPr>
              <a:t>Controlling the cost of physical resources</a:t>
            </a:r>
            <a:endParaRPr b="0" lang="en-US" sz="28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800" spc="-1" strike="noStrike">
                <a:solidFill>
                  <a:srgbClr val="333333"/>
                </a:solidFill>
                <a:latin typeface="Noto Sans Regular"/>
              </a:rPr>
              <a:t>Controlling the performance loss</a:t>
            </a:r>
            <a:endParaRPr b="0" lang="en-US" sz="28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800" spc="-1" strike="noStrike">
                <a:solidFill>
                  <a:srgbClr val="333333"/>
                </a:solidFill>
                <a:latin typeface="Noto Sans Regular"/>
              </a:rPr>
              <a:t>Preventing software resources running out(lack of IPv4 addresses)</a:t>
            </a:r>
            <a:endParaRPr b="0" lang="en-US" sz="28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800" spc="-1" strike="noStrike">
                <a:solidFill>
                  <a:srgbClr val="333333"/>
                </a:solidFill>
                <a:latin typeface="Noto Sans Regular"/>
              </a:rPr>
              <a:t>Avoiding performance bottlenecks</a:t>
            </a:r>
            <a:endParaRPr b="0" lang="en-US" sz="2800" spc="-1" strike="noStrike">
              <a:solidFill>
                <a:srgbClr val="333333"/>
              </a:solidFill>
              <a:latin typeface="Noto Sans Regul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extShape 1"/>
          <p:cNvSpPr txBox="1"/>
          <p:nvPr/>
        </p:nvSpPr>
        <p:spPr>
          <a:xfrm>
            <a:off x="720000" y="300960"/>
            <a:ext cx="8855640" cy="1262520"/>
          </a:xfrm>
          <a:prstGeom prst="rect">
            <a:avLst/>
          </a:prstGeom>
          <a:noFill/>
          <a:ln>
            <a:noFill/>
          </a:ln>
        </p:spPr>
        <p:txBody>
          <a:bodyPr lIns="0" rIns="0" tIns="0" bIns="0" anchor="ctr"/>
          <a:p>
            <a:r>
              <a:rPr b="1" lang="en-US" sz="4400" spc="-1" strike="noStrike">
                <a:solidFill>
                  <a:srgbClr val="333333"/>
                </a:solidFill>
                <a:latin typeface="Noto Sans Regular"/>
              </a:rPr>
              <a:t>Course Resources</a:t>
            </a:r>
            <a:endParaRPr b="1" lang="en-US" sz="4400" spc="-1" strike="noStrike">
              <a:solidFill>
                <a:srgbClr val="333333"/>
              </a:solidFill>
              <a:latin typeface="Noto Sans Regular"/>
            </a:endParaRPr>
          </a:p>
        </p:txBody>
      </p:sp>
      <p:sp>
        <p:nvSpPr>
          <p:cNvPr id="133" name="TextShape 2"/>
          <p:cNvSpPr txBox="1"/>
          <p:nvPr/>
        </p:nvSpPr>
        <p:spPr>
          <a:xfrm>
            <a:off x="720000" y="2160000"/>
            <a:ext cx="8640000" cy="438480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1" lang="en-US" sz="2400" spc="-1" strike="noStrike">
                <a:solidFill>
                  <a:srgbClr val="333333"/>
                </a:solidFill>
                <a:latin typeface="Noto Sans Regular"/>
              </a:rPr>
              <a:t>Distributed systems: concepts and design</a:t>
            </a:r>
            <a:r>
              <a:rPr b="0" lang="en-US" sz="2400" spc="-1" strike="noStrike">
                <a:solidFill>
                  <a:srgbClr val="333333"/>
                </a:solidFill>
                <a:latin typeface="Noto Sans Regular"/>
              </a:rPr>
              <a:t>, George Coulouris, Jean Dollimore, Tim Kindberg and Gordon Blair, Fifth Edition, published by Addison Wesley, May 2011</a:t>
            </a:r>
            <a:endParaRPr b="0" lang="en-US" sz="24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1" lang="en-US" sz="2400" spc="-1" strike="noStrike">
                <a:solidFill>
                  <a:srgbClr val="333333"/>
                </a:solidFill>
                <a:latin typeface="Noto Sans Regular"/>
              </a:rPr>
              <a:t>Modern Operating Systems: Design and implementations</a:t>
            </a:r>
            <a:r>
              <a:rPr b="0" lang="en-US" sz="2400" spc="-1" strike="noStrike">
                <a:solidFill>
                  <a:srgbClr val="333333"/>
                </a:solidFill>
                <a:latin typeface="Noto Sans Regular"/>
              </a:rPr>
              <a:t>,  Andrew S. Tanenbaum (Author), Herbert Bos, 4</a:t>
            </a:r>
            <a:r>
              <a:rPr b="0" lang="en-US" sz="2400" spc="-1" strike="noStrike" baseline="101000">
                <a:solidFill>
                  <a:srgbClr val="333333"/>
                </a:solidFill>
                <a:latin typeface="Noto Sans Regular"/>
              </a:rPr>
              <a:t>th</a:t>
            </a:r>
            <a:r>
              <a:rPr b="0" lang="en-US" sz="2400" spc="-1" strike="noStrike">
                <a:solidFill>
                  <a:srgbClr val="333333"/>
                </a:solidFill>
                <a:latin typeface="Noto Sans Regular"/>
              </a:rPr>
              <a:t> edition,2014</a:t>
            </a:r>
            <a:endParaRPr b="0" lang="en-US" sz="24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1" lang="en-US" sz="2400" spc="-1" strike="noStrike">
                <a:solidFill>
                  <a:srgbClr val="333333"/>
                </a:solidFill>
                <a:latin typeface="Noto Sans Regular"/>
              </a:rPr>
              <a:t>Distributed Systems</a:t>
            </a:r>
            <a:r>
              <a:rPr b="0" lang="en-US" sz="2400" spc="-1" strike="noStrike">
                <a:solidFill>
                  <a:srgbClr val="333333"/>
                </a:solidFill>
                <a:latin typeface="Noto Sans Regular"/>
              </a:rPr>
              <a:t>, Maarten van Steen, Andrew S. Tanenbaum, 3th edition, 2017</a:t>
            </a:r>
            <a:endParaRPr b="0" lang="en-US" sz="24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1" lang="en-US" sz="2400" spc="-1" strike="noStrike">
                <a:solidFill>
                  <a:srgbClr val="333333"/>
                </a:solidFill>
                <a:latin typeface="Noto Sans Regular"/>
              </a:rPr>
              <a:t>papers</a:t>
            </a:r>
            <a:endParaRPr b="0" lang="en-US" sz="2400" spc="-1" strike="noStrike">
              <a:solidFill>
                <a:srgbClr val="333333"/>
              </a:solidFill>
              <a:latin typeface="Noto Sans Regular"/>
            </a:endParaRPr>
          </a:p>
        </p:txBody>
      </p:sp>
      <p:pic>
        <p:nvPicPr>
          <p:cNvPr id="134" name="Picture 7" descr=""/>
          <p:cNvPicPr/>
          <p:nvPr/>
        </p:nvPicPr>
        <p:blipFill>
          <a:blip r:embed="rId1"/>
          <a:stretch/>
        </p:blipFill>
        <p:spPr>
          <a:xfrm>
            <a:off x="8138160" y="95040"/>
            <a:ext cx="1737360" cy="2156400"/>
          </a:xfrm>
          <a:prstGeom prst="rect">
            <a:avLst/>
          </a:prstGeom>
          <a:ln>
            <a:noFill/>
          </a:ln>
        </p:spPr>
      </p:pic>
    </p:spTree>
  </p:cSld>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TextShape 1"/>
          <p:cNvSpPr txBox="1"/>
          <p:nvPr/>
        </p:nvSpPr>
        <p:spPr>
          <a:xfrm>
            <a:off x="720000" y="300960"/>
            <a:ext cx="8855640" cy="1262520"/>
          </a:xfrm>
          <a:prstGeom prst="rect">
            <a:avLst/>
          </a:prstGeom>
          <a:noFill/>
          <a:ln>
            <a:noFill/>
          </a:ln>
        </p:spPr>
        <p:txBody>
          <a:bodyPr lIns="0" rIns="0" tIns="0" bIns="0" anchor="ctr"/>
          <a:p>
            <a:r>
              <a:rPr b="1" lang="en-US" sz="4000" spc="-1" strike="noStrike">
                <a:solidFill>
                  <a:srgbClr val="333333"/>
                </a:solidFill>
                <a:latin typeface="Noto Sans Regular"/>
              </a:rPr>
              <a:t>Challeng (V): Failure handling</a:t>
            </a:r>
            <a:endParaRPr b="1" lang="en-US" sz="4000" spc="-1" strike="noStrike">
              <a:solidFill>
                <a:srgbClr val="333333"/>
              </a:solidFill>
              <a:latin typeface="Noto Sans Regular"/>
            </a:endParaRPr>
          </a:p>
        </p:txBody>
      </p:sp>
      <p:sp>
        <p:nvSpPr>
          <p:cNvPr id="206" name="TextShape 2"/>
          <p:cNvSpPr txBox="1"/>
          <p:nvPr/>
        </p:nvSpPr>
        <p:spPr>
          <a:xfrm>
            <a:off x="365760" y="2160000"/>
            <a:ext cx="9326880" cy="438480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Detecting failures: calculating Checksum</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Masking failures: retransmiting the undelivered message </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Tolerating failures: using redundancy</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Recovery from failure: rolbacking to a safe state</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Redundancy: different routes between any two routers, replicating a content in two servers or each domain name is repeated twice in DNS servers</a:t>
            </a:r>
            <a:endParaRPr b="0" lang="en-US" sz="2800" spc="-1" strike="noStrike">
              <a:solidFill>
                <a:srgbClr val="333333"/>
              </a:solidFill>
              <a:latin typeface="Noto Sans Regular"/>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TextShape 1"/>
          <p:cNvSpPr txBox="1"/>
          <p:nvPr/>
        </p:nvSpPr>
        <p:spPr>
          <a:xfrm>
            <a:off x="720000" y="300960"/>
            <a:ext cx="8855640" cy="1262520"/>
          </a:xfrm>
          <a:prstGeom prst="rect">
            <a:avLst/>
          </a:prstGeom>
          <a:noFill/>
          <a:ln>
            <a:noFill/>
          </a:ln>
        </p:spPr>
        <p:txBody>
          <a:bodyPr lIns="0" rIns="0" tIns="0" bIns="0" anchor="ctr"/>
          <a:p>
            <a:r>
              <a:rPr b="1" lang="en-US" sz="4000" spc="-1" strike="noStrike">
                <a:solidFill>
                  <a:srgbClr val="333333"/>
                </a:solidFill>
                <a:latin typeface="Noto Sans Regular"/>
              </a:rPr>
              <a:t>Challeng (VI): concurrency</a:t>
            </a:r>
            <a:endParaRPr b="1" lang="en-US" sz="4000" spc="-1" strike="noStrike">
              <a:solidFill>
                <a:srgbClr val="333333"/>
              </a:solidFill>
              <a:latin typeface="Noto Sans Regular"/>
            </a:endParaRPr>
          </a:p>
        </p:txBody>
      </p:sp>
      <p:sp>
        <p:nvSpPr>
          <p:cNvPr id="208" name="TextShape 2"/>
          <p:cNvSpPr txBox="1"/>
          <p:nvPr/>
        </p:nvSpPr>
        <p:spPr>
          <a:xfrm>
            <a:off x="720000" y="2160000"/>
            <a:ext cx="8640000" cy="4384800"/>
          </a:xfrm>
          <a:prstGeom prst="rect">
            <a:avLst/>
          </a:prstGeom>
          <a:noFill/>
          <a:ln>
            <a:noFill/>
          </a:ln>
        </p:spPr>
        <p:txBody>
          <a:bodyPr lIns="0" rIns="0" tIns="0" bIns="0"/>
          <a:p>
            <a:pPr marL="432000" indent="-324000">
              <a:lnSpc>
                <a:spcPct val="100000"/>
              </a:lnSpc>
              <a:spcBef>
                <a:spcPts val="649"/>
              </a:spcBef>
              <a:buClr>
                <a:srgbClr val="ef2929"/>
              </a:buClr>
              <a:buSzPct val="45000"/>
              <a:buFont typeface="Wingdings" charset="2"/>
              <a:buChar char=""/>
            </a:pPr>
            <a:r>
              <a:rPr b="0" lang="en-US" sz="2800" spc="-1" strike="noStrike">
                <a:solidFill>
                  <a:srgbClr val="333333"/>
                </a:solidFill>
                <a:latin typeface="Noto Sans Regular"/>
              </a:rPr>
              <a:t>Concurrent resource accessing through many users </a:t>
            </a:r>
            <a:endParaRPr b="0" lang="en-US" sz="2800" spc="-1" strike="noStrike">
              <a:solidFill>
                <a:srgbClr val="333333"/>
              </a:solidFill>
              <a:latin typeface="Noto Sans Regular"/>
            </a:endParaRPr>
          </a:p>
          <a:p>
            <a:pPr marL="432000" indent="-324000">
              <a:lnSpc>
                <a:spcPct val="100000"/>
              </a:lnSpc>
              <a:spcBef>
                <a:spcPts val="649"/>
              </a:spcBef>
              <a:buClr>
                <a:srgbClr val="ef2929"/>
              </a:buClr>
              <a:buSzPct val="45000"/>
              <a:buFont typeface="Wingdings" charset="2"/>
              <a:buChar char=""/>
            </a:pPr>
            <a:r>
              <a:rPr b="0" lang="en-US" sz="2800" spc="-1" strike="noStrike">
                <a:solidFill>
                  <a:srgbClr val="333333"/>
                </a:solidFill>
                <a:latin typeface="Noto Sans Regular"/>
              </a:rPr>
              <a:t>Solution: synchronization</a:t>
            </a:r>
            <a:endParaRPr b="0" lang="en-US" sz="2800" spc="-1" strike="noStrike">
              <a:solidFill>
                <a:srgbClr val="333333"/>
              </a:solidFill>
              <a:latin typeface="Noto Sans Regular"/>
            </a:endParaRPr>
          </a:p>
          <a:p>
            <a:pPr lvl="1" marL="864000" indent="-324000">
              <a:lnSpc>
                <a:spcPct val="100000"/>
              </a:lnSpc>
              <a:spcAft>
                <a:spcPts val="1134"/>
              </a:spcAft>
              <a:buClr>
                <a:srgbClr val="ef2929"/>
              </a:buClr>
              <a:buSzPct val="75000"/>
              <a:buFont typeface="Symbol" charset="2"/>
              <a:buChar char=""/>
            </a:pPr>
            <a:r>
              <a:rPr b="0" lang="en-US" sz="2800" spc="-1" strike="noStrike">
                <a:solidFill>
                  <a:srgbClr val="333333"/>
                </a:solidFill>
                <a:latin typeface="Noto Sans Regular"/>
              </a:rPr>
              <a:t>Fair scheduling</a:t>
            </a:r>
            <a:endParaRPr b="0" lang="en-US" sz="2800" spc="-1" strike="noStrike">
              <a:solidFill>
                <a:srgbClr val="333333"/>
              </a:solidFill>
              <a:latin typeface="Noto Sans Regular"/>
            </a:endParaRPr>
          </a:p>
          <a:p>
            <a:pPr lvl="1" marL="864000" indent="-324000">
              <a:lnSpc>
                <a:spcPct val="100000"/>
              </a:lnSpc>
              <a:spcAft>
                <a:spcPts val="1134"/>
              </a:spcAft>
              <a:buClr>
                <a:srgbClr val="ef2929"/>
              </a:buClr>
              <a:buSzPct val="75000"/>
              <a:buFont typeface="Symbol" charset="2"/>
              <a:buChar char=""/>
            </a:pPr>
            <a:r>
              <a:rPr b="0" lang="en-US" sz="2800" spc="-1" strike="noStrike">
                <a:solidFill>
                  <a:srgbClr val="333333"/>
                </a:solidFill>
                <a:latin typeface="Noto Sans Regular"/>
              </a:rPr>
              <a:t>Preserve dependencies (e.g. distributed transactions)</a:t>
            </a:r>
            <a:endParaRPr b="0" lang="en-US" sz="2800" spc="-1" strike="noStrike">
              <a:solidFill>
                <a:srgbClr val="333333"/>
              </a:solidFill>
              <a:latin typeface="Noto Sans Regular"/>
            </a:endParaRPr>
          </a:p>
          <a:p>
            <a:pPr lvl="1" marL="864000" indent="-324000">
              <a:spcAft>
                <a:spcPts val="1134"/>
              </a:spcAft>
              <a:buClr>
                <a:srgbClr val="ef2929"/>
              </a:buClr>
              <a:buSzPct val="75000"/>
              <a:buFont typeface="Symbol" charset="2"/>
              <a:buChar char=""/>
            </a:pPr>
            <a:r>
              <a:rPr b="0" lang="en-US" sz="2800" spc="-1" strike="noStrike">
                <a:solidFill>
                  <a:srgbClr val="333333"/>
                </a:solidFill>
                <a:latin typeface="Noto Sans Regular"/>
              </a:rPr>
              <a:t>Avoid deadlocks</a:t>
            </a:r>
            <a:endParaRPr b="0" lang="en-US" sz="2800" spc="-1" strike="noStrike">
              <a:solidFill>
                <a:srgbClr val="333333"/>
              </a:solidFill>
              <a:latin typeface="Noto Sans Regular"/>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TextShape 1"/>
          <p:cNvSpPr txBox="1"/>
          <p:nvPr/>
        </p:nvSpPr>
        <p:spPr>
          <a:xfrm>
            <a:off x="720000" y="300960"/>
            <a:ext cx="8855640" cy="1262520"/>
          </a:xfrm>
          <a:prstGeom prst="rect">
            <a:avLst/>
          </a:prstGeom>
          <a:noFill/>
          <a:ln>
            <a:noFill/>
          </a:ln>
        </p:spPr>
        <p:txBody>
          <a:bodyPr lIns="0" rIns="0" tIns="0" bIns="0" anchor="ctr"/>
          <a:p>
            <a:r>
              <a:rPr b="1" lang="en-US" sz="3600" spc="-1" strike="noStrike">
                <a:solidFill>
                  <a:srgbClr val="333333"/>
                </a:solidFill>
                <a:latin typeface="Noto Sans Regular"/>
              </a:rPr>
              <a:t>Challeng (VII): Transparency</a:t>
            </a:r>
            <a:endParaRPr b="1" lang="en-US" sz="3600" spc="-1" strike="noStrike">
              <a:solidFill>
                <a:srgbClr val="333333"/>
              </a:solidFill>
              <a:latin typeface="Noto Sans Regular"/>
            </a:endParaRPr>
          </a:p>
        </p:txBody>
      </p:sp>
      <p:sp>
        <p:nvSpPr>
          <p:cNvPr id="210" name="TextShape 2"/>
          <p:cNvSpPr txBox="1"/>
          <p:nvPr/>
        </p:nvSpPr>
        <p:spPr>
          <a:xfrm>
            <a:off x="720000" y="1375920"/>
            <a:ext cx="8640000" cy="4384800"/>
          </a:xfrm>
          <a:prstGeom prst="rect">
            <a:avLst/>
          </a:prstGeom>
          <a:noFill/>
          <a:ln>
            <a:noFill/>
          </a:ln>
        </p:spPr>
        <p:txBody>
          <a:bodyPr lIns="0" rIns="0" tIns="0" bIns="0"/>
          <a:p>
            <a:pPr marL="39600">
              <a:lnSpc>
                <a:spcPct val="100000"/>
              </a:lnSpc>
              <a:spcBef>
                <a:spcPts val="499"/>
              </a:spcBef>
              <a:buClr>
                <a:srgbClr val="ef2929"/>
              </a:buClr>
              <a:buSzPct val="45000"/>
              <a:buFont typeface="Wingdings" charset="2"/>
              <a:buChar char=""/>
            </a:pPr>
            <a:r>
              <a:rPr b="1" i="1" lang="en-US" sz="1800" spc="-1" strike="noStrike">
                <a:solidFill>
                  <a:srgbClr val="333333"/>
                </a:solidFill>
                <a:latin typeface="Noto Sans Regular"/>
                <a:ea typeface="Times New Roman"/>
              </a:rPr>
              <a:t>Access transparency</a:t>
            </a:r>
            <a:r>
              <a:rPr b="1" lang="en-US" sz="1800" spc="-1" strike="noStrike">
                <a:solidFill>
                  <a:srgbClr val="333333"/>
                </a:solidFill>
                <a:latin typeface="Noto Sans Regular"/>
                <a:ea typeface="Times New Roman"/>
              </a:rPr>
              <a:t>:</a:t>
            </a:r>
            <a:r>
              <a:rPr b="0" lang="en-US" sz="1800" spc="-1" strike="noStrike">
                <a:solidFill>
                  <a:srgbClr val="333333"/>
                </a:solidFill>
                <a:latin typeface="Noto Sans Regular"/>
                <a:ea typeface="Times New Roman"/>
              </a:rPr>
              <a:t> enables local and remote resources to be accessed using identical operations.</a:t>
            </a:r>
            <a:endParaRPr b="0" lang="en-US" sz="1800" spc="-1" strike="noStrike">
              <a:solidFill>
                <a:srgbClr val="333333"/>
              </a:solidFill>
              <a:latin typeface="Noto Sans Regular"/>
            </a:endParaRPr>
          </a:p>
          <a:p>
            <a:pPr marL="39600">
              <a:lnSpc>
                <a:spcPct val="100000"/>
              </a:lnSpc>
              <a:buClr>
                <a:srgbClr val="ef2929"/>
              </a:buClr>
              <a:buSzPct val="45000"/>
              <a:buFont typeface="Wingdings" charset="2"/>
              <a:buChar char=""/>
            </a:pPr>
            <a:r>
              <a:rPr b="1" i="1" lang="en-US" sz="1800" spc="-1" strike="noStrike">
                <a:solidFill>
                  <a:srgbClr val="333333"/>
                </a:solidFill>
                <a:latin typeface="Noto Sans Regular"/>
                <a:ea typeface="Times New Roman"/>
              </a:rPr>
              <a:t>Location transparency</a:t>
            </a:r>
            <a:r>
              <a:rPr b="1" lang="en-US" sz="1800" spc="-1" strike="noStrike">
                <a:solidFill>
                  <a:srgbClr val="333333"/>
                </a:solidFill>
                <a:latin typeface="Noto Sans Regular"/>
                <a:ea typeface="Times New Roman"/>
              </a:rPr>
              <a:t>: </a:t>
            </a:r>
            <a:r>
              <a:rPr b="0" lang="en-US" sz="1800" spc="-1" strike="noStrike">
                <a:solidFill>
                  <a:srgbClr val="333333"/>
                </a:solidFill>
                <a:latin typeface="Noto Sans Regular"/>
                <a:ea typeface="Times New Roman"/>
              </a:rPr>
              <a:t>enables resources to be accessed without knowledge of their physical or network location (for example, which building or IP address).</a:t>
            </a:r>
            <a:endParaRPr b="0" lang="en-US" sz="1800" spc="-1" strike="noStrike">
              <a:solidFill>
                <a:srgbClr val="333333"/>
              </a:solidFill>
              <a:latin typeface="Noto Sans Regular"/>
            </a:endParaRPr>
          </a:p>
          <a:p>
            <a:pPr marL="39600">
              <a:lnSpc>
                <a:spcPct val="100000"/>
              </a:lnSpc>
              <a:buClr>
                <a:srgbClr val="ef2929"/>
              </a:buClr>
              <a:buSzPct val="45000"/>
              <a:buFont typeface="Wingdings" charset="2"/>
              <a:buChar char=""/>
            </a:pPr>
            <a:r>
              <a:rPr b="1" i="1" lang="en-US" sz="1800" spc="-1" strike="noStrike">
                <a:solidFill>
                  <a:srgbClr val="333333"/>
                </a:solidFill>
                <a:latin typeface="Noto Sans Regular"/>
                <a:ea typeface="Times New Roman"/>
              </a:rPr>
              <a:t>Concurrency transparency</a:t>
            </a:r>
            <a:r>
              <a:rPr b="1" lang="en-US" sz="1800" spc="-1" strike="noStrike">
                <a:solidFill>
                  <a:srgbClr val="333333"/>
                </a:solidFill>
                <a:latin typeface="Noto Sans Regular"/>
                <a:ea typeface="Times New Roman"/>
              </a:rPr>
              <a:t>:</a:t>
            </a:r>
            <a:r>
              <a:rPr b="0" lang="en-US" sz="1800" spc="-1" strike="noStrike">
                <a:solidFill>
                  <a:srgbClr val="333333"/>
                </a:solidFill>
                <a:latin typeface="Noto Sans Regular"/>
                <a:ea typeface="Times New Roman"/>
              </a:rPr>
              <a:t> enables several processes to operate concurrently using shared resources without interference between them.</a:t>
            </a:r>
            <a:endParaRPr b="0" lang="en-US" sz="1800" spc="-1" strike="noStrike">
              <a:solidFill>
                <a:srgbClr val="333333"/>
              </a:solidFill>
              <a:latin typeface="Noto Sans Regular"/>
            </a:endParaRPr>
          </a:p>
          <a:p>
            <a:pPr marL="39600">
              <a:lnSpc>
                <a:spcPct val="100000"/>
              </a:lnSpc>
              <a:buClr>
                <a:srgbClr val="ef2929"/>
              </a:buClr>
              <a:buSzPct val="45000"/>
              <a:buFont typeface="Wingdings" charset="2"/>
              <a:buChar char=""/>
            </a:pPr>
            <a:r>
              <a:rPr b="1" i="1" lang="en-US" sz="1800" spc="-1" strike="noStrike">
                <a:solidFill>
                  <a:srgbClr val="333333"/>
                </a:solidFill>
                <a:latin typeface="Noto Sans Regular"/>
                <a:ea typeface="Times New Roman"/>
              </a:rPr>
              <a:t>Replication transparency</a:t>
            </a:r>
            <a:r>
              <a:rPr b="1" lang="en-US" sz="1800" spc="-1" strike="noStrike">
                <a:solidFill>
                  <a:srgbClr val="333333"/>
                </a:solidFill>
                <a:latin typeface="Noto Sans Regular"/>
                <a:ea typeface="Times New Roman"/>
              </a:rPr>
              <a:t>:</a:t>
            </a:r>
            <a:r>
              <a:rPr b="0" lang="en-US" sz="1800" spc="-1" strike="noStrike">
                <a:solidFill>
                  <a:srgbClr val="333333"/>
                </a:solidFill>
                <a:latin typeface="Noto Sans Regular"/>
                <a:ea typeface="Times New Roman"/>
              </a:rPr>
              <a:t> enables multiple instances of resources to be used to increase reliability and performance without knowledge of the replicas by users or application programmers.</a:t>
            </a:r>
            <a:endParaRPr b="0" lang="en-US" sz="1800" spc="-1" strike="noStrike">
              <a:solidFill>
                <a:srgbClr val="333333"/>
              </a:solidFill>
              <a:latin typeface="Noto Sans Regular"/>
            </a:endParaRPr>
          </a:p>
          <a:p>
            <a:pPr marL="39600">
              <a:lnSpc>
                <a:spcPct val="100000"/>
              </a:lnSpc>
              <a:buClr>
                <a:srgbClr val="ef2929"/>
              </a:buClr>
              <a:buSzPct val="45000"/>
              <a:buFont typeface="Wingdings" charset="2"/>
              <a:buChar char=""/>
            </a:pPr>
            <a:r>
              <a:rPr b="1" i="1" lang="en-US" sz="1800" spc="-1" strike="noStrike">
                <a:solidFill>
                  <a:srgbClr val="333333"/>
                </a:solidFill>
                <a:latin typeface="Noto Sans Regular"/>
                <a:ea typeface="Times New Roman"/>
              </a:rPr>
              <a:t>Failure transparency</a:t>
            </a:r>
            <a:r>
              <a:rPr b="1" lang="en-US" sz="1800" spc="-1" strike="noStrike">
                <a:solidFill>
                  <a:srgbClr val="333333"/>
                </a:solidFill>
                <a:latin typeface="Noto Sans Regular"/>
                <a:ea typeface="Times New Roman"/>
              </a:rPr>
              <a:t>:</a:t>
            </a:r>
            <a:r>
              <a:rPr b="0" lang="en-US" sz="1800" spc="-1" strike="noStrike">
                <a:solidFill>
                  <a:srgbClr val="333333"/>
                </a:solidFill>
                <a:latin typeface="Noto Sans Regular"/>
                <a:ea typeface="Times New Roman"/>
              </a:rPr>
              <a:t> enables the concealment of faults, allowing users and application programs to complete their tasks despite the failure of hardware or software components.</a:t>
            </a:r>
            <a:endParaRPr b="0" lang="en-US" sz="1800" spc="-1" strike="noStrike">
              <a:solidFill>
                <a:srgbClr val="333333"/>
              </a:solidFill>
              <a:latin typeface="Noto Sans Regular"/>
            </a:endParaRPr>
          </a:p>
          <a:p>
            <a:pPr marL="39600">
              <a:lnSpc>
                <a:spcPct val="100000"/>
              </a:lnSpc>
              <a:buClr>
                <a:srgbClr val="ef2929"/>
              </a:buClr>
              <a:buSzPct val="45000"/>
              <a:buFont typeface="Wingdings" charset="2"/>
              <a:buChar char=""/>
            </a:pPr>
            <a:r>
              <a:rPr b="1" i="1" lang="en-US" sz="1800" spc="-1" strike="noStrike">
                <a:solidFill>
                  <a:srgbClr val="333333"/>
                </a:solidFill>
                <a:latin typeface="Noto Sans Regular"/>
                <a:ea typeface="Times New Roman"/>
              </a:rPr>
              <a:t>Mobility transparency</a:t>
            </a:r>
            <a:r>
              <a:rPr b="1" lang="en-US" sz="1800" spc="-1" strike="noStrike">
                <a:solidFill>
                  <a:srgbClr val="333333"/>
                </a:solidFill>
                <a:latin typeface="Noto Sans Regular"/>
                <a:ea typeface="Times New Roman"/>
              </a:rPr>
              <a:t>:</a:t>
            </a:r>
            <a:r>
              <a:rPr b="0" lang="en-US" sz="1800" spc="-1" strike="noStrike">
                <a:solidFill>
                  <a:srgbClr val="333333"/>
                </a:solidFill>
                <a:latin typeface="Noto Sans Regular"/>
                <a:ea typeface="Times New Roman"/>
              </a:rPr>
              <a:t> allows the movement of resources and clients within a system without affecting the operation of users or programs.</a:t>
            </a:r>
            <a:endParaRPr b="0" lang="en-US" sz="1800" spc="-1" strike="noStrike">
              <a:solidFill>
                <a:srgbClr val="333333"/>
              </a:solidFill>
              <a:latin typeface="Noto Sans Regular"/>
            </a:endParaRPr>
          </a:p>
          <a:p>
            <a:pPr marL="39600">
              <a:lnSpc>
                <a:spcPct val="100000"/>
              </a:lnSpc>
              <a:buClr>
                <a:srgbClr val="ef2929"/>
              </a:buClr>
              <a:buSzPct val="45000"/>
              <a:buFont typeface="Wingdings" charset="2"/>
              <a:buChar char=""/>
            </a:pPr>
            <a:r>
              <a:rPr b="1" i="1" lang="en-US" sz="1800" spc="-1" strike="noStrike">
                <a:solidFill>
                  <a:srgbClr val="333333"/>
                </a:solidFill>
                <a:latin typeface="Noto Sans Regular"/>
                <a:ea typeface="Times New Roman"/>
              </a:rPr>
              <a:t>Performance transparency</a:t>
            </a:r>
            <a:r>
              <a:rPr b="1" lang="en-US" sz="1800" spc="-1" strike="noStrike">
                <a:solidFill>
                  <a:srgbClr val="333333"/>
                </a:solidFill>
                <a:latin typeface="Noto Sans Regular"/>
                <a:ea typeface="Times New Roman"/>
              </a:rPr>
              <a:t>:</a:t>
            </a:r>
            <a:r>
              <a:rPr b="0" lang="en-US" sz="1800" spc="-1" strike="noStrike">
                <a:solidFill>
                  <a:srgbClr val="333333"/>
                </a:solidFill>
                <a:latin typeface="Noto Sans Regular"/>
                <a:ea typeface="Times New Roman"/>
              </a:rPr>
              <a:t> allows the system to be reconfigured to improve performance as loads vary.</a:t>
            </a:r>
            <a:endParaRPr b="0" lang="en-US" sz="1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1" i="1" lang="en-US" sz="1800" spc="-1" strike="noStrike">
                <a:solidFill>
                  <a:srgbClr val="333333"/>
                </a:solidFill>
                <a:latin typeface="Noto Sans Regular"/>
                <a:ea typeface="Times New Roman"/>
              </a:rPr>
              <a:t>Scaling transparency</a:t>
            </a:r>
            <a:r>
              <a:rPr b="1" lang="en-US" sz="1800" spc="-1" strike="noStrike">
                <a:solidFill>
                  <a:srgbClr val="333333"/>
                </a:solidFill>
                <a:latin typeface="Noto Sans Regular"/>
                <a:ea typeface="Times New Roman"/>
              </a:rPr>
              <a:t>:</a:t>
            </a:r>
            <a:r>
              <a:rPr b="0" lang="en-US" sz="1800" spc="-1" strike="noStrike">
                <a:solidFill>
                  <a:srgbClr val="333333"/>
                </a:solidFill>
                <a:latin typeface="Noto Sans Regular"/>
                <a:ea typeface="Times New Roman"/>
              </a:rPr>
              <a:t> allows the system and applications to expand in scale without change to the system structure or the application algorithms.</a:t>
            </a:r>
            <a:endParaRPr b="0" lang="en-US" sz="1800" spc="-1" strike="noStrike">
              <a:solidFill>
                <a:srgbClr val="333333"/>
              </a:solidFill>
              <a:latin typeface="Noto Sans Regular"/>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TextShape 1"/>
          <p:cNvSpPr txBox="1"/>
          <p:nvPr/>
        </p:nvSpPr>
        <p:spPr>
          <a:xfrm>
            <a:off x="720000" y="300960"/>
            <a:ext cx="8855640" cy="1262520"/>
          </a:xfrm>
          <a:prstGeom prst="rect">
            <a:avLst/>
          </a:prstGeom>
          <a:noFill/>
          <a:ln>
            <a:noFill/>
          </a:ln>
        </p:spPr>
        <p:txBody>
          <a:bodyPr lIns="0" rIns="0" tIns="0" bIns="0" anchor="ctr"/>
          <a:p>
            <a:r>
              <a:rPr b="1" lang="en-US" sz="4400" spc="-1" strike="noStrike">
                <a:solidFill>
                  <a:srgbClr val="333333"/>
                </a:solidFill>
                <a:latin typeface="Noto Sans Regular"/>
              </a:rPr>
              <a:t>Case study:web</a:t>
            </a:r>
            <a:endParaRPr b="1" lang="en-US" sz="4400" spc="-1" strike="noStrike">
              <a:solidFill>
                <a:srgbClr val="333333"/>
              </a:solidFill>
              <a:latin typeface="Noto Sans Regular"/>
            </a:endParaRPr>
          </a:p>
        </p:txBody>
      </p:sp>
      <p:sp>
        <p:nvSpPr>
          <p:cNvPr id="212" name="TextShape 2"/>
          <p:cNvSpPr txBox="1"/>
          <p:nvPr/>
        </p:nvSpPr>
        <p:spPr>
          <a:xfrm>
            <a:off x="720000" y="2160000"/>
            <a:ext cx="8640000" cy="438480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HTML, URLs, Http</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Codes to run on clients: </a:t>
            </a:r>
            <a:r>
              <a:rPr b="0" lang="en-US" sz="2800" spc="-1" strike="noStrike">
                <a:solidFill>
                  <a:srgbClr val="333333"/>
                </a:solidFill>
                <a:latin typeface="Noto Sans Regular"/>
              </a:rPr>
              <a:t>javascript, AJAX</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Codes to run on server: CGI(dead)</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Web services : json, restful</a:t>
            </a:r>
            <a:endParaRPr b="0" lang="en-US" sz="2800" spc="-1" strike="noStrike">
              <a:solidFill>
                <a:srgbClr val="333333"/>
              </a:solidFill>
              <a:latin typeface="Noto Sans Regul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Shape 1"/>
          <p:cNvSpPr txBox="1"/>
          <p:nvPr/>
        </p:nvSpPr>
        <p:spPr>
          <a:xfrm>
            <a:off x="720000" y="300960"/>
            <a:ext cx="8855640" cy="1262520"/>
          </a:xfrm>
          <a:prstGeom prst="rect">
            <a:avLst/>
          </a:prstGeom>
          <a:noFill/>
          <a:ln>
            <a:noFill/>
          </a:ln>
        </p:spPr>
        <p:txBody>
          <a:bodyPr lIns="0" rIns="0" tIns="0" bIns="0" anchor="ctr"/>
          <a:p>
            <a:r>
              <a:rPr b="1" lang="en-US" sz="4400" spc="-1" strike="noStrike">
                <a:solidFill>
                  <a:srgbClr val="333333"/>
                </a:solidFill>
                <a:latin typeface="Noto Sans Regular"/>
              </a:rPr>
              <a:t>Evaluation</a:t>
            </a:r>
            <a:endParaRPr b="1" lang="en-US" sz="4400" spc="-1" strike="noStrike">
              <a:solidFill>
                <a:srgbClr val="333333"/>
              </a:solidFill>
              <a:latin typeface="Noto Sans Regular"/>
            </a:endParaRPr>
          </a:p>
        </p:txBody>
      </p:sp>
      <p:sp>
        <p:nvSpPr>
          <p:cNvPr id="136" name="TextShape 2"/>
          <p:cNvSpPr txBox="1"/>
          <p:nvPr/>
        </p:nvSpPr>
        <p:spPr>
          <a:xfrm>
            <a:off x="720000" y="2160000"/>
            <a:ext cx="8640000" cy="438480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Midterm 35%</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Final 35%      </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Excercises, project and seminar 30%</a:t>
            </a:r>
            <a:endParaRPr b="0" lang="en-US" sz="2800" spc="-1" strike="noStrike">
              <a:solidFill>
                <a:srgbClr val="333333"/>
              </a:solidFill>
              <a:latin typeface="Noto Sans Regul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Shape 1"/>
          <p:cNvSpPr txBox="1"/>
          <p:nvPr/>
        </p:nvSpPr>
        <p:spPr>
          <a:xfrm>
            <a:off x="720000" y="300960"/>
            <a:ext cx="8855640" cy="1262520"/>
          </a:xfrm>
          <a:prstGeom prst="rect">
            <a:avLst/>
          </a:prstGeom>
          <a:noFill/>
          <a:ln>
            <a:noFill/>
          </a:ln>
        </p:spPr>
        <p:txBody>
          <a:bodyPr lIns="0" rIns="0" tIns="0" bIns="0" anchor="ctr"/>
          <a:p>
            <a:r>
              <a:rPr b="1" lang="en-US" sz="4400" spc="-1" strike="noStrike">
                <a:solidFill>
                  <a:srgbClr val="333333"/>
                </a:solidFill>
                <a:latin typeface="Noto Sans Regular"/>
              </a:rPr>
              <a:t>Prerequisites</a:t>
            </a:r>
            <a:r>
              <a:rPr b="1" lang="en-US" sz="4400" spc="-1" strike="noStrike">
                <a:solidFill>
                  <a:srgbClr val="333333"/>
                </a:solidFill>
                <a:latin typeface="Noto Sans Regular"/>
              </a:rPr>
              <a:t>	</a:t>
            </a:r>
            <a:endParaRPr b="1" lang="en-US" sz="4400" spc="-1" strike="noStrike">
              <a:solidFill>
                <a:srgbClr val="333333"/>
              </a:solidFill>
              <a:latin typeface="Noto Sans Regular"/>
            </a:endParaRPr>
          </a:p>
        </p:txBody>
      </p:sp>
      <p:sp>
        <p:nvSpPr>
          <p:cNvPr id="138" name="TextShape 2"/>
          <p:cNvSpPr txBox="1"/>
          <p:nvPr/>
        </p:nvSpPr>
        <p:spPr>
          <a:xfrm>
            <a:off x="720000" y="2160000"/>
            <a:ext cx="8640000" cy="438480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Network</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Operating System</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Programming</a:t>
            </a:r>
            <a:endParaRPr b="0" lang="en-US" sz="2800" spc="-1" strike="noStrike">
              <a:solidFill>
                <a:srgbClr val="333333"/>
              </a:solidFill>
              <a:latin typeface="Noto Sans Regula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Shape 1"/>
          <p:cNvSpPr txBox="1"/>
          <p:nvPr/>
        </p:nvSpPr>
        <p:spPr>
          <a:xfrm>
            <a:off x="720000" y="300960"/>
            <a:ext cx="8855640" cy="1262520"/>
          </a:xfrm>
          <a:prstGeom prst="rect">
            <a:avLst/>
          </a:prstGeom>
          <a:noFill/>
          <a:ln>
            <a:noFill/>
          </a:ln>
        </p:spPr>
        <p:txBody>
          <a:bodyPr lIns="0" rIns="0" tIns="0" bIns="0" anchor="ctr"/>
          <a:p>
            <a:r>
              <a:rPr b="1" lang="en-US" sz="4400" spc="-1" strike="noStrike">
                <a:solidFill>
                  <a:srgbClr val="333333"/>
                </a:solidFill>
                <a:latin typeface="Noto Sans Regular"/>
              </a:rPr>
              <a:t>Topics</a:t>
            </a:r>
            <a:endParaRPr b="1" lang="en-US" sz="4400" spc="-1" strike="noStrike">
              <a:solidFill>
                <a:srgbClr val="333333"/>
              </a:solidFill>
              <a:latin typeface="Noto Sans Regular"/>
            </a:endParaRPr>
          </a:p>
        </p:txBody>
      </p:sp>
      <p:sp>
        <p:nvSpPr>
          <p:cNvPr id="140" name="TextShape 2"/>
          <p:cNvSpPr txBox="1"/>
          <p:nvPr/>
        </p:nvSpPr>
        <p:spPr>
          <a:xfrm>
            <a:off x="720000" y="1280160"/>
            <a:ext cx="8640000" cy="5264640"/>
          </a:xfrm>
          <a:prstGeom prst="rect">
            <a:avLst/>
          </a:prstGeom>
          <a:noFill/>
          <a:ln>
            <a:noFill/>
          </a:ln>
        </p:spPr>
        <p:txBody>
          <a:bodyPr lIns="0" rIns="0" tIns="0" bIns="0"/>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Introduction</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System Model</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Inter Process Communication</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Remote Invocation</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Group Communication</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Clock</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Distributed Mutual Exclusion</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Transactions, Distributed Transactions</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File Systems</a:t>
            </a:r>
            <a:endParaRPr b="0" lang="en-US" sz="2800" spc="-1" strike="noStrike">
              <a:solidFill>
                <a:srgbClr val="333333"/>
              </a:solidFill>
              <a:latin typeface="Noto Sans Regular"/>
            </a:endParaRPr>
          </a:p>
          <a:p>
            <a:pPr marL="432000" indent="-324000">
              <a:spcAft>
                <a:spcPts val="1414"/>
              </a:spcAft>
              <a:buClr>
                <a:srgbClr val="ef2929"/>
              </a:buClr>
              <a:buSzPct val="45000"/>
              <a:buFont typeface="Wingdings" charset="2"/>
              <a:buChar char=""/>
            </a:pPr>
            <a:r>
              <a:rPr b="0" lang="en-US" sz="2800" spc="-1" strike="noStrike">
                <a:solidFill>
                  <a:srgbClr val="333333"/>
                </a:solidFill>
                <a:latin typeface="Noto Sans Regular"/>
              </a:rPr>
              <a:t>Distributed File Systems</a:t>
            </a:r>
            <a:endParaRPr b="0" lang="en-US" sz="2800" spc="-1" strike="noStrike">
              <a:solidFill>
                <a:srgbClr val="333333"/>
              </a:solidFill>
              <a:latin typeface="Noto Sans Regul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720000" y="2160000"/>
            <a:ext cx="8640000" cy="4384800"/>
          </a:xfrm>
          <a:prstGeom prst="rect">
            <a:avLst/>
          </a:prstGeom>
          <a:noFill/>
          <a:ln>
            <a:noFill/>
          </a:ln>
        </p:spPr>
        <p:txBody>
          <a:bodyPr lIns="0" rIns="0" tIns="0" bIns="0"/>
          <a:p>
            <a:pPr marL="432000" indent="-324000" algn="ctr">
              <a:spcAft>
                <a:spcPts val="1414"/>
              </a:spcAft>
              <a:buClr>
                <a:srgbClr val="ef2929"/>
              </a:buClr>
              <a:buSzPct val="45000"/>
              <a:buFont typeface="Wingdings" charset="2"/>
              <a:buChar char=""/>
            </a:pPr>
            <a:r>
              <a:rPr b="0" lang="en-US" sz="4000" spc="-1" strike="noStrike">
                <a:solidFill>
                  <a:srgbClr val="333333"/>
                </a:solidFill>
                <a:latin typeface="Noto Sans Regular"/>
              </a:rPr>
              <a:t>Why Take this course?</a:t>
            </a:r>
            <a:endParaRPr b="0" lang="en-US" sz="4000" spc="-1" strike="noStrike">
              <a:solidFill>
                <a:srgbClr val="333333"/>
              </a:solidFill>
              <a:latin typeface="Noto Sans Regul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2" name="TextShape 1"/>
          <p:cNvSpPr txBox="1"/>
          <p:nvPr/>
        </p:nvSpPr>
        <p:spPr>
          <a:xfrm>
            <a:off x="503280" y="288360"/>
            <a:ext cx="9059760" cy="640800"/>
          </a:xfrm>
          <a:prstGeom prst="rect">
            <a:avLst/>
          </a:prstGeom>
          <a:noFill/>
          <a:ln>
            <a:noFill/>
          </a:ln>
        </p:spPr>
        <p:txBody>
          <a:bodyPr lIns="90000" rIns="90000" tIns="46800" bIns="46800" anchor="b"/>
          <a:p>
            <a:pPr algn="ctr"/>
            <a:endParaRPr b="1" lang="en-US" sz="3200" spc="-1" strike="noStrike">
              <a:solidFill>
                <a:srgbClr val="006699"/>
              </a:solidFill>
              <a:latin typeface="Arial"/>
            </a:endParaRPr>
          </a:p>
        </p:txBody>
      </p:sp>
      <p:sp>
        <p:nvSpPr>
          <p:cNvPr id="143" name="TextShape 2"/>
          <p:cNvSpPr txBox="1"/>
          <p:nvPr/>
        </p:nvSpPr>
        <p:spPr>
          <a:xfrm>
            <a:off x="888480" y="1359000"/>
            <a:ext cx="9059760" cy="4982400"/>
          </a:xfrm>
          <a:prstGeom prst="rect">
            <a:avLst/>
          </a:prstGeom>
          <a:noFill/>
          <a:ln>
            <a:noFill/>
          </a:ln>
        </p:spPr>
        <p:txBody>
          <a:bodyPr lIns="90000" rIns="90000" tIns="46800" bIns="46800">
            <a:normAutofit/>
          </a:bodyPr>
          <a:p>
            <a:endParaRPr b="0" lang="en-US" sz="1800" spc="-1" strike="noStrike">
              <a:solidFill>
                <a:srgbClr val="000000"/>
              </a:solidFill>
              <a:latin typeface="Arial"/>
            </a:endParaRPr>
          </a:p>
        </p:txBody>
      </p:sp>
      <p:pic>
        <p:nvPicPr>
          <p:cNvPr id="144" name="" descr=""/>
          <p:cNvPicPr/>
          <p:nvPr/>
        </p:nvPicPr>
        <p:blipFill>
          <a:blip r:embed="rId1"/>
          <a:stretch/>
        </p:blipFill>
        <p:spPr>
          <a:xfrm>
            <a:off x="265680" y="402120"/>
            <a:ext cx="9613080" cy="675324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5" name="TextShape 1"/>
          <p:cNvSpPr txBox="1"/>
          <p:nvPr/>
        </p:nvSpPr>
        <p:spPr>
          <a:xfrm>
            <a:off x="503280" y="288360"/>
            <a:ext cx="9059760" cy="640800"/>
          </a:xfrm>
          <a:prstGeom prst="rect">
            <a:avLst/>
          </a:prstGeom>
          <a:noFill/>
          <a:ln>
            <a:noFill/>
          </a:ln>
        </p:spPr>
        <p:txBody>
          <a:bodyPr lIns="90000" rIns="90000" tIns="46800" bIns="46800" anchor="b"/>
          <a:p>
            <a:pPr algn="ctr"/>
            <a:endParaRPr b="1" lang="en-US" sz="3200" spc="-1" strike="noStrike">
              <a:solidFill>
                <a:srgbClr val="006699"/>
              </a:solidFill>
              <a:latin typeface="Arial"/>
            </a:endParaRPr>
          </a:p>
        </p:txBody>
      </p:sp>
      <p:sp>
        <p:nvSpPr>
          <p:cNvPr id="146" name="TextShape 2"/>
          <p:cNvSpPr txBox="1"/>
          <p:nvPr/>
        </p:nvSpPr>
        <p:spPr>
          <a:xfrm>
            <a:off x="888480" y="1359000"/>
            <a:ext cx="9059760" cy="4982400"/>
          </a:xfrm>
          <a:prstGeom prst="rect">
            <a:avLst/>
          </a:prstGeom>
          <a:noFill/>
          <a:ln>
            <a:noFill/>
          </a:ln>
        </p:spPr>
        <p:txBody>
          <a:bodyPr lIns="90000" rIns="90000" tIns="46800" bIns="46800">
            <a:normAutofit/>
          </a:bodyPr>
          <a:p>
            <a:endParaRPr b="0" lang="en-US" sz="1800" spc="-1" strike="noStrike">
              <a:solidFill>
                <a:srgbClr val="000000"/>
              </a:solidFill>
              <a:latin typeface="Arial"/>
            </a:endParaRPr>
          </a:p>
        </p:txBody>
      </p:sp>
      <p:pic>
        <p:nvPicPr>
          <p:cNvPr id="147" name="" descr=""/>
          <p:cNvPicPr/>
          <p:nvPr/>
        </p:nvPicPr>
        <p:blipFill>
          <a:blip r:embed="rId1"/>
          <a:stretch/>
        </p:blipFill>
        <p:spPr>
          <a:xfrm>
            <a:off x="6840" y="145080"/>
            <a:ext cx="10080000" cy="729576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4211</TotalTime>
  <Application>LibreOffice/6.0.7.3$Linux_X86_64 LibreOffice_project/00m0$Build-3</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2019-09-04T10:52:22Z</dcterms:created>
  <dc:creator/>
  <dc:description/>
  <dc:language>en-US</dc:language>
  <cp:lastModifiedBy/>
  <dcterms:modified xsi:type="dcterms:W3CDTF">2019-09-23T23:29:45Z</dcterms:modified>
  <cp:revision>190</cp:revision>
  <dc:subject/>
  <dc:title>Impress</dc:title>
</cp:coreProperties>
</file>