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6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Novin Pendar\Desktop\IMG_34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000"/>
            <a:ext cx="4343400" cy="5791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81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ovin Pendar\Desktop\IMG_34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0"/>
            <a:ext cx="4320000" cy="323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33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ovin Pendar\Desktop\IMG_34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62000"/>
            <a:ext cx="431987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196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haji lab</dc:creator>
  <cp:lastModifiedBy>Novin Pendar</cp:lastModifiedBy>
  <cp:revision>1</cp:revision>
  <dcterms:created xsi:type="dcterms:W3CDTF">2006-08-16T00:00:00Z</dcterms:created>
  <dcterms:modified xsi:type="dcterms:W3CDTF">2014-08-06T07:30:23Z</dcterms:modified>
</cp:coreProperties>
</file>