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image" Target="../media/image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98C05C-DF87-4604-9003-2555308A4DC0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F21604-3A6C-4DB2-90E9-14AB15023281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5A8CF5E-D380-40FF-B1FF-829DBC9D0599}" type="parTrans" cxnId="{15C5417B-7B83-45AC-B1C4-3C03DE9355AB}">
      <dgm:prSet/>
      <dgm:spPr/>
      <dgm:t>
        <a:bodyPr/>
        <a:lstStyle/>
        <a:p>
          <a:endParaRPr lang="en-US"/>
        </a:p>
      </dgm:t>
    </dgm:pt>
    <dgm:pt modelId="{160E4052-7C46-47A1-AD56-0FB40F4D1D93}" type="sibTrans" cxnId="{15C5417B-7B83-45AC-B1C4-3C03DE9355AB}">
      <dgm:prSet/>
      <dgm:spPr/>
      <dgm:t>
        <a:bodyPr/>
        <a:lstStyle/>
        <a:p>
          <a:endParaRPr lang="en-US"/>
        </a:p>
      </dgm:t>
    </dgm:pt>
    <dgm:pt modelId="{FBBC5B0D-97EA-4485-9ADE-CA6796C8ECEA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16C3D9C-01FC-4B8C-8B33-4BF134EE580D}" type="parTrans" cxnId="{34487166-98A8-4C43-BD47-BDFFFCA04B14}">
      <dgm:prSet/>
      <dgm:spPr/>
      <dgm:t>
        <a:bodyPr/>
        <a:lstStyle/>
        <a:p>
          <a:endParaRPr lang="en-US"/>
        </a:p>
      </dgm:t>
    </dgm:pt>
    <dgm:pt modelId="{2C0A0BF7-F08C-4AD4-B4C2-E96F34D09B9C}" type="sibTrans" cxnId="{34487166-98A8-4C43-BD47-BDFFFCA04B14}">
      <dgm:prSet/>
      <dgm:spPr/>
      <dgm:t>
        <a:bodyPr/>
        <a:lstStyle/>
        <a:p>
          <a:endParaRPr lang="en-US"/>
        </a:p>
      </dgm:t>
    </dgm:pt>
    <dgm:pt modelId="{DF2ACFC9-26B3-49E6-B7F7-62D6682B89E8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0091F20-ED97-45A6-8DEC-8A2DABC351E6}" type="parTrans" cxnId="{6C0085F3-123E-46C3-9CC9-8A7A36E7C862}">
      <dgm:prSet/>
      <dgm:spPr/>
      <dgm:t>
        <a:bodyPr/>
        <a:lstStyle/>
        <a:p>
          <a:endParaRPr lang="en-US"/>
        </a:p>
      </dgm:t>
    </dgm:pt>
    <dgm:pt modelId="{72E23022-C340-42B9-B9DE-4F0922F79D97}" type="sibTrans" cxnId="{6C0085F3-123E-46C3-9CC9-8A7A36E7C862}">
      <dgm:prSet/>
      <dgm:spPr/>
      <dgm:t>
        <a:bodyPr/>
        <a:lstStyle/>
        <a:p>
          <a:endParaRPr lang="en-US"/>
        </a:p>
      </dgm:t>
    </dgm:pt>
    <dgm:pt modelId="{58721AA9-0673-4D07-A65F-C109E68D8AD2}">
      <dgm:prSet phldrT="[Text]" phldr="1"/>
      <dgm:spPr/>
      <dgm:t>
        <a:bodyPr/>
        <a:lstStyle/>
        <a:p>
          <a:endParaRPr lang="en-US" dirty="0"/>
        </a:p>
      </dgm:t>
    </dgm:pt>
    <dgm:pt modelId="{57972FE8-FEB5-4F56-8A25-34B4FE57DC14}" type="sibTrans" cxnId="{ADED4DB9-53EF-4AB2-9D31-274FC595E0E8}">
      <dgm:prSet/>
      <dgm:spPr/>
      <dgm:t>
        <a:bodyPr/>
        <a:lstStyle/>
        <a:p>
          <a:endParaRPr lang="en-US"/>
        </a:p>
      </dgm:t>
    </dgm:pt>
    <dgm:pt modelId="{EAE2538B-21C8-4A6A-9A6F-C77E0A5C9192}" type="parTrans" cxnId="{ADED4DB9-53EF-4AB2-9D31-274FC595E0E8}">
      <dgm:prSet/>
      <dgm:spPr/>
      <dgm:t>
        <a:bodyPr/>
        <a:lstStyle/>
        <a:p>
          <a:endParaRPr lang="en-US"/>
        </a:p>
      </dgm:t>
    </dgm:pt>
    <dgm:pt modelId="{FB747648-D739-4C15-93D9-8A575FEBC78B}" type="pres">
      <dgm:prSet presAssocID="{6398C05C-DF87-4604-9003-2555308A4DC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08E94E-AAF7-44CC-96C6-C4243B07CA5E}" type="pres">
      <dgm:prSet presAssocID="{6398C05C-DF87-4604-9003-2555308A4DC0}" presName="ellipse" presStyleLbl="trBgShp" presStyleIdx="0" presStyleCnt="1"/>
      <dgm:spPr/>
    </dgm:pt>
    <dgm:pt modelId="{F0B56D0B-5E8C-450C-BEFF-6A96F26C8F62}" type="pres">
      <dgm:prSet presAssocID="{6398C05C-DF87-4604-9003-2555308A4DC0}" presName="arrow1" presStyleLbl="fgShp" presStyleIdx="0" presStyleCnt="1" custLinFactNeighborY="-20000"/>
      <dgm:spPr/>
    </dgm:pt>
    <dgm:pt modelId="{6C726B55-0B34-4F76-A07A-801EDD4A0ED8}" type="pres">
      <dgm:prSet presAssocID="{6398C05C-DF87-4604-9003-2555308A4DC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3CAB1B-1552-4703-8FC4-42DB379471DF}" type="pres">
      <dgm:prSet presAssocID="{FBBC5B0D-97EA-4485-9ADE-CA6796C8ECE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B4B5B-EBC4-42B1-B055-D2E69050CFA9}" type="pres">
      <dgm:prSet presAssocID="{DF2ACFC9-26B3-49E6-B7F7-62D6682B89E8}" presName="item2" presStyleLbl="node1" presStyleIdx="1" presStyleCnt="3" custLinFactNeighborX="-2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E33B7-FE98-4AE7-ADAC-B8D160A25DBF}" type="pres">
      <dgm:prSet presAssocID="{58721AA9-0673-4D07-A65F-C109E68D8AD2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07C06-C9CF-4805-9ABC-3E2E4858649C}" type="pres">
      <dgm:prSet presAssocID="{6398C05C-DF87-4604-9003-2555308A4DC0}" presName="funnel" presStyleLbl="trAlignAcc1" presStyleIdx="0" presStyleCnt="1" custLinFactNeighborY="-1786"/>
      <dgm:spPr/>
    </dgm:pt>
  </dgm:ptLst>
  <dgm:cxnLst>
    <dgm:cxn modelId="{912237D6-4C16-424D-BB97-900A00E15499}" type="presOf" srcId="{DF2ACFC9-26B3-49E6-B7F7-62D6682B89E8}" destId="{B53CAB1B-1552-4703-8FC4-42DB379471DF}" srcOrd="0" destOrd="0" presId="urn:microsoft.com/office/officeart/2005/8/layout/funnel1"/>
    <dgm:cxn modelId="{295E8AFF-A3A9-4DE4-9218-8BF6895DF0E2}" type="presOf" srcId="{58721AA9-0673-4D07-A65F-C109E68D8AD2}" destId="{6C726B55-0B34-4F76-A07A-801EDD4A0ED8}" srcOrd="0" destOrd="0" presId="urn:microsoft.com/office/officeart/2005/8/layout/funnel1"/>
    <dgm:cxn modelId="{15C5417B-7B83-45AC-B1C4-3C03DE9355AB}" srcId="{6398C05C-DF87-4604-9003-2555308A4DC0}" destId="{FBF21604-3A6C-4DB2-90E9-14AB15023281}" srcOrd="0" destOrd="0" parTransId="{B5A8CF5E-D380-40FF-B1FF-829DBC9D0599}" sibTransId="{160E4052-7C46-47A1-AD56-0FB40F4D1D93}"/>
    <dgm:cxn modelId="{7982365F-FFA2-4BAD-8654-D25678F3AD20}" type="presOf" srcId="{FBBC5B0D-97EA-4485-9ADE-CA6796C8ECEA}" destId="{F66B4B5B-EBC4-42B1-B055-D2E69050CFA9}" srcOrd="0" destOrd="0" presId="urn:microsoft.com/office/officeart/2005/8/layout/funnel1"/>
    <dgm:cxn modelId="{548E02DD-10D5-4D73-8F8B-619BF21E8EA0}" type="presOf" srcId="{6398C05C-DF87-4604-9003-2555308A4DC0}" destId="{FB747648-D739-4C15-93D9-8A575FEBC78B}" srcOrd="0" destOrd="0" presId="urn:microsoft.com/office/officeart/2005/8/layout/funnel1"/>
    <dgm:cxn modelId="{ADED4DB9-53EF-4AB2-9D31-274FC595E0E8}" srcId="{6398C05C-DF87-4604-9003-2555308A4DC0}" destId="{58721AA9-0673-4D07-A65F-C109E68D8AD2}" srcOrd="3" destOrd="0" parTransId="{EAE2538B-21C8-4A6A-9A6F-C77E0A5C9192}" sibTransId="{57972FE8-FEB5-4F56-8A25-34B4FE57DC14}"/>
    <dgm:cxn modelId="{EBD206A8-07FC-4EEB-B81D-7C443C596E21}" type="presOf" srcId="{FBF21604-3A6C-4DB2-90E9-14AB15023281}" destId="{46BE33B7-FE98-4AE7-ADAC-B8D160A25DBF}" srcOrd="0" destOrd="0" presId="urn:microsoft.com/office/officeart/2005/8/layout/funnel1"/>
    <dgm:cxn modelId="{6C0085F3-123E-46C3-9CC9-8A7A36E7C862}" srcId="{6398C05C-DF87-4604-9003-2555308A4DC0}" destId="{DF2ACFC9-26B3-49E6-B7F7-62D6682B89E8}" srcOrd="2" destOrd="0" parTransId="{00091F20-ED97-45A6-8DEC-8A2DABC351E6}" sibTransId="{72E23022-C340-42B9-B9DE-4F0922F79D97}"/>
    <dgm:cxn modelId="{34487166-98A8-4C43-BD47-BDFFFCA04B14}" srcId="{6398C05C-DF87-4604-9003-2555308A4DC0}" destId="{FBBC5B0D-97EA-4485-9ADE-CA6796C8ECEA}" srcOrd="1" destOrd="0" parTransId="{D16C3D9C-01FC-4B8C-8B33-4BF134EE580D}" sibTransId="{2C0A0BF7-F08C-4AD4-B4C2-E96F34D09B9C}"/>
    <dgm:cxn modelId="{17B7DF83-7C8F-473F-B780-09E86C0CE06E}" type="presParOf" srcId="{FB747648-D739-4C15-93D9-8A575FEBC78B}" destId="{B408E94E-AAF7-44CC-96C6-C4243B07CA5E}" srcOrd="0" destOrd="0" presId="urn:microsoft.com/office/officeart/2005/8/layout/funnel1"/>
    <dgm:cxn modelId="{159F2473-D9DF-4461-9ADC-89774C38D5ED}" type="presParOf" srcId="{FB747648-D739-4C15-93D9-8A575FEBC78B}" destId="{F0B56D0B-5E8C-450C-BEFF-6A96F26C8F62}" srcOrd="1" destOrd="0" presId="urn:microsoft.com/office/officeart/2005/8/layout/funnel1"/>
    <dgm:cxn modelId="{05889DC6-2C74-43F1-BF80-85E67B125303}" type="presParOf" srcId="{FB747648-D739-4C15-93D9-8A575FEBC78B}" destId="{6C726B55-0B34-4F76-A07A-801EDD4A0ED8}" srcOrd="2" destOrd="0" presId="urn:microsoft.com/office/officeart/2005/8/layout/funnel1"/>
    <dgm:cxn modelId="{D93F487F-EA37-467A-85AA-0AA9FE0A73C6}" type="presParOf" srcId="{FB747648-D739-4C15-93D9-8A575FEBC78B}" destId="{B53CAB1B-1552-4703-8FC4-42DB379471DF}" srcOrd="3" destOrd="0" presId="urn:microsoft.com/office/officeart/2005/8/layout/funnel1"/>
    <dgm:cxn modelId="{7EA680CA-3209-42D1-AE62-BA33E0E94A23}" type="presParOf" srcId="{FB747648-D739-4C15-93D9-8A575FEBC78B}" destId="{F66B4B5B-EBC4-42B1-B055-D2E69050CFA9}" srcOrd="4" destOrd="0" presId="urn:microsoft.com/office/officeart/2005/8/layout/funnel1"/>
    <dgm:cxn modelId="{17606E02-0018-4198-ACD9-1066F17F9637}" type="presParOf" srcId="{FB747648-D739-4C15-93D9-8A575FEBC78B}" destId="{46BE33B7-FE98-4AE7-ADAC-B8D160A25DBF}" srcOrd="5" destOrd="0" presId="urn:microsoft.com/office/officeart/2005/8/layout/funnel1"/>
    <dgm:cxn modelId="{7FDF5902-AEF6-4862-9E65-6E2BA6D35439}" type="presParOf" srcId="{FB747648-D739-4C15-93D9-8A575FEBC78B}" destId="{47E07C06-C9CF-4805-9ABC-3E2E4858649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DF23BE-D335-4B46-938F-D7E8BACD0056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932131-D835-4C56-8568-A81E6C88E3E0}">
      <dgm:prSet phldrT="[Text]"/>
      <dgm:spPr/>
      <dgm:t>
        <a:bodyPr/>
        <a:lstStyle/>
        <a:p>
          <a:r>
            <a:rPr lang="fa-IR" dirty="0" smtClean="0">
              <a:cs typeface="B Zar" pitchFamily="2" charset="-78"/>
            </a:rPr>
            <a:t>کشاورزی</a:t>
          </a:r>
          <a:endParaRPr lang="en-US" dirty="0">
            <a:cs typeface="B Zar" pitchFamily="2" charset="-78"/>
          </a:endParaRPr>
        </a:p>
      </dgm:t>
    </dgm:pt>
    <dgm:pt modelId="{DE327DE9-B301-48B0-A434-C2C0A378DDB6}" type="parTrans" cxnId="{9C36016D-86D8-4F5F-9419-A8E437F4793C}">
      <dgm:prSet/>
      <dgm:spPr/>
      <dgm:t>
        <a:bodyPr/>
        <a:lstStyle/>
        <a:p>
          <a:endParaRPr lang="en-US"/>
        </a:p>
      </dgm:t>
    </dgm:pt>
    <dgm:pt modelId="{3A98DFAE-8691-4606-BC6B-EB043EA6CEE4}" type="sibTrans" cxnId="{9C36016D-86D8-4F5F-9419-A8E437F4793C}">
      <dgm:prSet/>
      <dgm:spPr/>
      <dgm:t>
        <a:bodyPr/>
        <a:lstStyle/>
        <a:p>
          <a:endParaRPr lang="en-US"/>
        </a:p>
      </dgm:t>
    </dgm:pt>
    <dgm:pt modelId="{9C8F8D4B-EC40-48F5-8927-88775FD52254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53EB8AF-4BCE-46F7-996C-E5C68DFF83F4}" type="parTrans" cxnId="{506E9FD8-ED79-4224-8D34-74707C2778D9}">
      <dgm:prSet/>
      <dgm:spPr/>
      <dgm:t>
        <a:bodyPr/>
        <a:lstStyle/>
        <a:p>
          <a:endParaRPr lang="en-US"/>
        </a:p>
      </dgm:t>
    </dgm:pt>
    <dgm:pt modelId="{B6937554-9DA7-4A11-8897-FFF75157FB69}" type="sibTrans" cxnId="{506E9FD8-ED79-4224-8D34-74707C2778D9}">
      <dgm:prSet/>
      <dgm:spPr/>
      <dgm:t>
        <a:bodyPr/>
        <a:lstStyle/>
        <a:p>
          <a:endParaRPr lang="en-US"/>
        </a:p>
      </dgm:t>
    </dgm:pt>
    <dgm:pt modelId="{AA336986-839F-44A8-9C4D-2304E5A8C08D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D3DF271-137C-47D9-8467-DF696E1CDBEC}" type="parTrans" cxnId="{9EFC2154-CB50-4E64-9CFD-CE0CFB2AF4B1}">
      <dgm:prSet/>
      <dgm:spPr/>
      <dgm:t>
        <a:bodyPr/>
        <a:lstStyle/>
        <a:p>
          <a:endParaRPr lang="en-US"/>
        </a:p>
      </dgm:t>
    </dgm:pt>
    <dgm:pt modelId="{CFC71BC4-C512-4793-A060-4250AA952DBF}" type="sibTrans" cxnId="{9EFC2154-CB50-4E64-9CFD-CE0CFB2AF4B1}">
      <dgm:prSet/>
      <dgm:spPr/>
      <dgm:t>
        <a:bodyPr/>
        <a:lstStyle/>
        <a:p>
          <a:endParaRPr lang="en-US"/>
        </a:p>
      </dgm:t>
    </dgm:pt>
    <dgm:pt modelId="{B106B916-4896-4008-AB6A-5E3E695E00AC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190969C-54E3-4E04-896D-3D34BE8C8DFD}" type="parTrans" cxnId="{D05E8CC4-D1D7-47E3-83D7-D825D09315F9}">
      <dgm:prSet/>
      <dgm:spPr/>
      <dgm:t>
        <a:bodyPr/>
        <a:lstStyle/>
        <a:p>
          <a:endParaRPr lang="en-US"/>
        </a:p>
      </dgm:t>
    </dgm:pt>
    <dgm:pt modelId="{78A1C108-9543-4A3B-8D74-62EC0BFEAFEB}" type="sibTrans" cxnId="{D05E8CC4-D1D7-47E3-83D7-D825D09315F9}">
      <dgm:prSet/>
      <dgm:spPr/>
      <dgm:t>
        <a:bodyPr/>
        <a:lstStyle/>
        <a:p>
          <a:endParaRPr lang="en-US"/>
        </a:p>
      </dgm:t>
    </dgm:pt>
    <dgm:pt modelId="{08AA8D59-6AAF-4A65-A68E-15BD92FAE369}" type="pres">
      <dgm:prSet presAssocID="{B5DF23BE-D335-4B46-938F-D7E8BACD005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922B53-A427-45CF-A602-9F322B65873B}" type="pres">
      <dgm:prSet presAssocID="{CA932131-D835-4C56-8568-A81E6C88E3E0}" presName="centerShape" presStyleLbl="node0" presStyleIdx="0" presStyleCnt="1"/>
      <dgm:spPr/>
      <dgm:t>
        <a:bodyPr/>
        <a:lstStyle/>
        <a:p>
          <a:endParaRPr lang="en-US"/>
        </a:p>
      </dgm:t>
    </dgm:pt>
    <dgm:pt modelId="{F80469C6-F8CD-48E9-874F-C431705429C2}" type="pres">
      <dgm:prSet presAssocID="{9C8F8D4B-EC40-48F5-8927-88775FD52254}" presName="node" presStyleLbl="node1" presStyleIdx="0" presStyleCnt="3" custScaleX="148628" custScaleY="1486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3AC6D-D36E-471C-891B-BC511BAFDC72}" type="pres">
      <dgm:prSet presAssocID="{9C8F8D4B-EC40-48F5-8927-88775FD52254}" presName="dummy" presStyleCnt="0"/>
      <dgm:spPr/>
    </dgm:pt>
    <dgm:pt modelId="{0E6565B3-344C-4025-9C0B-DE9DA5586AA1}" type="pres">
      <dgm:prSet presAssocID="{B6937554-9DA7-4A11-8897-FFF75157FB6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73E3E42-5DB5-41EF-B4DE-4A695F47FB1A}" type="pres">
      <dgm:prSet presAssocID="{AA336986-839F-44A8-9C4D-2304E5A8C08D}" presName="node" presStyleLbl="node1" presStyleIdx="1" presStyleCnt="3" custScaleX="148628" custScaleY="1486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0B087-C49E-4D53-B71B-05AF184038E1}" type="pres">
      <dgm:prSet presAssocID="{AA336986-839F-44A8-9C4D-2304E5A8C08D}" presName="dummy" presStyleCnt="0"/>
      <dgm:spPr/>
    </dgm:pt>
    <dgm:pt modelId="{7A81720A-289D-42EB-9E4F-C13E6AA64A9E}" type="pres">
      <dgm:prSet presAssocID="{CFC71BC4-C512-4793-A060-4250AA952DB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AEC6FD3-53BA-4018-9918-86F5A0038567}" type="pres">
      <dgm:prSet presAssocID="{B106B916-4896-4008-AB6A-5E3E695E00AC}" presName="node" presStyleLbl="node1" presStyleIdx="2" presStyleCnt="3" custScaleX="148628" custScaleY="1486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A49AE-C21F-4A0F-B35D-8A373A3E2C65}" type="pres">
      <dgm:prSet presAssocID="{B106B916-4896-4008-AB6A-5E3E695E00AC}" presName="dummy" presStyleCnt="0"/>
      <dgm:spPr/>
    </dgm:pt>
    <dgm:pt modelId="{60DFCDD4-2D95-4464-9B9C-A12825D60150}" type="pres">
      <dgm:prSet presAssocID="{78A1C108-9543-4A3B-8D74-62EC0BFEAFEB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05E8CC4-D1D7-47E3-83D7-D825D09315F9}" srcId="{CA932131-D835-4C56-8568-A81E6C88E3E0}" destId="{B106B916-4896-4008-AB6A-5E3E695E00AC}" srcOrd="2" destOrd="0" parTransId="{F190969C-54E3-4E04-896D-3D34BE8C8DFD}" sibTransId="{78A1C108-9543-4A3B-8D74-62EC0BFEAFEB}"/>
    <dgm:cxn modelId="{59D56E2B-3F1A-4E49-9C18-61BB6429252E}" type="presOf" srcId="{78A1C108-9543-4A3B-8D74-62EC0BFEAFEB}" destId="{60DFCDD4-2D95-4464-9B9C-A12825D60150}" srcOrd="0" destOrd="0" presId="urn:microsoft.com/office/officeart/2005/8/layout/radial6"/>
    <dgm:cxn modelId="{3F7F0E78-7F00-4DD6-BEC6-B2F525E96B5E}" type="presOf" srcId="{CA932131-D835-4C56-8568-A81E6C88E3E0}" destId="{9F922B53-A427-45CF-A602-9F322B65873B}" srcOrd="0" destOrd="0" presId="urn:microsoft.com/office/officeart/2005/8/layout/radial6"/>
    <dgm:cxn modelId="{0C13177A-38A6-4C5C-810B-1CB2A5DACBCC}" type="presOf" srcId="{AA336986-839F-44A8-9C4D-2304E5A8C08D}" destId="{973E3E42-5DB5-41EF-B4DE-4A695F47FB1A}" srcOrd="0" destOrd="0" presId="urn:microsoft.com/office/officeart/2005/8/layout/radial6"/>
    <dgm:cxn modelId="{289E440C-2F83-4424-B6CD-DDD02D9C3686}" type="presOf" srcId="{9C8F8D4B-EC40-48F5-8927-88775FD52254}" destId="{F80469C6-F8CD-48E9-874F-C431705429C2}" srcOrd="0" destOrd="0" presId="urn:microsoft.com/office/officeart/2005/8/layout/radial6"/>
    <dgm:cxn modelId="{9EFC2154-CB50-4E64-9CFD-CE0CFB2AF4B1}" srcId="{CA932131-D835-4C56-8568-A81E6C88E3E0}" destId="{AA336986-839F-44A8-9C4D-2304E5A8C08D}" srcOrd="1" destOrd="0" parTransId="{8D3DF271-137C-47D9-8467-DF696E1CDBEC}" sibTransId="{CFC71BC4-C512-4793-A060-4250AA952DBF}"/>
    <dgm:cxn modelId="{9C36016D-86D8-4F5F-9419-A8E437F4793C}" srcId="{B5DF23BE-D335-4B46-938F-D7E8BACD0056}" destId="{CA932131-D835-4C56-8568-A81E6C88E3E0}" srcOrd="0" destOrd="0" parTransId="{DE327DE9-B301-48B0-A434-C2C0A378DDB6}" sibTransId="{3A98DFAE-8691-4606-BC6B-EB043EA6CEE4}"/>
    <dgm:cxn modelId="{145F4240-A140-43CF-B8D9-920E781671F4}" type="presOf" srcId="{B6937554-9DA7-4A11-8897-FFF75157FB69}" destId="{0E6565B3-344C-4025-9C0B-DE9DA5586AA1}" srcOrd="0" destOrd="0" presId="urn:microsoft.com/office/officeart/2005/8/layout/radial6"/>
    <dgm:cxn modelId="{ABA9BDEE-B456-4952-B60F-F5952912CB56}" type="presOf" srcId="{B5DF23BE-D335-4B46-938F-D7E8BACD0056}" destId="{08AA8D59-6AAF-4A65-A68E-15BD92FAE369}" srcOrd="0" destOrd="0" presId="urn:microsoft.com/office/officeart/2005/8/layout/radial6"/>
    <dgm:cxn modelId="{B99A0F1D-17F2-43E3-BC07-844429B30E98}" type="presOf" srcId="{B106B916-4896-4008-AB6A-5E3E695E00AC}" destId="{0AEC6FD3-53BA-4018-9918-86F5A0038567}" srcOrd="0" destOrd="0" presId="urn:microsoft.com/office/officeart/2005/8/layout/radial6"/>
    <dgm:cxn modelId="{506E9FD8-ED79-4224-8D34-74707C2778D9}" srcId="{CA932131-D835-4C56-8568-A81E6C88E3E0}" destId="{9C8F8D4B-EC40-48F5-8927-88775FD52254}" srcOrd="0" destOrd="0" parTransId="{A53EB8AF-4BCE-46F7-996C-E5C68DFF83F4}" sibTransId="{B6937554-9DA7-4A11-8897-FFF75157FB69}"/>
    <dgm:cxn modelId="{C69C0165-92E3-4344-BCF9-DEE3BB76295C}" type="presOf" srcId="{CFC71BC4-C512-4793-A060-4250AA952DBF}" destId="{7A81720A-289D-42EB-9E4F-C13E6AA64A9E}" srcOrd="0" destOrd="0" presId="urn:microsoft.com/office/officeart/2005/8/layout/radial6"/>
    <dgm:cxn modelId="{CC13B13F-AC4C-483A-BC6E-C147648D743B}" type="presParOf" srcId="{08AA8D59-6AAF-4A65-A68E-15BD92FAE369}" destId="{9F922B53-A427-45CF-A602-9F322B65873B}" srcOrd="0" destOrd="0" presId="urn:microsoft.com/office/officeart/2005/8/layout/radial6"/>
    <dgm:cxn modelId="{40771C1F-3767-452F-86D8-702D99B0B168}" type="presParOf" srcId="{08AA8D59-6AAF-4A65-A68E-15BD92FAE369}" destId="{F80469C6-F8CD-48E9-874F-C431705429C2}" srcOrd="1" destOrd="0" presId="urn:microsoft.com/office/officeart/2005/8/layout/radial6"/>
    <dgm:cxn modelId="{BC79330D-6176-40B6-973A-DACABF76EF94}" type="presParOf" srcId="{08AA8D59-6AAF-4A65-A68E-15BD92FAE369}" destId="{C443AC6D-D36E-471C-891B-BC511BAFDC72}" srcOrd="2" destOrd="0" presId="urn:microsoft.com/office/officeart/2005/8/layout/radial6"/>
    <dgm:cxn modelId="{12C0C108-B7FD-4EFB-B2E2-898173ED6D56}" type="presParOf" srcId="{08AA8D59-6AAF-4A65-A68E-15BD92FAE369}" destId="{0E6565B3-344C-4025-9C0B-DE9DA5586AA1}" srcOrd="3" destOrd="0" presId="urn:microsoft.com/office/officeart/2005/8/layout/radial6"/>
    <dgm:cxn modelId="{A3E4CB13-BDFC-4214-BBF1-3EA502C72165}" type="presParOf" srcId="{08AA8D59-6AAF-4A65-A68E-15BD92FAE369}" destId="{973E3E42-5DB5-41EF-B4DE-4A695F47FB1A}" srcOrd="4" destOrd="0" presId="urn:microsoft.com/office/officeart/2005/8/layout/radial6"/>
    <dgm:cxn modelId="{4A1CD5CD-CB58-4457-889D-3CC6051BA406}" type="presParOf" srcId="{08AA8D59-6AAF-4A65-A68E-15BD92FAE369}" destId="{5020B087-C49E-4D53-B71B-05AF184038E1}" srcOrd="5" destOrd="0" presId="urn:microsoft.com/office/officeart/2005/8/layout/radial6"/>
    <dgm:cxn modelId="{C0DD41B8-D5AC-4856-93B5-D8819F106C41}" type="presParOf" srcId="{08AA8D59-6AAF-4A65-A68E-15BD92FAE369}" destId="{7A81720A-289D-42EB-9E4F-C13E6AA64A9E}" srcOrd="6" destOrd="0" presId="urn:microsoft.com/office/officeart/2005/8/layout/radial6"/>
    <dgm:cxn modelId="{AAB9AF9D-9B99-421C-9141-F184F5CFF8B4}" type="presParOf" srcId="{08AA8D59-6AAF-4A65-A68E-15BD92FAE369}" destId="{0AEC6FD3-53BA-4018-9918-86F5A0038567}" srcOrd="7" destOrd="0" presId="urn:microsoft.com/office/officeart/2005/8/layout/radial6"/>
    <dgm:cxn modelId="{F049F006-B3E1-4A22-AA33-30E8EBC5E618}" type="presParOf" srcId="{08AA8D59-6AAF-4A65-A68E-15BD92FAE369}" destId="{FA2A49AE-C21F-4A0F-B35D-8A373A3E2C65}" srcOrd="8" destOrd="0" presId="urn:microsoft.com/office/officeart/2005/8/layout/radial6"/>
    <dgm:cxn modelId="{1DF29FC0-37C5-434D-B8DA-1063823B98E7}" type="presParOf" srcId="{08AA8D59-6AAF-4A65-A68E-15BD92FAE369}" destId="{60DFCDD4-2D95-4464-9B9C-A12825D6015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8E94E-AAF7-44CC-96C6-C4243B07CA5E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56D0B-5E8C-450C-BEFF-6A96F26C8F62}">
      <dsp:nvSpPr>
        <dsp:cNvPr id="0" name=""/>
        <dsp:cNvSpPr/>
      </dsp:nvSpPr>
      <dsp:spPr>
        <a:xfrm>
          <a:off x="2730500" y="2870200"/>
          <a:ext cx="635000" cy="4064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26B55-0B34-4F76-A07A-801EDD4A0ED8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1524000" y="3276600"/>
        <a:ext cx="3048000" cy="762000"/>
      </dsp:txXfrm>
    </dsp:sp>
    <dsp:sp modelId="{B53CAB1B-1552-4703-8FC4-42DB379471DF}">
      <dsp:nvSpPr>
        <dsp:cNvPr id="0" name=""/>
        <dsp:cNvSpPr/>
      </dsp:nvSpPr>
      <dsp:spPr>
        <a:xfrm>
          <a:off x="2595880" y="1390904"/>
          <a:ext cx="1143000" cy="11430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763268" y="1558292"/>
        <a:ext cx="808224" cy="808224"/>
      </dsp:txXfrm>
    </dsp:sp>
    <dsp:sp modelId="{F66B4B5B-EBC4-42B1-B055-D2E69050CFA9}">
      <dsp:nvSpPr>
        <dsp:cNvPr id="0" name=""/>
        <dsp:cNvSpPr/>
      </dsp:nvSpPr>
      <dsp:spPr>
        <a:xfrm>
          <a:off x="1752602" y="533399"/>
          <a:ext cx="1143000" cy="114300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1919990" y="700787"/>
        <a:ext cx="808224" cy="808224"/>
      </dsp:txXfrm>
    </dsp:sp>
    <dsp:sp modelId="{46BE33B7-FE98-4AE7-ADAC-B8D160A25DBF}">
      <dsp:nvSpPr>
        <dsp:cNvPr id="0" name=""/>
        <dsp:cNvSpPr/>
      </dsp:nvSpPr>
      <dsp:spPr>
        <a:xfrm>
          <a:off x="2946400" y="257047"/>
          <a:ext cx="1143000" cy="114300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3113788" y="424435"/>
        <a:ext cx="808224" cy="808224"/>
      </dsp:txXfrm>
    </dsp:sp>
    <dsp:sp modelId="{47E07C06-C9CF-4805-9ABC-3E2E4858649C}">
      <dsp:nvSpPr>
        <dsp:cNvPr id="0" name=""/>
        <dsp:cNvSpPr/>
      </dsp:nvSpPr>
      <dsp:spPr>
        <a:xfrm>
          <a:off x="1270000" y="0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FCDD4-2D95-4464-9B9C-A12825D60150}">
      <dsp:nvSpPr>
        <dsp:cNvPr id="0" name=""/>
        <dsp:cNvSpPr/>
      </dsp:nvSpPr>
      <dsp:spPr>
        <a:xfrm>
          <a:off x="2165359" y="793399"/>
          <a:ext cx="4203681" cy="4203681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1720A-289D-42EB-9E4F-C13E6AA64A9E}">
      <dsp:nvSpPr>
        <dsp:cNvPr id="0" name=""/>
        <dsp:cNvSpPr/>
      </dsp:nvSpPr>
      <dsp:spPr>
        <a:xfrm>
          <a:off x="2165359" y="793399"/>
          <a:ext cx="4203681" cy="4203681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565B3-344C-4025-9C0B-DE9DA5586AA1}">
      <dsp:nvSpPr>
        <dsp:cNvPr id="0" name=""/>
        <dsp:cNvSpPr/>
      </dsp:nvSpPr>
      <dsp:spPr>
        <a:xfrm>
          <a:off x="2165359" y="793399"/>
          <a:ext cx="4203681" cy="4203681"/>
        </a:xfrm>
        <a:prstGeom prst="blockArc">
          <a:avLst>
            <a:gd name="adj1" fmla="val 16200000"/>
            <a:gd name="adj2" fmla="val 18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22B53-A427-45CF-A602-9F322B65873B}">
      <dsp:nvSpPr>
        <dsp:cNvPr id="0" name=""/>
        <dsp:cNvSpPr/>
      </dsp:nvSpPr>
      <dsp:spPr>
        <a:xfrm>
          <a:off x="3300412" y="1928452"/>
          <a:ext cx="1933575" cy="1933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400" kern="1200" dirty="0" smtClean="0">
              <a:cs typeface="B Zar" pitchFamily="2" charset="-78"/>
            </a:rPr>
            <a:t>کشاورزی</a:t>
          </a:r>
          <a:endParaRPr lang="en-US" sz="3400" kern="1200" dirty="0">
            <a:cs typeface="B Zar" pitchFamily="2" charset="-78"/>
          </a:endParaRPr>
        </a:p>
      </dsp:txBody>
      <dsp:txXfrm>
        <a:off x="3583578" y="2211618"/>
        <a:ext cx="1367243" cy="1367243"/>
      </dsp:txXfrm>
    </dsp:sp>
    <dsp:sp modelId="{F80469C6-F8CD-48E9-874F-C431705429C2}">
      <dsp:nvSpPr>
        <dsp:cNvPr id="0" name=""/>
        <dsp:cNvSpPr/>
      </dsp:nvSpPr>
      <dsp:spPr>
        <a:xfrm>
          <a:off x="3261358" y="-163716"/>
          <a:ext cx="2011683" cy="201168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3555962" y="130888"/>
        <a:ext cx="1422475" cy="1422475"/>
      </dsp:txXfrm>
    </dsp:sp>
    <dsp:sp modelId="{973E3E42-5DB5-41EF-B4DE-4A695F47FB1A}">
      <dsp:nvSpPr>
        <dsp:cNvPr id="0" name=""/>
        <dsp:cNvSpPr/>
      </dsp:nvSpPr>
      <dsp:spPr>
        <a:xfrm>
          <a:off x="5039407" y="2915955"/>
          <a:ext cx="2011683" cy="201168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5334011" y="3210559"/>
        <a:ext cx="1422475" cy="1422475"/>
      </dsp:txXfrm>
    </dsp:sp>
    <dsp:sp modelId="{0AEC6FD3-53BA-4018-9918-86F5A0038567}">
      <dsp:nvSpPr>
        <dsp:cNvPr id="0" name=""/>
        <dsp:cNvSpPr/>
      </dsp:nvSpPr>
      <dsp:spPr>
        <a:xfrm>
          <a:off x="1483308" y="2915955"/>
          <a:ext cx="2011683" cy="201168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1777912" y="3210559"/>
        <a:ext cx="1422475" cy="1422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51947-1201-4458-8D60-2CB77DD04787}" type="datetimeFigureOut">
              <a:rPr lang="en-US" smtClean="0"/>
              <a:t>12/1/2012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3A3C2-2B8B-448B-83F8-BE9ABFB3B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21704-4192-4C97-A688-0FF9A51B2BC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7EDCAD5-0E0D-4472-8C4F-2110A7A99222}" type="datetimeFigureOut">
              <a:rPr lang="en-US" smtClean="0">
                <a:solidFill>
                  <a:prstClr val="black"/>
                </a:solidFill>
              </a:rPr>
              <a:pPr/>
              <a:t>12/1/2012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By: Milad Fathi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94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2CDCFF6-9562-4059-B519-648AD0475BCF}" type="datetime1">
              <a:rPr lang="en-US" smtClean="0">
                <a:solidFill>
                  <a:prstClr val="black"/>
                </a:solidFill>
              </a:rPr>
              <a:pPr/>
              <a:t>12/1/2012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By: Milad Fathi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091F-7F36-4930-AE8A-BA68A460CB2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39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D9BF7-8099-40F0-AFA4-658DCFD89AF3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F0CCFF-5860-4DC5-A6FB-C6774DD489BE}" type="datetime1">
              <a:rPr lang="en-US" smtClean="0">
                <a:solidFill>
                  <a:prstClr val="black"/>
                </a:solidFill>
              </a:rPr>
              <a:pPr/>
              <a:t>12/1/2012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By: Milad Fathi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12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B091F-7F36-4930-AE8A-BA68A460CB2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B458AC5-72B0-4D0E-B3C1-97BA635F8CF2}" type="datetime1">
              <a:rPr lang="en-US" smtClean="0">
                <a:solidFill>
                  <a:prstClr val="black"/>
                </a:solidFill>
              </a:rPr>
              <a:pPr/>
              <a:t>12/1/2012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By: Milad Fathi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5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553C-FB45-4CFA-B03E-7A443ED3B2A8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96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8338-80CC-47BE-9F25-89B109C83961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22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64B4-D6AC-48C8-8ED5-6FB0BEFB2D76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936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2AB3-E5C9-4FCA-85F9-C51D94D59836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03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0787-65EA-43F7-9604-F8B703700277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373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2CB1-66B5-431D-943F-3B0C3A7E14C6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37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3E26-B04D-4CF2-A4A4-D691BDBDBE06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88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10FA-A630-4E54-B895-A3B53A2B0A1B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23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0747-097F-4443-B4C4-9DE528BCA592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18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6E18A-9735-4D52-8310-1B8970A8409B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72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247-DB36-47C5-9784-C503C9362622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30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AE72B979-2AA1-4FEF-ABFA-9D6E25990A73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By: Milad Fathi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F60F0897-800F-4AF9-A405-9A98E60175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2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C94DDF3-E4F8-4AA2-9559-3FD825BA4B32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By: Milad Fathi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8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islamweb.net/newlibrary/display_book.php?idfrom=780&amp;idto=780&amp;bk_no=51&amp;ID=775#doc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Zar" pitchFamily="2" charset="-78"/>
              </a:rPr>
              <a:t>اصول تبدیل و نگهداری فراورده های کشاورزی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388" y="3505200"/>
            <a:ext cx="6400800" cy="1752600"/>
          </a:xfrm>
        </p:spPr>
        <p:txBody>
          <a:bodyPr>
            <a:normAutofit/>
          </a:bodyPr>
          <a:lstStyle/>
          <a:p>
            <a:pPr algn="ctr" rtl="1"/>
            <a:r>
              <a:rPr lang="fa-IR" sz="2800" b="1" dirty="0" smtClean="0">
                <a:cs typeface="B Zar" pitchFamily="2" charset="-78"/>
              </a:rPr>
              <a:t>پاییز 91</a:t>
            </a:r>
          </a:p>
          <a:p>
            <a:pPr algn="ctr" rtl="1"/>
            <a:r>
              <a:rPr lang="fa-IR" sz="2800" b="1" dirty="0" smtClean="0">
                <a:cs typeface="B Zar" pitchFamily="2" charset="-78"/>
              </a:rPr>
              <a:t>میلاد فتحی</a:t>
            </a:r>
            <a:endParaRPr lang="en-US" sz="2800" b="1" dirty="0">
              <a:cs typeface="B Zar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8730124"/>
              </p:ext>
            </p:extLst>
          </p:nvPr>
        </p:nvGraphicFramePr>
        <p:xfrm>
          <a:off x="4572000" y="2971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50" name="Picture 10" descr="http://1.bp.blogspot.com/_sPe2oiPLP1U/S_w2bML-SuI/AAAAAAAAAB4/xdpciyInFyQ/s1600/straight_can_clea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188" y="6248400"/>
            <a:ext cx="1029212" cy="64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encrypted-tbn0.google.com/images?q=tbn:ANd9GcRYc4uEWf8hQ6p18feZzKFjJGydav0Ayr3835m4bhoY0gM78-YHm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40068"/>
            <a:ext cx="685800" cy="51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10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Zar" pitchFamily="2" charset="-78"/>
              </a:rPr>
              <a:t>حوزه های مختلف صنایع غذایی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endParaRPr lang="en-US" dirty="0">
              <a:cs typeface="B Zar" pitchFamily="2" charset="-78"/>
            </a:endParaRPr>
          </a:p>
        </p:txBody>
      </p:sp>
      <p:pic>
        <p:nvPicPr>
          <p:cNvPr id="4100" name="Picture 4" descr="http://www.unitedindustries.com/img/san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94431"/>
            <a:ext cx="2971800" cy="225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vegansoapbox.com/wordpress/wp-content/uploads/2009/12/dai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7" y="2773654"/>
            <a:ext cx="3507658" cy="22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entagon 6"/>
          <p:cNvSpPr/>
          <p:nvPr/>
        </p:nvSpPr>
        <p:spPr>
          <a:xfrm>
            <a:off x="3505200" y="2895600"/>
            <a:ext cx="2667000" cy="2057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prstClr val="white"/>
                </a:solidFill>
              </a:rPr>
              <a:t>صنایع </a:t>
            </a:r>
            <a:r>
              <a:rPr lang="fa-IR" sz="3200" b="1" dirty="0" smtClean="0">
                <a:solidFill>
                  <a:prstClr val="white"/>
                </a:solidFill>
              </a:rPr>
              <a:t>لبنیات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1CBC8-6A89-4A93-8B35-409ADC237EA4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3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Zar" pitchFamily="2" charset="-78"/>
              </a:rPr>
              <a:t>حوزه های مختلف صنایع غذایی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endParaRPr lang="en-US" dirty="0">
              <a:cs typeface="B Zar" pitchFamily="2" charset="-78"/>
            </a:endParaRPr>
          </a:p>
        </p:txBody>
      </p:sp>
      <p:pic>
        <p:nvPicPr>
          <p:cNvPr id="5122" name="Picture 2" descr="http://caheinfo.wsu.edu/focus/2004spring/images/saus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14" y="2819400"/>
            <a:ext cx="3513186" cy="223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F:\Professorship\IUT\Lecturing\اصول تبدیل و نگهداری فراورده های کشاورزی\typical ppt\catt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2919685"/>
            <a:ext cx="2959510" cy="205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ntagon 5"/>
          <p:cNvSpPr/>
          <p:nvPr/>
        </p:nvSpPr>
        <p:spPr>
          <a:xfrm>
            <a:off x="2971800" y="2895600"/>
            <a:ext cx="2667000" cy="2057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prstClr val="white"/>
                </a:solidFill>
              </a:rPr>
              <a:t>صنایع </a:t>
            </a:r>
            <a:r>
              <a:rPr lang="fa-IR" sz="3200" b="1" dirty="0" smtClean="0">
                <a:solidFill>
                  <a:prstClr val="white"/>
                </a:solidFill>
              </a:rPr>
              <a:t>گوشت و شیلات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9BA0-5056-4C3E-B765-5C36ED967F9E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3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Zar" pitchFamily="2" charset="-78"/>
              </a:rPr>
              <a:t>حوزه های مختلف صنایع غذایی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endParaRPr lang="en-US" dirty="0">
              <a:cs typeface="B Zar" pitchFamily="2" charset="-78"/>
            </a:endParaRPr>
          </a:p>
        </p:txBody>
      </p:sp>
      <p:pic>
        <p:nvPicPr>
          <p:cNvPr id="6146" name="Picture 2" descr="http://media-1.web.britannica.com/eb-media/13/65513-004-38169C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21868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kwikwap.co.za/shamrock/photos/GRAIN%20SILOS.jpg?21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5275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ntagon 5"/>
          <p:cNvSpPr/>
          <p:nvPr/>
        </p:nvSpPr>
        <p:spPr>
          <a:xfrm>
            <a:off x="3200400" y="3048000"/>
            <a:ext cx="2667000" cy="2057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prstClr val="white"/>
                </a:solidFill>
              </a:rPr>
              <a:t>صنایع </a:t>
            </a:r>
            <a:r>
              <a:rPr lang="fa-IR" sz="3200" b="1" dirty="0" smtClean="0">
                <a:solidFill>
                  <a:prstClr val="white"/>
                </a:solidFill>
              </a:rPr>
              <a:t>غلات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AB2F-807E-4F15-AD87-14196A5AEECC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2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Zar" pitchFamily="2" charset="-78"/>
              </a:rPr>
              <a:t>حوزه های مختلف صنایع غذایی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endParaRPr lang="en-US" dirty="0">
              <a:cs typeface="B Zar" pitchFamily="2" charset="-78"/>
            </a:endParaRPr>
          </a:p>
        </p:txBody>
      </p:sp>
      <p:pic>
        <p:nvPicPr>
          <p:cNvPr id="8194" name="Picture 2" descr="http://t2.gstatic.com/images?q=tbn:ANd9GcQf6CbwhNejicyYtwSe2GqxP0A2ky1lq9qmFcqgamjnFLx3W5uqMBGcS4B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590800"/>
            <a:ext cx="22098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1.imimg.com/data/9/Y/MY-345909/2edible-oil-processing-equi_250x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47963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ethiosports.com/wp-content/uploads/2012/02/Oilseeds-expo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4693"/>
            <a:ext cx="2743200" cy="346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entagon 6"/>
          <p:cNvSpPr/>
          <p:nvPr/>
        </p:nvSpPr>
        <p:spPr>
          <a:xfrm>
            <a:off x="2743200" y="2743200"/>
            <a:ext cx="2667000" cy="2057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prstClr val="white"/>
                </a:solidFill>
              </a:rPr>
              <a:t>صنایع </a:t>
            </a:r>
            <a:r>
              <a:rPr lang="fa-IR" sz="3200" b="1" dirty="0" smtClean="0">
                <a:solidFill>
                  <a:prstClr val="white"/>
                </a:solidFill>
              </a:rPr>
              <a:t>روغن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23B9-C188-4063-84E2-04B112CC7006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Zar" pitchFamily="2" charset="-78"/>
              </a:rPr>
              <a:t>حوزه های مختلف صنایع غذایی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endParaRPr lang="en-US" dirty="0">
              <a:cs typeface="B Zar" pitchFamily="2" charset="-78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3124200" y="2895600"/>
            <a:ext cx="2667000" cy="2057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prstClr val="white"/>
                </a:solidFill>
              </a:rPr>
              <a:t>صنایع </a:t>
            </a:r>
            <a:r>
              <a:rPr lang="fa-IR" sz="3200" b="1" dirty="0" smtClean="0">
                <a:solidFill>
                  <a:prstClr val="white"/>
                </a:solidFill>
              </a:rPr>
              <a:t>قند</a:t>
            </a:r>
            <a:endParaRPr lang="en-US" sz="3200" b="1" dirty="0">
              <a:solidFill>
                <a:prstClr val="white"/>
              </a:solidFill>
            </a:endParaRPr>
          </a:p>
        </p:txBody>
      </p:sp>
      <p:pic>
        <p:nvPicPr>
          <p:cNvPr id="9218" name="Picture 2" descr="http://3.bp.blogspot.com/-bjGgfLQ-37g/TzBRKvVOHDI/AAAAAAAAAnI/yGq-k2MsUIM/s400/sugar_c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zarkaran.com/gallery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7320"/>
            <a:ext cx="3149600" cy="251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hvainternational.nl/Sugar_mill_on_nucleus_estate_W._Afri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422" y="2895600"/>
            <a:ext cx="3271577" cy="205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tandorosti.akairan.com/images/img/h95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63" y="4795678"/>
            <a:ext cx="1123950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C769-5B06-4FF6-B651-8A59E8613132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dirty="0">
                <a:cs typeface="B Zar" pitchFamily="2" charset="-78"/>
              </a:rPr>
              <a:t>اصول تبدیل و نگهداری فراورده های </a:t>
            </a:r>
            <a:r>
              <a:rPr lang="fa-IR" dirty="0" smtClean="0">
                <a:cs typeface="B Zar" pitchFamily="2" charset="-78"/>
              </a:rPr>
              <a:t>کشاورزی</a:t>
            </a:r>
            <a:br>
              <a:rPr lang="fa-IR" dirty="0" smtClean="0">
                <a:cs typeface="B Zar" pitchFamily="2" charset="-78"/>
              </a:rPr>
            </a:br>
            <a:r>
              <a:rPr lang="fa-IR" sz="3100" dirty="0">
                <a:cs typeface="B Zar" pitchFamily="2" charset="-78"/>
              </a:rPr>
              <a:t>2 واحد نظری- 1 واحد </a:t>
            </a:r>
            <a:r>
              <a:rPr lang="fa-IR" sz="3100" dirty="0" smtClean="0">
                <a:cs typeface="B Zar" pitchFamily="2" charset="-78"/>
              </a:rPr>
              <a:t>عملی (آزمایشگاه و بازدید)</a:t>
            </a:r>
            <a:endParaRPr lang="en-US" sz="3100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rtl="1"/>
            <a:r>
              <a:rPr lang="fa-IR" sz="2800" b="1" dirty="0" smtClean="0">
                <a:cs typeface="B Zar" pitchFamily="2" charset="-78"/>
              </a:rPr>
              <a:t>سرفصل درس: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fa-IR" sz="2800" dirty="0" smtClean="0">
                <a:cs typeface="B Zar" pitchFamily="2" charset="-78"/>
              </a:rPr>
              <a:t>تعریف-تاریخچه*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fa-IR" sz="2800" dirty="0" smtClean="0">
                <a:cs typeface="B Zar" pitchFamily="2" charset="-78"/>
              </a:rPr>
              <a:t>ترکیبات مواد غذایی*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fa-IR" sz="2800" dirty="0" smtClean="0">
                <a:cs typeface="B Zar" pitchFamily="2" charset="-78"/>
              </a:rPr>
              <a:t>انواع فساد مواد غدایی*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fa-IR" sz="2800" dirty="0" smtClean="0">
                <a:cs typeface="B Zar" pitchFamily="2" charset="-78"/>
              </a:rPr>
              <a:t>عوامل موثر در فساد مواد غذایی*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fa-IR" sz="2800" dirty="0" smtClean="0">
                <a:cs typeface="B Zar" pitchFamily="2" charset="-78"/>
              </a:rPr>
              <a:t>روشهای نگهداری مواد غذایی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fa-IR" sz="2800" dirty="0" smtClean="0">
                <a:cs typeface="B Zar" pitchFamily="2" charset="-78"/>
              </a:rPr>
              <a:t>نگهداری میوه ها و سبزیجات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fa-IR" sz="2800" dirty="0" smtClean="0">
                <a:cs typeface="B Zar" pitchFamily="2" charset="-78"/>
              </a:rPr>
              <a:t>کیفیت، ترکیبات و بهداشت شیر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fa-IR" sz="2800" dirty="0" smtClean="0">
                <a:cs typeface="B Zar" pitchFamily="2" charset="-78"/>
              </a:rPr>
              <a:t>کیفیت، بهداشت و نگهداری گوشت*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fa-IR" sz="2800" dirty="0">
                <a:cs typeface="B Zar" pitchFamily="2" charset="-78"/>
              </a:rPr>
              <a:t>کیفیت، بهداشت و نگهداری </a:t>
            </a:r>
            <a:r>
              <a:rPr lang="fa-IR" sz="2800" dirty="0" smtClean="0">
                <a:cs typeface="B Zar" pitchFamily="2" charset="-78"/>
              </a:rPr>
              <a:t>تخم مرغ*</a:t>
            </a:r>
            <a:endParaRPr lang="fa-IR" dirty="0" smtClean="0">
              <a:cs typeface="B Zar" pitchFamily="2" charset="-78"/>
            </a:endParaRPr>
          </a:p>
          <a:p>
            <a:pPr algn="just" rtl="1"/>
            <a:endParaRPr lang="en-US" dirty="0">
              <a:cs typeface="B Zar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95E8-D293-4274-BE23-6AB85F724763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3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Zar" pitchFamily="2" charset="-78"/>
              </a:rPr>
              <a:t>ارزیابی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fa-IR" sz="2800" b="1" dirty="0" smtClean="0">
                <a:cs typeface="B Zar" pitchFamily="2" charset="-78"/>
              </a:rPr>
              <a:t>کوئیز</a:t>
            </a:r>
            <a:endParaRPr lang="en-US" sz="2800" b="1" dirty="0" smtClean="0">
              <a:cs typeface="B Zar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fa-IR" sz="2800" b="1" dirty="0" smtClean="0">
                <a:cs typeface="B Zar" pitchFamily="2" charset="-78"/>
              </a:rPr>
              <a:t>حضور فیزیکی و شیمیایی</a:t>
            </a:r>
            <a:endParaRPr lang="en-US" sz="2800" b="1" dirty="0" smtClean="0">
              <a:cs typeface="B Zar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fa-IR" sz="2800" b="1" dirty="0" smtClean="0">
                <a:cs typeface="B Zar" pitchFamily="2" charset="-78"/>
              </a:rPr>
              <a:t>امتحان نهایی</a:t>
            </a:r>
            <a:endParaRPr lang="en-US" sz="2800" b="1" dirty="0" smtClean="0">
              <a:cs typeface="B Zar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endParaRPr lang="en-US" sz="2800" b="1" dirty="0">
              <a:cs typeface="B Zar" pitchFamily="2" charset="-78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462915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40" y="4648200"/>
            <a:ext cx="285496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" y="4543425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23B-4B30-46B2-B244-9D23F2D1D035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0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Zar" pitchFamily="2" charset="-78"/>
              </a:rPr>
              <a:t>1. تاریخچه و مقدمه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73DC-D00A-4C40-9A8E-D6C57B98BE96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3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Zar" pitchFamily="2" charset="-78"/>
              </a:rPr>
              <a:t>تعریف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800" b="1" dirty="0" smtClean="0">
                <a:cs typeface="B Zar" pitchFamily="2" charset="-78"/>
              </a:rPr>
              <a:t>تبدیل و نگهداری محصولات کشاورزی:</a:t>
            </a:r>
          </a:p>
          <a:p>
            <a:pPr algn="just" rtl="1"/>
            <a:r>
              <a:rPr lang="fa-IR" sz="2800" dirty="0" smtClean="0">
                <a:cs typeface="B Zar" pitchFamily="2" charset="-78"/>
              </a:rPr>
              <a:t>تیمار و یا تبدیل محصول کشاورزی به منظور افزایش زمان ماندگاری، تغییر ماده خام به حالات پایدارتر و یا بهبود ویژگی های خوراکی و یا تغذیه ای</a:t>
            </a:r>
            <a:endParaRPr lang="en-US" sz="2800" dirty="0">
              <a:cs typeface="B Zar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5F78-17AA-40DF-8B45-37D2C9BA6314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9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 descr="C:\aa\mammoth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4208921"/>
            <a:ext cx="3657600" cy="2617124"/>
          </a:xfrm>
          <a:prstGeom prst="rect">
            <a:avLst/>
          </a:prstGeom>
          <a:noFill/>
        </p:spPr>
      </p:pic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685800" y="457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a-IR" sz="4400" dirty="0">
                <a:solidFill>
                  <a:prstClr val="black"/>
                </a:solidFill>
              </a:rPr>
              <a:t>تاریخچه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914400" y="1437144"/>
            <a:ext cx="7543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r" rtl="1">
              <a:buFontTx/>
              <a:buChar char="•"/>
            </a:pPr>
            <a:r>
              <a:rPr lang="fa-IR" sz="2800" dirty="0" smtClean="0">
                <a:solidFill>
                  <a:prstClr val="black"/>
                </a:solidFill>
              </a:rPr>
              <a:t>ماقبل از تارخ: نگهداری گوشت در غارها</a:t>
            </a:r>
          </a:p>
          <a:p>
            <a:pPr marL="342900" indent="-342900" algn="r" rtl="1">
              <a:buFontTx/>
              <a:buChar char="•"/>
            </a:pPr>
            <a:r>
              <a:rPr lang="fa-IR" sz="2800" dirty="0" smtClean="0">
                <a:solidFill>
                  <a:prstClr val="black"/>
                </a:solidFill>
              </a:rPr>
              <a:t>آریایی ها، مصری ها و بابلی ها با نمک زنی و تولید ترشیجات زمان ماندگاری را افزایش می دادند</a:t>
            </a:r>
          </a:p>
          <a:p>
            <a:pPr marL="342900" indent="-342900" algn="r" rtl="1">
              <a:buFontTx/>
              <a:buChar char="•"/>
            </a:pPr>
            <a:r>
              <a:rPr lang="fa-IR" sz="2800" dirty="0" smtClean="0">
                <a:solidFill>
                  <a:prstClr val="black"/>
                </a:solidFill>
              </a:rPr>
              <a:t>خشک کردن گندم و سیلوگذاری </a:t>
            </a:r>
          </a:p>
          <a:p>
            <a:pPr marL="342900" indent="-342900" algn="r" rtl="1">
              <a:buFontTx/>
              <a:buChar char="•"/>
            </a:pPr>
            <a:r>
              <a:rPr lang="fa-IR" sz="2800" dirty="0">
                <a:solidFill>
                  <a:prstClr val="black"/>
                </a:solidFill>
                <a:latin typeface="2  Mitra"/>
                <a:hlinkClick r:id="rId4"/>
              </a:rPr>
              <a:t>قال تزرعون سبع سنين دأبا فما حصدتم فذروه في سنبله إلا قليلا مما تأكلون</a:t>
            </a:r>
            <a:r>
              <a:rPr lang="fa-IR" sz="2800" dirty="0">
                <a:solidFill>
                  <a:prstClr val="black"/>
                </a:solidFill>
                <a:latin typeface="2  Mitra"/>
              </a:rPr>
              <a:t> (یوسف 47)</a:t>
            </a:r>
            <a:endParaRPr lang="en-US" sz="2800" dirty="0">
              <a:solidFill>
                <a:prstClr val="black"/>
              </a:solidFill>
              <a:latin typeface="2  Mitra"/>
            </a:endParaRPr>
          </a:p>
        </p:txBody>
      </p:sp>
      <p:pic>
        <p:nvPicPr>
          <p:cNvPr id="3074" name="Picture 2" descr="http://upload.wikimedia.org/wikipedia/commons/b/bb/Pick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775" y="5914269"/>
            <a:ext cx="2743200" cy="94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3489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19F6-6C4D-4665-8DA0-B0DE5A2C9FEB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  <p:pic>
        <p:nvPicPr>
          <p:cNvPr id="1026" name="Picture 2" descr="http://asriran.com/files/fa/news/1387/12/7/106615_34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962524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58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2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Zar" pitchFamily="2" charset="-78"/>
              </a:rPr>
              <a:t>تاریخچه</a:t>
            </a:r>
            <a:endParaRPr lang="en-US" dirty="0">
              <a:cs typeface="B Zar" pitchFamily="2" charset="-78"/>
            </a:endParaRPr>
          </a:p>
        </p:txBody>
      </p:sp>
      <p:sp>
        <p:nvSpPr>
          <p:cNvPr id="4" name="AutoShape 2" descr="http://www.mcm-europe.fr/user/image/nicolas%20appert.jpg"/>
          <p:cNvSpPr>
            <a:spLocks noChangeAspect="1" noChangeArrowheads="1"/>
          </p:cNvSpPr>
          <p:nvPr/>
        </p:nvSpPr>
        <p:spPr bwMode="auto">
          <a:xfrm>
            <a:off x="155575" y="-16002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4" descr="http://www.mcm-europe.fr/user/image/nicolas%20appert.jpg"/>
          <p:cNvSpPr>
            <a:spLocks noChangeAspect="1" noChangeArrowheads="1"/>
          </p:cNvSpPr>
          <p:nvPr/>
        </p:nvSpPr>
        <p:spPr bwMode="auto">
          <a:xfrm>
            <a:off x="307975" y="-14478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9" name="Picture 5" descr="C:\Users\mmm\Desktop\Pic of preservation\nicolas appert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3642852"/>
            <a:ext cx="3215148" cy="321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7" descr="https://encrypted-tbn3.google.com/images?q=tbn:ANd9GcRfIFOpz_E8NmltAbuUadFUxlFZrSJ5fFl37Ws3-ncZ5v7U5pIxnA"/>
          <p:cNvSpPr>
            <a:spLocks noChangeAspect="1" noChangeArrowheads="1"/>
          </p:cNvSpPr>
          <p:nvPr/>
        </p:nvSpPr>
        <p:spPr bwMode="auto">
          <a:xfrm>
            <a:off x="155575" y="-1379538"/>
            <a:ext cx="158115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2" name="Picture 8" descr="C:\Users\mmm\Desktop\Pic of preservation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479" y="3962400"/>
            <a:ext cx="158115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http://roodebor.com/wp-content/uploads/2011/08/www.roodebor.com-11801.jpg"/>
          <p:cNvSpPr>
            <a:spLocks noChangeAspect="1" noChangeArrowheads="1"/>
          </p:cNvSpPr>
          <p:nvPr/>
        </p:nvSpPr>
        <p:spPr bwMode="auto">
          <a:xfrm>
            <a:off x="155575" y="-2041525"/>
            <a:ext cx="3514725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7" name="Picture 13" descr="http://2.bp.blogspot.com/-3hB4PJKy8fg/Ttz9gjT3SpI/AAAAAAAAAa0/ta4dvuMPsfc/s1600/napole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099"/>
            <a:ext cx="26670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" y="3276600"/>
            <a:ext cx="3200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prstClr val="white"/>
                </a:solidFill>
              </a:rPr>
              <a:t>نیکلاس آپرت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11A3-0EFF-4AE2-91E9-F3EDC6A7FD5D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8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endParaRPr lang="en-US" dirty="0">
              <a:cs typeface="B Zar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295083"/>
              </p:ext>
            </p:extLst>
          </p:nvPr>
        </p:nvGraphicFramePr>
        <p:xfrm>
          <a:off x="152400" y="1600200"/>
          <a:ext cx="8534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8007-4E20-4073-A86A-A39145D78A7C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3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Zar" pitchFamily="2" charset="-78"/>
              </a:rPr>
              <a:t>حوزه های مختلف صنایع غذایی</a:t>
            </a:r>
            <a:endParaRPr lang="en-US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endParaRPr lang="en-US" dirty="0">
              <a:cs typeface="B Zar" pitchFamily="2" charset="-78"/>
            </a:endParaRPr>
          </a:p>
        </p:txBody>
      </p:sp>
      <p:pic>
        <p:nvPicPr>
          <p:cNvPr id="2052" name="Picture 4" descr="http://www.freedomsphoenix.com/Uploads/Graphics/002-0731161628-Can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294639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improveyourhomeandgarden.com/wp-content/uploads/2010/08/iStock_000009340175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52562"/>
            <a:ext cx="3195638" cy="21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2.bp.blogspot.com/_gS3I-ItXKlk/S-vd9d1fUHI/AAAAAAAAADs/mAbEWH0_j-k/s1600/Canned-Fi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37476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 descr="F:\Professorship\IUT\Lecturing\اصول تبدیل و نگهداری فراورده های کشاورزی\typical ppt\catt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1"/>
            <a:ext cx="2905791" cy="201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ntagon 4"/>
          <p:cNvSpPr/>
          <p:nvPr/>
        </p:nvSpPr>
        <p:spPr>
          <a:xfrm>
            <a:off x="3200400" y="2743200"/>
            <a:ext cx="2667000" cy="2057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prstClr val="white"/>
                </a:solidFill>
              </a:rPr>
              <a:t>صنایع </a:t>
            </a:r>
            <a:r>
              <a:rPr lang="fa-IR" sz="3200" b="1" dirty="0" smtClean="0">
                <a:solidFill>
                  <a:prstClr val="white"/>
                </a:solidFill>
              </a:rPr>
              <a:t>کنسرو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73EF-7443-4AD2-A295-6EB65389AD89}" type="datetime1">
              <a:rPr lang="en-US" smtClean="0"/>
              <a:pPr/>
              <a:t>12/1/2012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Milad Fathi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5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ustom 4">
      <a:majorFont>
        <a:latin typeface="Times New Roman"/>
        <a:ea typeface=""/>
        <a:cs typeface="B Zar"/>
      </a:majorFont>
      <a:minorFont>
        <a:latin typeface="Times New Roman"/>
        <a:ea typeface=""/>
        <a:cs typeface="B Za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On-screen Show (4:3)</PresentationFormat>
  <Paragraphs>93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Clarity</vt:lpstr>
      <vt:lpstr>اصول تبدیل و نگهداری فراورده های کشاورزی</vt:lpstr>
      <vt:lpstr>اصول تبدیل و نگهداری فراورده های کشاورزی 2 واحد نظری- 1 واحد عملی (آزمایشگاه و بازدید)</vt:lpstr>
      <vt:lpstr>ارزیابی</vt:lpstr>
      <vt:lpstr>1. تاریخچه و مقدمه</vt:lpstr>
      <vt:lpstr>تعریف</vt:lpstr>
      <vt:lpstr>PowerPoint Presentation</vt:lpstr>
      <vt:lpstr>تاریخچه</vt:lpstr>
      <vt:lpstr>PowerPoint Presentation</vt:lpstr>
      <vt:lpstr>حوزه های مختلف صنایع غذایی</vt:lpstr>
      <vt:lpstr>حوزه های مختلف صنایع غذایی</vt:lpstr>
      <vt:lpstr>حوزه های مختلف صنایع غذایی</vt:lpstr>
      <vt:lpstr>حوزه های مختلف صنایع غذایی</vt:lpstr>
      <vt:lpstr>حوزه های مختلف صنایع غذایی</vt:lpstr>
      <vt:lpstr>حوزه های مختلف صنایع غذایی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اصول تبدیل و نگهداری فراورده های کشاورزی</dc:title>
  <dc:creator>mmm</dc:creator>
  <cp:lastModifiedBy>mmm</cp:lastModifiedBy>
  <cp:revision>1</cp:revision>
  <dcterms:created xsi:type="dcterms:W3CDTF">2006-08-16T00:00:00Z</dcterms:created>
  <dcterms:modified xsi:type="dcterms:W3CDTF">2012-12-01T11:12:05Z</dcterms:modified>
</cp:coreProperties>
</file>