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54" d="100"/>
          <a:sy n="54" d="100"/>
        </p:scale>
        <p:origin x="576" y="-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8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0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6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2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6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5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1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C89CA-27F7-487B-85F9-F4A2E83B3532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37E5E-A524-4B06-A039-A9F8FA9E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7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1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0" y="6400800"/>
            <a:ext cx="533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rtl="1">
              <a:spcBef>
                <a:spcPct val="0"/>
              </a:spcBef>
              <a:buClrTx/>
              <a:buSzTx/>
              <a:buFontTx/>
              <a:buNone/>
            </a:pPr>
            <a:r>
              <a:rPr lang="fa-IR" sz="2000" b="1">
                <a:cs typeface="B Nazanin" panose="00000400000000000000" pitchFamily="2" charset="-78"/>
              </a:rPr>
              <a:t>30</a:t>
            </a:r>
            <a:endParaRPr lang="en-US" sz="2000" b="1">
              <a:cs typeface="B Nazanin" panose="00000400000000000000" pitchFamily="2" charset="-78"/>
            </a:endParaRPr>
          </a:p>
        </p:txBody>
      </p:sp>
      <p:pic>
        <p:nvPicPr>
          <p:cNvPr id="8499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2250"/>
            <a:ext cx="94488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0" y="5900738"/>
            <a:ext cx="8839200" cy="831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  <a:defRPr/>
            </a:pPr>
            <a:r>
              <a:rPr lang="fa-IR" sz="2400" b="1" dirty="0">
                <a:solidFill>
                  <a:srgbClr val="060ABA"/>
                </a:solidFill>
                <a:cs typeface="B Titr" panose="00000700000000000000" pitchFamily="2" charset="-78"/>
              </a:rPr>
              <a:t>منابع آب زیرزمینی در مناطق خشک و نیمه خشک ایران به شدت بیمار است</a:t>
            </a:r>
          </a:p>
          <a:p>
            <a:pPr algn="r" rtl="1">
              <a:buFont typeface="Wingdings" pitchFamily="2" charset="2"/>
              <a:buChar char="ü"/>
              <a:defRPr/>
            </a:pPr>
            <a:r>
              <a:rPr lang="fa-IR" sz="2400" b="1" dirty="0">
                <a:solidFill>
                  <a:srgbClr val="060ABA"/>
                </a:solidFill>
                <a:cs typeface="B Titr" panose="00000700000000000000" pitchFamily="2" charset="-78"/>
              </a:rPr>
              <a:t>و برای درمان آن فردا دیر است و عزم همگانی نیاز دارد. </a:t>
            </a:r>
            <a:endParaRPr lang="en-US" sz="2400" b="1" dirty="0">
              <a:solidFill>
                <a:srgbClr val="060ABA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268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 Nazanin</vt:lpstr>
      <vt:lpstr>B Titr</vt:lpstr>
      <vt:lpstr>Calibri</vt:lpstr>
      <vt:lpstr>Calibri Light</vt:lpstr>
      <vt:lpstr>Lucida Sans Unicode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sahandshop</dc:creator>
  <cp:lastModifiedBy>sahandshop</cp:lastModifiedBy>
  <cp:revision>1</cp:revision>
  <dcterms:created xsi:type="dcterms:W3CDTF">2016-05-17T17:12:06Z</dcterms:created>
  <dcterms:modified xsi:type="dcterms:W3CDTF">2016-05-17T17:13:25Z</dcterms:modified>
</cp:coreProperties>
</file>