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500FD-3BB6-43A4-B9C0-BF416416B1DC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CDA22-13E8-4A49-BF74-B9298B302CCF}">
      <dgm:prSet custT="1"/>
      <dgm:spPr/>
      <dgm:t>
        <a:bodyPr/>
        <a:lstStyle/>
        <a:p>
          <a:pPr rtl="1"/>
          <a:r>
            <a:rPr lang="fa-IR" sz="1800" b="1" dirty="0" smtClean="0">
              <a:cs typeface="B Zar" pitchFamily="2" charset="-78"/>
            </a:rPr>
            <a:t>آب</a:t>
          </a:r>
          <a:endParaRPr lang="en-US" sz="1800" dirty="0">
            <a:cs typeface="B Zar" pitchFamily="2" charset="-78"/>
          </a:endParaRPr>
        </a:p>
      </dgm:t>
    </dgm:pt>
    <dgm:pt modelId="{711F6359-E73A-4C74-BEB6-38458CDC7D34}" type="parTrans" cxnId="{BFC7C391-E3F4-4A6A-99BF-03460D8B8588}">
      <dgm:prSet/>
      <dgm:spPr/>
      <dgm:t>
        <a:bodyPr/>
        <a:lstStyle/>
        <a:p>
          <a:endParaRPr lang="en-US" sz="1800"/>
        </a:p>
      </dgm:t>
    </dgm:pt>
    <dgm:pt modelId="{981B1E6B-767D-4127-B3DC-FD0D60262F83}" type="sibTrans" cxnId="{BFC7C391-E3F4-4A6A-99BF-03460D8B8588}">
      <dgm:prSet/>
      <dgm:spPr/>
      <dgm:t>
        <a:bodyPr/>
        <a:lstStyle/>
        <a:p>
          <a:endParaRPr lang="en-US" sz="1800"/>
        </a:p>
      </dgm:t>
    </dgm:pt>
    <dgm:pt modelId="{740F4BC1-8286-4C93-8FD1-43C175AB4FA7}">
      <dgm:prSet custT="1"/>
      <dgm:spPr/>
      <dgm:t>
        <a:bodyPr/>
        <a:lstStyle/>
        <a:p>
          <a:pPr rtl="1"/>
          <a:r>
            <a:rPr lang="fa-IR" sz="1800" b="1" dirty="0" smtClean="0">
              <a:cs typeface="B Zar" pitchFamily="2" charset="-78"/>
            </a:rPr>
            <a:t>پلی ساکاریدها</a:t>
          </a:r>
          <a:endParaRPr lang="en-US" sz="1800" dirty="0">
            <a:cs typeface="B Zar" pitchFamily="2" charset="-78"/>
          </a:endParaRPr>
        </a:p>
      </dgm:t>
    </dgm:pt>
    <dgm:pt modelId="{F7489E9C-E4EF-4AFB-8BF1-4112F212B870}" type="parTrans" cxnId="{2B239D83-EF35-4C17-A946-6956EF8EFA67}">
      <dgm:prSet/>
      <dgm:spPr/>
      <dgm:t>
        <a:bodyPr/>
        <a:lstStyle/>
        <a:p>
          <a:endParaRPr lang="en-US" sz="1800"/>
        </a:p>
      </dgm:t>
    </dgm:pt>
    <dgm:pt modelId="{64832E8C-7A16-4B78-AB70-DBF2176B7035}" type="sibTrans" cxnId="{2B239D83-EF35-4C17-A946-6956EF8EFA67}">
      <dgm:prSet/>
      <dgm:spPr/>
      <dgm:t>
        <a:bodyPr/>
        <a:lstStyle/>
        <a:p>
          <a:endParaRPr lang="en-US" sz="1800"/>
        </a:p>
      </dgm:t>
    </dgm:pt>
    <dgm:pt modelId="{0606E729-7C70-4C83-8F62-A2E0A125F80D}">
      <dgm:prSet custT="1"/>
      <dgm:spPr/>
      <dgm:t>
        <a:bodyPr/>
        <a:lstStyle/>
        <a:p>
          <a:pPr rtl="1"/>
          <a:r>
            <a:rPr lang="fa-IR" sz="1800" b="1" dirty="0" smtClean="0">
              <a:cs typeface="B Zar" pitchFamily="2" charset="-78"/>
            </a:rPr>
            <a:t>پروتئین ها</a:t>
          </a:r>
          <a:endParaRPr lang="en-US" sz="1800" dirty="0">
            <a:cs typeface="B Zar" pitchFamily="2" charset="-78"/>
          </a:endParaRPr>
        </a:p>
      </dgm:t>
    </dgm:pt>
    <dgm:pt modelId="{D926BAA9-64E3-485A-8A61-E93B21B0A262}" type="parTrans" cxnId="{876EECDC-D7F8-4F61-8E0E-E737D0C1C497}">
      <dgm:prSet/>
      <dgm:spPr/>
      <dgm:t>
        <a:bodyPr/>
        <a:lstStyle/>
        <a:p>
          <a:endParaRPr lang="en-US" sz="1800"/>
        </a:p>
      </dgm:t>
    </dgm:pt>
    <dgm:pt modelId="{22894926-B6BE-47BE-9E0C-BA45AB21D1D8}" type="sibTrans" cxnId="{876EECDC-D7F8-4F61-8E0E-E737D0C1C497}">
      <dgm:prSet/>
      <dgm:spPr/>
      <dgm:t>
        <a:bodyPr/>
        <a:lstStyle/>
        <a:p>
          <a:endParaRPr lang="en-US" sz="1800"/>
        </a:p>
      </dgm:t>
    </dgm:pt>
    <dgm:pt modelId="{BF8E54B1-3AA2-4979-AF1E-EB19228E50B3}">
      <dgm:prSet custT="1"/>
      <dgm:spPr/>
      <dgm:t>
        <a:bodyPr/>
        <a:lstStyle/>
        <a:p>
          <a:pPr rtl="1"/>
          <a:r>
            <a:rPr lang="fa-IR" sz="1800" b="1" baseline="0" dirty="0" smtClean="0">
              <a:cs typeface="B Zar" pitchFamily="2" charset="-78"/>
            </a:rPr>
            <a:t>چربی</a:t>
          </a:r>
          <a:r>
            <a:rPr lang="fa-IR" sz="1800" b="1" dirty="0" smtClean="0">
              <a:cs typeface="B Zar" pitchFamily="2" charset="-78"/>
            </a:rPr>
            <a:t> ها</a:t>
          </a:r>
          <a:endParaRPr lang="en-US" sz="1800" dirty="0">
            <a:cs typeface="B Zar" pitchFamily="2" charset="-78"/>
          </a:endParaRPr>
        </a:p>
      </dgm:t>
    </dgm:pt>
    <dgm:pt modelId="{84B5D02E-5357-4237-AC35-EE61F95850F5}" type="parTrans" cxnId="{DD8E6C07-D1CC-4BE1-8623-4DD4F6AF7490}">
      <dgm:prSet/>
      <dgm:spPr/>
      <dgm:t>
        <a:bodyPr/>
        <a:lstStyle/>
        <a:p>
          <a:endParaRPr lang="en-US" sz="1800"/>
        </a:p>
      </dgm:t>
    </dgm:pt>
    <dgm:pt modelId="{A4493028-4F61-471D-B93E-F7FCC1F9E182}" type="sibTrans" cxnId="{DD8E6C07-D1CC-4BE1-8623-4DD4F6AF7490}">
      <dgm:prSet/>
      <dgm:spPr/>
      <dgm:t>
        <a:bodyPr/>
        <a:lstStyle/>
        <a:p>
          <a:endParaRPr lang="en-US" sz="1800"/>
        </a:p>
      </dgm:t>
    </dgm:pt>
    <dgm:pt modelId="{AD8D90F7-D98B-4FCB-9599-84837852D876}">
      <dgm:prSet/>
      <dgm:spPr/>
      <dgm:t>
        <a:bodyPr/>
        <a:lstStyle/>
        <a:p>
          <a:endParaRPr lang="en-US" sz="1800"/>
        </a:p>
      </dgm:t>
    </dgm:pt>
    <dgm:pt modelId="{8AFD9E6B-12B9-44CF-B3D9-0907116D013C}" type="parTrans" cxnId="{9CF5E1C0-67C0-4FBE-A96E-CA16902C51F5}">
      <dgm:prSet/>
      <dgm:spPr/>
      <dgm:t>
        <a:bodyPr/>
        <a:lstStyle/>
        <a:p>
          <a:endParaRPr lang="en-US" sz="1800"/>
        </a:p>
      </dgm:t>
    </dgm:pt>
    <dgm:pt modelId="{5543CB97-58E7-43C9-BB21-ADC648A5EAE5}" type="sibTrans" cxnId="{9CF5E1C0-67C0-4FBE-A96E-CA16902C51F5}">
      <dgm:prSet/>
      <dgm:spPr/>
      <dgm:t>
        <a:bodyPr/>
        <a:lstStyle/>
        <a:p>
          <a:endParaRPr lang="en-US" sz="1800"/>
        </a:p>
      </dgm:t>
    </dgm:pt>
    <dgm:pt modelId="{51405459-A4A3-4220-8019-C322BB6F11E4}">
      <dgm:prSet custT="1"/>
      <dgm:spPr/>
      <dgm:t>
        <a:bodyPr/>
        <a:lstStyle/>
        <a:p>
          <a:pPr rtl="1"/>
          <a:r>
            <a:rPr lang="fa-IR" sz="1800" b="1" dirty="0" smtClean="0">
              <a:cs typeface="B Zar" pitchFamily="2" charset="-78"/>
            </a:rPr>
            <a:t>ویتامین ها</a:t>
          </a:r>
        </a:p>
        <a:p>
          <a:pPr rtl="1"/>
          <a:r>
            <a:rPr lang="fa-IR" sz="1800" b="1" dirty="0" smtClean="0">
              <a:cs typeface="B Zar" pitchFamily="2" charset="-78"/>
            </a:rPr>
            <a:t>و مواد معدنی</a:t>
          </a:r>
          <a:endParaRPr lang="en-US" sz="1800" dirty="0">
            <a:cs typeface="B Zar" pitchFamily="2" charset="-78"/>
          </a:endParaRPr>
        </a:p>
      </dgm:t>
    </dgm:pt>
    <dgm:pt modelId="{D3E12CE8-8883-42D1-9318-329AD1E97261}" type="parTrans" cxnId="{B9474718-F3E1-444C-80B4-A4E4EE5C71DA}">
      <dgm:prSet/>
      <dgm:spPr/>
      <dgm:t>
        <a:bodyPr/>
        <a:lstStyle/>
        <a:p>
          <a:endParaRPr lang="en-US" sz="1800"/>
        </a:p>
      </dgm:t>
    </dgm:pt>
    <dgm:pt modelId="{C7449A03-C4F1-4FDF-BF68-92F3770E7BDE}" type="sibTrans" cxnId="{B9474718-F3E1-444C-80B4-A4E4EE5C71DA}">
      <dgm:prSet/>
      <dgm:spPr/>
      <dgm:t>
        <a:bodyPr/>
        <a:lstStyle/>
        <a:p>
          <a:endParaRPr lang="en-US" sz="1800"/>
        </a:p>
      </dgm:t>
    </dgm:pt>
    <dgm:pt modelId="{9757535F-4F1E-433C-972A-1093F85E1CD8}" type="pres">
      <dgm:prSet presAssocID="{F92500FD-3BB6-43A4-B9C0-BF416416B1DC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414D4-3A3F-4BA8-A1B0-A3A30A3E6622}" type="pres">
      <dgm:prSet presAssocID="{AF2CDA22-13E8-4A49-BF74-B9298B302CCF}" presName="circle1" presStyleLbl="lnNode1" presStyleIdx="0" presStyleCnt="5"/>
      <dgm:spPr/>
    </dgm:pt>
    <dgm:pt modelId="{508ACCC2-EE4F-4480-83E8-379B90E7F477}" type="pres">
      <dgm:prSet presAssocID="{AF2CDA22-13E8-4A49-BF74-B9298B302CCF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EC073-5552-405B-82CF-23D45CE85E69}" type="pres">
      <dgm:prSet presAssocID="{AF2CDA22-13E8-4A49-BF74-B9298B302CCF}" presName="line1" presStyleLbl="callout" presStyleIdx="0" presStyleCnt="10"/>
      <dgm:spPr/>
    </dgm:pt>
    <dgm:pt modelId="{2FB8F6C7-D5A0-43A6-8052-09765E6F8436}" type="pres">
      <dgm:prSet presAssocID="{AF2CDA22-13E8-4A49-BF74-B9298B302CCF}" presName="d1" presStyleLbl="callout" presStyleIdx="1" presStyleCnt="10"/>
      <dgm:spPr/>
    </dgm:pt>
    <dgm:pt modelId="{18238036-8A2B-4C15-ADC1-204E0BB89536}" type="pres">
      <dgm:prSet presAssocID="{740F4BC1-8286-4C93-8FD1-43C175AB4FA7}" presName="circle2" presStyleLbl="lnNode1" presStyleIdx="1" presStyleCnt="5"/>
      <dgm:spPr/>
    </dgm:pt>
    <dgm:pt modelId="{BF9D709E-6FB7-4AED-9719-66769485C2E9}" type="pres">
      <dgm:prSet presAssocID="{740F4BC1-8286-4C93-8FD1-43C175AB4FA7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68430-9848-4F78-8FC8-200110AE301A}" type="pres">
      <dgm:prSet presAssocID="{740F4BC1-8286-4C93-8FD1-43C175AB4FA7}" presName="line2" presStyleLbl="callout" presStyleIdx="2" presStyleCnt="10"/>
      <dgm:spPr/>
    </dgm:pt>
    <dgm:pt modelId="{B9001F26-91DB-409D-9BA9-820118DE39CA}" type="pres">
      <dgm:prSet presAssocID="{740F4BC1-8286-4C93-8FD1-43C175AB4FA7}" presName="d2" presStyleLbl="callout" presStyleIdx="3" presStyleCnt="10"/>
      <dgm:spPr/>
    </dgm:pt>
    <dgm:pt modelId="{9C83F805-F69B-4986-B7F2-CEB8A487A9F0}" type="pres">
      <dgm:prSet presAssocID="{0606E729-7C70-4C83-8F62-A2E0A125F80D}" presName="circle3" presStyleLbl="lnNode1" presStyleIdx="2" presStyleCnt="5"/>
      <dgm:spPr/>
    </dgm:pt>
    <dgm:pt modelId="{4525B499-C50D-4833-8963-070BCD2B6B90}" type="pres">
      <dgm:prSet presAssocID="{0606E729-7C70-4C83-8F62-A2E0A125F80D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92705-6BCF-4406-91F6-99D04440B82A}" type="pres">
      <dgm:prSet presAssocID="{0606E729-7C70-4C83-8F62-A2E0A125F80D}" presName="line3" presStyleLbl="callout" presStyleIdx="4" presStyleCnt="10"/>
      <dgm:spPr/>
    </dgm:pt>
    <dgm:pt modelId="{AFE043DB-133F-4FAD-958C-9A0899352B33}" type="pres">
      <dgm:prSet presAssocID="{0606E729-7C70-4C83-8F62-A2E0A125F80D}" presName="d3" presStyleLbl="callout" presStyleIdx="5" presStyleCnt="10"/>
      <dgm:spPr/>
    </dgm:pt>
    <dgm:pt modelId="{6D529AA6-A98D-46FA-932E-EFD5C5B9D6CF}" type="pres">
      <dgm:prSet presAssocID="{BF8E54B1-3AA2-4979-AF1E-EB19228E50B3}" presName="circle4" presStyleLbl="lnNode1" presStyleIdx="3" presStyleCnt="5"/>
      <dgm:spPr/>
    </dgm:pt>
    <dgm:pt modelId="{3AC57E4C-F0F0-425B-A6CB-BE3447BA51EA}" type="pres">
      <dgm:prSet presAssocID="{BF8E54B1-3AA2-4979-AF1E-EB19228E50B3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0F7AA-176B-4B67-93BA-D80E4ACBBBF1}" type="pres">
      <dgm:prSet presAssocID="{BF8E54B1-3AA2-4979-AF1E-EB19228E50B3}" presName="line4" presStyleLbl="callout" presStyleIdx="6" presStyleCnt="10"/>
      <dgm:spPr/>
    </dgm:pt>
    <dgm:pt modelId="{47CD613E-C3D7-4356-93C5-B619045A9710}" type="pres">
      <dgm:prSet presAssocID="{BF8E54B1-3AA2-4979-AF1E-EB19228E50B3}" presName="d4" presStyleLbl="callout" presStyleIdx="7" presStyleCnt="10"/>
      <dgm:spPr/>
    </dgm:pt>
    <dgm:pt modelId="{4AEB82D9-0C02-42A3-9376-84865D8227A7}" type="pres">
      <dgm:prSet presAssocID="{51405459-A4A3-4220-8019-C322BB6F11E4}" presName="circle5" presStyleLbl="lnNode1" presStyleIdx="4" presStyleCnt="5"/>
      <dgm:spPr/>
    </dgm:pt>
    <dgm:pt modelId="{5468C21D-1566-4E1E-B236-893B528D3CE1}" type="pres">
      <dgm:prSet presAssocID="{51405459-A4A3-4220-8019-C322BB6F11E4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D58E4-F701-4B50-8C4C-CF006E8E6C7A}" type="pres">
      <dgm:prSet presAssocID="{51405459-A4A3-4220-8019-C322BB6F11E4}" presName="line5" presStyleLbl="callout" presStyleIdx="8" presStyleCnt="10"/>
      <dgm:spPr/>
    </dgm:pt>
    <dgm:pt modelId="{D0716021-5916-427B-AA41-B1800D029D7A}" type="pres">
      <dgm:prSet presAssocID="{51405459-A4A3-4220-8019-C322BB6F11E4}" presName="d5" presStyleLbl="callout" presStyleIdx="9" presStyleCnt="10"/>
      <dgm:spPr/>
    </dgm:pt>
  </dgm:ptLst>
  <dgm:cxnLst>
    <dgm:cxn modelId="{2B239D83-EF35-4C17-A946-6956EF8EFA67}" srcId="{F92500FD-3BB6-43A4-B9C0-BF416416B1DC}" destId="{740F4BC1-8286-4C93-8FD1-43C175AB4FA7}" srcOrd="1" destOrd="0" parTransId="{F7489E9C-E4EF-4AFB-8BF1-4112F212B870}" sibTransId="{64832E8C-7A16-4B78-AB70-DBF2176B7035}"/>
    <dgm:cxn modelId="{35190D33-7C92-492A-9F45-96F8600C5959}" type="presOf" srcId="{F92500FD-3BB6-43A4-B9C0-BF416416B1DC}" destId="{9757535F-4F1E-433C-972A-1093F85E1CD8}" srcOrd="0" destOrd="0" presId="urn:microsoft.com/office/officeart/2005/8/layout/target1"/>
    <dgm:cxn modelId="{DD8E6C07-D1CC-4BE1-8623-4DD4F6AF7490}" srcId="{F92500FD-3BB6-43A4-B9C0-BF416416B1DC}" destId="{BF8E54B1-3AA2-4979-AF1E-EB19228E50B3}" srcOrd="3" destOrd="0" parTransId="{84B5D02E-5357-4237-AC35-EE61F95850F5}" sibTransId="{A4493028-4F61-471D-B93E-F7FCC1F9E182}"/>
    <dgm:cxn modelId="{876EECDC-D7F8-4F61-8E0E-E737D0C1C497}" srcId="{F92500FD-3BB6-43A4-B9C0-BF416416B1DC}" destId="{0606E729-7C70-4C83-8F62-A2E0A125F80D}" srcOrd="2" destOrd="0" parTransId="{D926BAA9-64E3-485A-8A61-E93B21B0A262}" sibTransId="{22894926-B6BE-47BE-9E0C-BA45AB21D1D8}"/>
    <dgm:cxn modelId="{BFC7C391-E3F4-4A6A-99BF-03460D8B8588}" srcId="{F92500FD-3BB6-43A4-B9C0-BF416416B1DC}" destId="{AF2CDA22-13E8-4A49-BF74-B9298B302CCF}" srcOrd="0" destOrd="0" parTransId="{711F6359-E73A-4C74-BEB6-38458CDC7D34}" sibTransId="{981B1E6B-767D-4127-B3DC-FD0D60262F83}"/>
    <dgm:cxn modelId="{B8AF1F22-C6AE-4683-9E5B-F4FD780F0D52}" type="presOf" srcId="{BF8E54B1-3AA2-4979-AF1E-EB19228E50B3}" destId="{3AC57E4C-F0F0-425B-A6CB-BE3447BA51EA}" srcOrd="0" destOrd="0" presId="urn:microsoft.com/office/officeart/2005/8/layout/target1"/>
    <dgm:cxn modelId="{4E93662B-1EAD-4DC4-9243-027B7147DEB9}" type="presOf" srcId="{740F4BC1-8286-4C93-8FD1-43C175AB4FA7}" destId="{BF9D709E-6FB7-4AED-9719-66769485C2E9}" srcOrd="0" destOrd="0" presId="urn:microsoft.com/office/officeart/2005/8/layout/target1"/>
    <dgm:cxn modelId="{FEC15DAE-A176-474C-B23B-FB5558D9A36B}" type="presOf" srcId="{AF2CDA22-13E8-4A49-BF74-B9298B302CCF}" destId="{508ACCC2-EE4F-4480-83E8-379B90E7F477}" srcOrd="0" destOrd="0" presId="urn:microsoft.com/office/officeart/2005/8/layout/target1"/>
    <dgm:cxn modelId="{B9474718-F3E1-444C-80B4-A4E4EE5C71DA}" srcId="{F92500FD-3BB6-43A4-B9C0-BF416416B1DC}" destId="{51405459-A4A3-4220-8019-C322BB6F11E4}" srcOrd="4" destOrd="0" parTransId="{D3E12CE8-8883-42D1-9318-329AD1E97261}" sibTransId="{C7449A03-C4F1-4FDF-BF68-92F3770E7BDE}"/>
    <dgm:cxn modelId="{3F256138-5D3B-4F41-B11A-6226C0A59F9B}" type="presOf" srcId="{51405459-A4A3-4220-8019-C322BB6F11E4}" destId="{5468C21D-1566-4E1E-B236-893B528D3CE1}" srcOrd="0" destOrd="0" presId="urn:microsoft.com/office/officeart/2005/8/layout/target1"/>
    <dgm:cxn modelId="{9CF5E1C0-67C0-4FBE-A96E-CA16902C51F5}" srcId="{F92500FD-3BB6-43A4-B9C0-BF416416B1DC}" destId="{AD8D90F7-D98B-4FCB-9599-84837852D876}" srcOrd="5" destOrd="0" parTransId="{8AFD9E6B-12B9-44CF-B3D9-0907116D013C}" sibTransId="{5543CB97-58E7-43C9-BB21-ADC648A5EAE5}"/>
    <dgm:cxn modelId="{29DB2CDE-273D-4870-BBB3-37F95D6BEAAC}" type="presOf" srcId="{0606E729-7C70-4C83-8F62-A2E0A125F80D}" destId="{4525B499-C50D-4833-8963-070BCD2B6B90}" srcOrd="0" destOrd="0" presId="urn:microsoft.com/office/officeart/2005/8/layout/target1"/>
    <dgm:cxn modelId="{99CB17C7-888C-4C7C-BEE0-DBC1D2E73028}" type="presParOf" srcId="{9757535F-4F1E-433C-972A-1093F85E1CD8}" destId="{C41414D4-3A3F-4BA8-A1B0-A3A30A3E6622}" srcOrd="0" destOrd="0" presId="urn:microsoft.com/office/officeart/2005/8/layout/target1"/>
    <dgm:cxn modelId="{5C7F5B86-8BC6-468E-BDDF-1BD2FF18952E}" type="presParOf" srcId="{9757535F-4F1E-433C-972A-1093F85E1CD8}" destId="{508ACCC2-EE4F-4480-83E8-379B90E7F477}" srcOrd="1" destOrd="0" presId="urn:microsoft.com/office/officeart/2005/8/layout/target1"/>
    <dgm:cxn modelId="{1271222D-CB56-41C1-A2F0-00BD6781F0C2}" type="presParOf" srcId="{9757535F-4F1E-433C-972A-1093F85E1CD8}" destId="{BB0EC073-5552-405B-82CF-23D45CE85E69}" srcOrd="2" destOrd="0" presId="urn:microsoft.com/office/officeart/2005/8/layout/target1"/>
    <dgm:cxn modelId="{C9ABB528-91E5-4C60-99F9-43F32E708B05}" type="presParOf" srcId="{9757535F-4F1E-433C-972A-1093F85E1CD8}" destId="{2FB8F6C7-D5A0-43A6-8052-09765E6F8436}" srcOrd="3" destOrd="0" presId="urn:microsoft.com/office/officeart/2005/8/layout/target1"/>
    <dgm:cxn modelId="{3568E772-AA12-4D5C-89D4-18C49FD1CEA4}" type="presParOf" srcId="{9757535F-4F1E-433C-972A-1093F85E1CD8}" destId="{18238036-8A2B-4C15-ADC1-204E0BB89536}" srcOrd="4" destOrd="0" presId="urn:microsoft.com/office/officeart/2005/8/layout/target1"/>
    <dgm:cxn modelId="{19FC2DD1-8C51-40E7-83ED-B291BE130B4C}" type="presParOf" srcId="{9757535F-4F1E-433C-972A-1093F85E1CD8}" destId="{BF9D709E-6FB7-4AED-9719-66769485C2E9}" srcOrd="5" destOrd="0" presId="urn:microsoft.com/office/officeart/2005/8/layout/target1"/>
    <dgm:cxn modelId="{551CDB4C-44C2-45AD-B070-7BD09C93C954}" type="presParOf" srcId="{9757535F-4F1E-433C-972A-1093F85E1CD8}" destId="{5D268430-9848-4F78-8FC8-200110AE301A}" srcOrd="6" destOrd="0" presId="urn:microsoft.com/office/officeart/2005/8/layout/target1"/>
    <dgm:cxn modelId="{4009537C-D7BC-45C5-A0CE-7A244DCC90F2}" type="presParOf" srcId="{9757535F-4F1E-433C-972A-1093F85E1CD8}" destId="{B9001F26-91DB-409D-9BA9-820118DE39CA}" srcOrd="7" destOrd="0" presId="urn:microsoft.com/office/officeart/2005/8/layout/target1"/>
    <dgm:cxn modelId="{652EDDFE-9644-4F94-91ED-443901E6E20C}" type="presParOf" srcId="{9757535F-4F1E-433C-972A-1093F85E1CD8}" destId="{9C83F805-F69B-4986-B7F2-CEB8A487A9F0}" srcOrd="8" destOrd="0" presId="urn:microsoft.com/office/officeart/2005/8/layout/target1"/>
    <dgm:cxn modelId="{2689010F-E025-4808-8E58-F2E15D1A8E77}" type="presParOf" srcId="{9757535F-4F1E-433C-972A-1093F85E1CD8}" destId="{4525B499-C50D-4833-8963-070BCD2B6B90}" srcOrd="9" destOrd="0" presId="urn:microsoft.com/office/officeart/2005/8/layout/target1"/>
    <dgm:cxn modelId="{4244FF70-1B28-4916-AF85-34DD219DAAE2}" type="presParOf" srcId="{9757535F-4F1E-433C-972A-1093F85E1CD8}" destId="{C6A92705-6BCF-4406-91F6-99D04440B82A}" srcOrd="10" destOrd="0" presId="urn:microsoft.com/office/officeart/2005/8/layout/target1"/>
    <dgm:cxn modelId="{4C2FAFB3-EAE1-49D7-B553-42229911BCB7}" type="presParOf" srcId="{9757535F-4F1E-433C-972A-1093F85E1CD8}" destId="{AFE043DB-133F-4FAD-958C-9A0899352B33}" srcOrd="11" destOrd="0" presId="urn:microsoft.com/office/officeart/2005/8/layout/target1"/>
    <dgm:cxn modelId="{8A3C3595-087C-462D-8B69-AB4F6FBC86C4}" type="presParOf" srcId="{9757535F-4F1E-433C-972A-1093F85E1CD8}" destId="{6D529AA6-A98D-46FA-932E-EFD5C5B9D6CF}" srcOrd="12" destOrd="0" presId="urn:microsoft.com/office/officeart/2005/8/layout/target1"/>
    <dgm:cxn modelId="{2ECE2DA0-128D-442C-9D8D-4317A1985BF8}" type="presParOf" srcId="{9757535F-4F1E-433C-972A-1093F85E1CD8}" destId="{3AC57E4C-F0F0-425B-A6CB-BE3447BA51EA}" srcOrd="13" destOrd="0" presId="urn:microsoft.com/office/officeart/2005/8/layout/target1"/>
    <dgm:cxn modelId="{2E41903D-3ADC-4298-81F0-B7AE67B13121}" type="presParOf" srcId="{9757535F-4F1E-433C-972A-1093F85E1CD8}" destId="{DD20F7AA-176B-4B67-93BA-D80E4ACBBBF1}" srcOrd="14" destOrd="0" presId="urn:microsoft.com/office/officeart/2005/8/layout/target1"/>
    <dgm:cxn modelId="{8BD66AAA-A61C-4233-98AA-3859B2596C03}" type="presParOf" srcId="{9757535F-4F1E-433C-972A-1093F85E1CD8}" destId="{47CD613E-C3D7-4356-93C5-B619045A9710}" srcOrd="15" destOrd="0" presId="urn:microsoft.com/office/officeart/2005/8/layout/target1"/>
    <dgm:cxn modelId="{C51DAC06-9CB9-4D26-9D6D-CD98E54F6FD8}" type="presParOf" srcId="{9757535F-4F1E-433C-972A-1093F85E1CD8}" destId="{4AEB82D9-0C02-42A3-9376-84865D8227A7}" srcOrd="16" destOrd="0" presId="urn:microsoft.com/office/officeart/2005/8/layout/target1"/>
    <dgm:cxn modelId="{0B428E36-8B48-4267-BA62-E126D1F5641C}" type="presParOf" srcId="{9757535F-4F1E-433C-972A-1093F85E1CD8}" destId="{5468C21D-1566-4E1E-B236-893B528D3CE1}" srcOrd="17" destOrd="0" presId="urn:microsoft.com/office/officeart/2005/8/layout/target1"/>
    <dgm:cxn modelId="{490D86DC-21A1-4B72-92E6-1E3E12DCDA97}" type="presParOf" srcId="{9757535F-4F1E-433C-972A-1093F85E1CD8}" destId="{22FD58E4-F701-4B50-8C4C-CF006E8E6C7A}" srcOrd="18" destOrd="0" presId="urn:microsoft.com/office/officeart/2005/8/layout/target1"/>
    <dgm:cxn modelId="{271D2A1E-93ED-4657-ABB3-A01D36566B9E}" type="presParOf" srcId="{9757535F-4F1E-433C-972A-1093F85E1CD8}" destId="{D0716021-5916-427B-AA41-B1800D029D7A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F4B29-A13B-427F-A763-50955FC0233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6225933-087F-4FC8-AADE-0A70C6E47E6C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مونوساکارید</a:t>
          </a:r>
          <a:endParaRPr lang="en-US" b="1" dirty="0">
            <a:cs typeface="B Nazanin" pitchFamily="2" charset="-78"/>
          </a:endParaRPr>
        </a:p>
      </dgm:t>
    </dgm:pt>
    <dgm:pt modelId="{0238C5B2-AF9E-4F30-87FB-E415D203DE2D}" type="parTrans" cxnId="{69E55FD9-4C80-419C-9C9A-F2B7FE6147E0}">
      <dgm:prSet/>
      <dgm:spPr/>
      <dgm:t>
        <a:bodyPr/>
        <a:lstStyle/>
        <a:p>
          <a:endParaRPr lang="en-US"/>
        </a:p>
      </dgm:t>
    </dgm:pt>
    <dgm:pt modelId="{F56FBE02-2547-41F1-98BA-946C00EF667F}" type="sibTrans" cxnId="{69E55FD9-4C80-419C-9C9A-F2B7FE6147E0}">
      <dgm:prSet/>
      <dgm:spPr/>
      <dgm:t>
        <a:bodyPr/>
        <a:lstStyle/>
        <a:p>
          <a:endParaRPr lang="en-US"/>
        </a:p>
      </dgm:t>
    </dgm:pt>
    <dgm:pt modelId="{9A019552-C83A-467E-A5FA-A91A6D6D4B84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مونوساکارید</a:t>
          </a:r>
          <a:endParaRPr lang="en-US" b="1" dirty="0">
            <a:cs typeface="B Nazanin" pitchFamily="2" charset="-78"/>
          </a:endParaRPr>
        </a:p>
      </dgm:t>
    </dgm:pt>
    <dgm:pt modelId="{6B0EB9C6-4C58-4BC7-A54F-965B69776892}" type="parTrans" cxnId="{C898058A-1DB2-45B6-BD13-56967A990FE4}">
      <dgm:prSet/>
      <dgm:spPr/>
      <dgm:t>
        <a:bodyPr/>
        <a:lstStyle/>
        <a:p>
          <a:endParaRPr lang="en-US"/>
        </a:p>
      </dgm:t>
    </dgm:pt>
    <dgm:pt modelId="{8502DDA0-4896-4931-8207-AD3A94D409F2}" type="sibTrans" cxnId="{C898058A-1DB2-45B6-BD13-56967A990FE4}">
      <dgm:prSet/>
      <dgm:spPr/>
      <dgm:t>
        <a:bodyPr/>
        <a:lstStyle/>
        <a:p>
          <a:endParaRPr lang="en-US"/>
        </a:p>
      </dgm:t>
    </dgm:pt>
    <dgm:pt modelId="{344D7737-19D1-4B80-A472-C3DAD2E27EBE}">
      <dgm:prSet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دی ساکارید</a:t>
          </a:r>
          <a:endParaRPr lang="en-US" b="1" dirty="0">
            <a:cs typeface="B Nazanin" pitchFamily="2" charset="-78"/>
          </a:endParaRPr>
        </a:p>
      </dgm:t>
    </dgm:pt>
    <dgm:pt modelId="{40D0ABF3-8D64-486B-8F49-2B46D8BE3564}" type="parTrans" cxnId="{25894612-088E-414F-8090-25006696F4D4}">
      <dgm:prSet/>
      <dgm:spPr/>
      <dgm:t>
        <a:bodyPr/>
        <a:lstStyle/>
        <a:p>
          <a:endParaRPr lang="en-US"/>
        </a:p>
      </dgm:t>
    </dgm:pt>
    <dgm:pt modelId="{34F64D9E-219A-42DE-95F3-712F18549F17}" type="sibTrans" cxnId="{25894612-088E-414F-8090-25006696F4D4}">
      <dgm:prSet/>
      <dgm:spPr/>
      <dgm:t>
        <a:bodyPr/>
        <a:lstStyle/>
        <a:p>
          <a:endParaRPr lang="en-US"/>
        </a:p>
      </dgm:t>
    </dgm:pt>
    <dgm:pt modelId="{43ADCBB3-805F-4AA4-A82C-6B7D0BCE263F}" type="pres">
      <dgm:prSet presAssocID="{862F4B29-A13B-427F-A763-50955FC02332}" presName="linearFlow" presStyleCnt="0">
        <dgm:presLayoutVars>
          <dgm:dir/>
          <dgm:resizeHandles val="exact"/>
        </dgm:presLayoutVars>
      </dgm:prSet>
      <dgm:spPr/>
    </dgm:pt>
    <dgm:pt modelId="{D2D062E2-608C-4C87-9E86-9506B49709EB}" type="pres">
      <dgm:prSet presAssocID="{86225933-087F-4FC8-AADE-0A70C6E47E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A6630-DB3C-4305-A53A-EE75A27AB6B9}" type="pres">
      <dgm:prSet presAssocID="{F56FBE02-2547-41F1-98BA-946C00EF667F}" presName="spacerL" presStyleCnt="0"/>
      <dgm:spPr/>
    </dgm:pt>
    <dgm:pt modelId="{D1B649AC-7E2C-4B4D-923C-7A48CD05414E}" type="pres">
      <dgm:prSet presAssocID="{F56FBE02-2547-41F1-98BA-946C00EF667F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845E542B-BC6C-41E5-B722-529449DFD222}" type="pres">
      <dgm:prSet presAssocID="{F56FBE02-2547-41F1-98BA-946C00EF667F}" presName="spacerR" presStyleCnt="0"/>
      <dgm:spPr/>
    </dgm:pt>
    <dgm:pt modelId="{C4FF071F-67BB-49A1-8D0F-C2191AE43760}" type="pres">
      <dgm:prSet presAssocID="{9A019552-C83A-467E-A5FA-A91A6D6D4B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84504-10C0-4545-85E0-9071C3435896}" type="pres">
      <dgm:prSet presAssocID="{8502DDA0-4896-4931-8207-AD3A94D409F2}" presName="spacerL" presStyleCnt="0"/>
      <dgm:spPr/>
    </dgm:pt>
    <dgm:pt modelId="{4C3C074E-0A17-44E3-A6CC-778C6C9A72E9}" type="pres">
      <dgm:prSet presAssocID="{8502DDA0-4896-4931-8207-AD3A94D409F2}" presName="sibTrans" presStyleLbl="sibTrans2D1" presStyleIdx="1" presStyleCnt="2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15277980-EE81-4254-AADF-9E945412CD00}" type="pres">
      <dgm:prSet presAssocID="{8502DDA0-4896-4931-8207-AD3A94D409F2}" presName="spacerR" presStyleCnt="0"/>
      <dgm:spPr/>
    </dgm:pt>
    <dgm:pt modelId="{9A1B53E8-1CE1-43EC-AD74-94D79EB07EB8}" type="pres">
      <dgm:prSet presAssocID="{344D7737-19D1-4B80-A472-C3DAD2E27E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894612-088E-414F-8090-25006696F4D4}" srcId="{862F4B29-A13B-427F-A763-50955FC02332}" destId="{344D7737-19D1-4B80-A472-C3DAD2E27EBE}" srcOrd="2" destOrd="0" parTransId="{40D0ABF3-8D64-486B-8F49-2B46D8BE3564}" sibTransId="{34F64D9E-219A-42DE-95F3-712F18549F17}"/>
    <dgm:cxn modelId="{95029167-3B63-4CB5-8DC4-5E9D9AC6084A}" type="presOf" srcId="{9A019552-C83A-467E-A5FA-A91A6D6D4B84}" destId="{C4FF071F-67BB-49A1-8D0F-C2191AE43760}" srcOrd="0" destOrd="0" presId="urn:microsoft.com/office/officeart/2005/8/layout/equation1"/>
    <dgm:cxn modelId="{ABFD3378-1F27-4BCA-8595-BE9B04137C17}" type="presOf" srcId="{F56FBE02-2547-41F1-98BA-946C00EF667F}" destId="{D1B649AC-7E2C-4B4D-923C-7A48CD05414E}" srcOrd="0" destOrd="0" presId="urn:microsoft.com/office/officeart/2005/8/layout/equation1"/>
    <dgm:cxn modelId="{941884FA-FB43-4D30-AE7C-AA2354BB65F0}" type="presOf" srcId="{344D7737-19D1-4B80-A472-C3DAD2E27EBE}" destId="{9A1B53E8-1CE1-43EC-AD74-94D79EB07EB8}" srcOrd="0" destOrd="0" presId="urn:microsoft.com/office/officeart/2005/8/layout/equation1"/>
    <dgm:cxn modelId="{69E55FD9-4C80-419C-9C9A-F2B7FE6147E0}" srcId="{862F4B29-A13B-427F-A763-50955FC02332}" destId="{86225933-087F-4FC8-AADE-0A70C6E47E6C}" srcOrd="0" destOrd="0" parTransId="{0238C5B2-AF9E-4F30-87FB-E415D203DE2D}" sibTransId="{F56FBE02-2547-41F1-98BA-946C00EF667F}"/>
    <dgm:cxn modelId="{5AE6F288-47C3-4326-9312-237DB14B3E9E}" type="presOf" srcId="{86225933-087F-4FC8-AADE-0A70C6E47E6C}" destId="{D2D062E2-608C-4C87-9E86-9506B49709EB}" srcOrd="0" destOrd="0" presId="urn:microsoft.com/office/officeart/2005/8/layout/equation1"/>
    <dgm:cxn modelId="{96B2C7B4-5056-4C93-8BA1-29167E906739}" type="presOf" srcId="{862F4B29-A13B-427F-A763-50955FC02332}" destId="{43ADCBB3-805F-4AA4-A82C-6B7D0BCE263F}" srcOrd="0" destOrd="0" presId="urn:microsoft.com/office/officeart/2005/8/layout/equation1"/>
    <dgm:cxn modelId="{87A6D464-9FF4-4C07-92C1-A065E4F70BD3}" type="presOf" srcId="{8502DDA0-4896-4931-8207-AD3A94D409F2}" destId="{4C3C074E-0A17-44E3-A6CC-778C6C9A72E9}" srcOrd="0" destOrd="0" presId="urn:microsoft.com/office/officeart/2005/8/layout/equation1"/>
    <dgm:cxn modelId="{C898058A-1DB2-45B6-BD13-56967A990FE4}" srcId="{862F4B29-A13B-427F-A763-50955FC02332}" destId="{9A019552-C83A-467E-A5FA-A91A6D6D4B84}" srcOrd="1" destOrd="0" parTransId="{6B0EB9C6-4C58-4BC7-A54F-965B69776892}" sibTransId="{8502DDA0-4896-4931-8207-AD3A94D409F2}"/>
    <dgm:cxn modelId="{013FE162-E8AE-48EE-8BF4-D2D27AF57B9C}" type="presParOf" srcId="{43ADCBB3-805F-4AA4-A82C-6B7D0BCE263F}" destId="{D2D062E2-608C-4C87-9E86-9506B49709EB}" srcOrd="0" destOrd="0" presId="urn:microsoft.com/office/officeart/2005/8/layout/equation1"/>
    <dgm:cxn modelId="{31A79085-A2B5-44B0-960D-072BCDDFBEFE}" type="presParOf" srcId="{43ADCBB3-805F-4AA4-A82C-6B7D0BCE263F}" destId="{5F8A6630-DB3C-4305-A53A-EE75A27AB6B9}" srcOrd="1" destOrd="0" presId="urn:microsoft.com/office/officeart/2005/8/layout/equation1"/>
    <dgm:cxn modelId="{C37C4C51-912D-4905-A6F6-40928B1A99ED}" type="presParOf" srcId="{43ADCBB3-805F-4AA4-A82C-6B7D0BCE263F}" destId="{D1B649AC-7E2C-4B4D-923C-7A48CD05414E}" srcOrd="2" destOrd="0" presId="urn:microsoft.com/office/officeart/2005/8/layout/equation1"/>
    <dgm:cxn modelId="{4A135007-52F1-4D20-B9D0-D41473265936}" type="presParOf" srcId="{43ADCBB3-805F-4AA4-A82C-6B7D0BCE263F}" destId="{845E542B-BC6C-41E5-B722-529449DFD222}" srcOrd="3" destOrd="0" presId="urn:microsoft.com/office/officeart/2005/8/layout/equation1"/>
    <dgm:cxn modelId="{65711CF4-C1EC-4AB3-8F1E-5FEE5C941AA7}" type="presParOf" srcId="{43ADCBB3-805F-4AA4-A82C-6B7D0BCE263F}" destId="{C4FF071F-67BB-49A1-8D0F-C2191AE43760}" srcOrd="4" destOrd="0" presId="urn:microsoft.com/office/officeart/2005/8/layout/equation1"/>
    <dgm:cxn modelId="{ED8F7D97-A843-4DC0-B1C0-FF0A94F60C0A}" type="presParOf" srcId="{43ADCBB3-805F-4AA4-A82C-6B7D0BCE263F}" destId="{18484504-10C0-4545-85E0-9071C3435896}" srcOrd="5" destOrd="0" presId="urn:microsoft.com/office/officeart/2005/8/layout/equation1"/>
    <dgm:cxn modelId="{531B2D58-16B3-40E6-80AC-46DDC4D0631F}" type="presParOf" srcId="{43ADCBB3-805F-4AA4-A82C-6B7D0BCE263F}" destId="{4C3C074E-0A17-44E3-A6CC-778C6C9A72E9}" srcOrd="6" destOrd="0" presId="urn:microsoft.com/office/officeart/2005/8/layout/equation1"/>
    <dgm:cxn modelId="{F7B9350F-0330-4549-AB88-CA07245C4772}" type="presParOf" srcId="{43ADCBB3-805F-4AA4-A82C-6B7D0BCE263F}" destId="{15277980-EE81-4254-AADF-9E945412CD00}" srcOrd="7" destOrd="0" presId="urn:microsoft.com/office/officeart/2005/8/layout/equation1"/>
    <dgm:cxn modelId="{635E1617-A13E-4F01-B331-68E0C33B4CCF}" type="presParOf" srcId="{43ADCBB3-805F-4AA4-A82C-6B7D0BCE263F}" destId="{9A1B53E8-1CE1-43EC-AD74-94D79EB07EB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2F4B29-A13B-427F-A763-50955FC0233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6225933-087F-4FC8-AADE-0A70C6E47E6C}">
      <dgm:prSet phldrT="[Text]"/>
      <dgm:spPr/>
      <dgm:t>
        <a:bodyPr/>
        <a:lstStyle/>
        <a:p>
          <a:pPr rtl="1"/>
          <a:r>
            <a:rPr lang="fa-I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قند شش کربنه</a:t>
          </a:r>
          <a:endParaRPr lang="en-US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cs typeface="B Nazanin" pitchFamily="2" charset="-78"/>
          </a:endParaRPr>
        </a:p>
      </dgm:t>
    </dgm:pt>
    <dgm:pt modelId="{0238C5B2-AF9E-4F30-87FB-E415D203DE2D}" type="parTrans" cxnId="{69E55FD9-4C80-419C-9C9A-F2B7FE6147E0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F56FBE02-2547-41F1-98BA-946C00EF667F}" type="sibTrans" cxnId="{69E55FD9-4C80-419C-9C9A-F2B7FE6147E0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9A019552-C83A-467E-A5FA-A91A6D6D4B84}">
      <dgm:prSet phldrT="[Text]"/>
      <dgm:spPr/>
      <dgm:t>
        <a:bodyPr/>
        <a:lstStyle/>
        <a:p>
          <a:r>
            <a:rPr lang="fa-I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قند شش کربنه</a:t>
          </a:r>
          <a:endParaRPr lang="en-US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cs typeface="B Nazanin" pitchFamily="2" charset="-78"/>
          </a:endParaRPr>
        </a:p>
      </dgm:t>
    </dgm:pt>
    <dgm:pt modelId="{6B0EB9C6-4C58-4BC7-A54F-965B69776892}" type="parTrans" cxnId="{C898058A-1DB2-45B6-BD13-56967A990FE4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8502DDA0-4896-4931-8207-AD3A94D409F2}" type="sibTrans" cxnId="{C898058A-1DB2-45B6-BD13-56967A990FE4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44D7737-19D1-4B80-A472-C3DAD2E27EBE}">
      <dgm:prSet/>
      <dgm:spPr/>
      <dgm:t>
        <a:bodyPr/>
        <a:lstStyle/>
        <a:p>
          <a:r>
            <a:rPr lang="en-US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C</a:t>
          </a:r>
          <a:r>
            <a:rPr lang="en-US" b="1" cap="none" spc="0" baseline="-25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?</a:t>
          </a:r>
          <a:r>
            <a:rPr lang="en-US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H</a:t>
          </a:r>
          <a:r>
            <a:rPr lang="en-US" b="1" cap="none" spc="0" baseline="-25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?</a:t>
          </a:r>
          <a:r>
            <a:rPr lang="en-US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O</a:t>
          </a:r>
          <a:r>
            <a:rPr lang="en-US" b="1" cap="none" spc="0" baseline="-25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?</a:t>
          </a:r>
          <a:endParaRPr lang="en-US" b="1" cap="none" spc="0" baseline="-2500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cs typeface="B Nazanin" pitchFamily="2" charset="-78"/>
          </a:endParaRPr>
        </a:p>
      </dgm:t>
    </dgm:pt>
    <dgm:pt modelId="{40D0ABF3-8D64-486B-8F49-2B46D8BE3564}" type="parTrans" cxnId="{25894612-088E-414F-8090-25006696F4D4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4F64D9E-219A-42DE-95F3-712F18549F17}" type="sibTrans" cxnId="{25894612-088E-414F-8090-25006696F4D4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43ADCBB3-805F-4AA4-A82C-6B7D0BCE263F}" type="pres">
      <dgm:prSet presAssocID="{862F4B29-A13B-427F-A763-50955FC02332}" presName="linearFlow" presStyleCnt="0">
        <dgm:presLayoutVars>
          <dgm:dir/>
          <dgm:resizeHandles val="exact"/>
        </dgm:presLayoutVars>
      </dgm:prSet>
      <dgm:spPr/>
    </dgm:pt>
    <dgm:pt modelId="{D2D062E2-608C-4C87-9E86-9506B49709EB}" type="pres">
      <dgm:prSet presAssocID="{86225933-087F-4FC8-AADE-0A70C6E47E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A6630-DB3C-4305-A53A-EE75A27AB6B9}" type="pres">
      <dgm:prSet presAssocID="{F56FBE02-2547-41F1-98BA-946C00EF667F}" presName="spacerL" presStyleCnt="0"/>
      <dgm:spPr/>
    </dgm:pt>
    <dgm:pt modelId="{D1B649AC-7E2C-4B4D-923C-7A48CD05414E}" type="pres">
      <dgm:prSet presAssocID="{F56FBE02-2547-41F1-98BA-946C00EF667F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845E542B-BC6C-41E5-B722-529449DFD222}" type="pres">
      <dgm:prSet presAssocID="{F56FBE02-2547-41F1-98BA-946C00EF667F}" presName="spacerR" presStyleCnt="0"/>
      <dgm:spPr/>
    </dgm:pt>
    <dgm:pt modelId="{C4FF071F-67BB-49A1-8D0F-C2191AE43760}" type="pres">
      <dgm:prSet presAssocID="{9A019552-C83A-467E-A5FA-A91A6D6D4B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84504-10C0-4545-85E0-9071C3435896}" type="pres">
      <dgm:prSet presAssocID="{8502DDA0-4896-4931-8207-AD3A94D409F2}" presName="spacerL" presStyleCnt="0"/>
      <dgm:spPr/>
    </dgm:pt>
    <dgm:pt modelId="{4C3C074E-0A17-44E3-A6CC-778C6C9A72E9}" type="pres">
      <dgm:prSet presAssocID="{8502DDA0-4896-4931-8207-AD3A94D409F2}" presName="sibTrans" presStyleLbl="sibTrans2D1" presStyleIdx="1" presStyleCnt="2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15277980-EE81-4254-AADF-9E945412CD00}" type="pres">
      <dgm:prSet presAssocID="{8502DDA0-4896-4931-8207-AD3A94D409F2}" presName="spacerR" presStyleCnt="0"/>
      <dgm:spPr/>
    </dgm:pt>
    <dgm:pt modelId="{9A1B53E8-1CE1-43EC-AD74-94D79EB07EB8}" type="pres">
      <dgm:prSet presAssocID="{344D7737-19D1-4B80-A472-C3DAD2E27E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894612-088E-414F-8090-25006696F4D4}" srcId="{862F4B29-A13B-427F-A763-50955FC02332}" destId="{344D7737-19D1-4B80-A472-C3DAD2E27EBE}" srcOrd="2" destOrd="0" parTransId="{40D0ABF3-8D64-486B-8F49-2B46D8BE3564}" sibTransId="{34F64D9E-219A-42DE-95F3-712F18549F17}"/>
    <dgm:cxn modelId="{6DF919CC-FFF6-432A-AD38-02D4064A19F5}" type="presOf" srcId="{8502DDA0-4896-4931-8207-AD3A94D409F2}" destId="{4C3C074E-0A17-44E3-A6CC-778C6C9A72E9}" srcOrd="0" destOrd="0" presId="urn:microsoft.com/office/officeart/2005/8/layout/equation1"/>
    <dgm:cxn modelId="{F5F5E741-95D0-4FF5-BE0E-C092782FB6F0}" type="presOf" srcId="{344D7737-19D1-4B80-A472-C3DAD2E27EBE}" destId="{9A1B53E8-1CE1-43EC-AD74-94D79EB07EB8}" srcOrd="0" destOrd="0" presId="urn:microsoft.com/office/officeart/2005/8/layout/equation1"/>
    <dgm:cxn modelId="{134A6578-982C-4684-BB88-21C100C900BC}" type="presOf" srcId="{86225933-087F-4FC8-AADE-0A70C6E47E6C}" destId="{D2D062E2-608C-4C87-9E86-9506B49709EB}" srcOrd="0" destOrd="0" presId="urn:microsoft.com/office/officeart/2005/8/layout/equation1"/>
    <dgm:cxn modelId="{A4323CC6-6DEC-4F51-BB16-A8D7B64AE425}" type="presOf" srcId="{9A019552-C83A-467E-A5FA-A91A6D6D4B84}" destId="{C4FF071F-67BB-49A1-8D0F-C2191AE43760}" srcOrd="0" destOrd="0" presId="urn:microsoft.com/office/officeart/2005/8/layout/equation1"/>
    <dgm:cxn modelId="{111D51E7-0166-4AB3-9C54-0A306E91BA4B}" type="presOf" srcId="{F56FBE02-2547-41F1-98BA-946C00EF667F}" destId="{D1B649AC-7E2C-4B4D-923C-7A48CD05414E}" srcOrd="0" destOrd="0" presId="urn:microsoft.com/office/officeart/2005/8/layout/equation1"/>
    <dgm:cxn modelId="{C898058A-1DB2-45B6-BD13-56967A990FE4}" srcId="{862F4B29-A13B-427F-A763-50955FC02332}" destId="{9A019552-C83A-467E-A5FA-A91A6D6D4B84}" srcOrd="1" destOrd="0" parTransId="{6B0EB9C6-4C58-4BC7-A54F-965B69776892}" sibTransId="{8502DDA0-4896-4931-8207-AD3A94D409F2}"/>
    <dgm:cxn modelId="{69E55FD9-4C80-419C-9C9A-F2B7FE6147E0}" srcId="{862F4B29-A13B-427F-A763-50955FC02332}" destId="{86225933-087F-4FC8-AADE-0A70C6E47E6C}" srcOrd="0" destOrd="0" parTransId="{0238C5B2-AF9E-4F30-87FB-E415D203DE2D}" sibTransId="{F56FBE02-2547-41F1-98BA-946C00EF667F}"/>
    <dgm:cxn modelId="{75542972-0449-43F0-8D51-16FA7B1B5240}" type="presOf" srcId="{862F4B29-A13B-427F-A763-50955FC02332}" destId="{43ADCBB3-805F-4AA4-A82C-6B7D0BCE263F}" srcOrd="0" destOrd="0" presId="urn:microsoft.com/office/officeart/2005/8/layout/equation1"/>
    <dgm:cxn modelId="{D8EB3D37-C7D6-49A3-8A60-F40BA14D8E98}" type="presParOf" srcId="{43ADCBB3-805F-4AA4-A82C-6B7D0BCE263F}" destId="{D2D062E2-608C-4C87-9E86-9506B49709EB}" srcOrd="0" destOrd="0" presId="urn:microsoft.com/office/officeart/2005/8/layout/equation1"/>
    <dgm:cxn modelId="{67BE407B-6947-4A71-86E7-0DB4663BBF08}" type="presParOf" srcId="{43ADCBB3-805F-4AA4-A82C-6B7D0BCE263F}" destId="{5F8A6630-DB3C-4305-A53A-EE75A27AB6B9}" srcOrd="1" destOrd="0" presId="urn:microsoft.com/office/officeart/2005/8/layout/equation1"/>
    <dgm:cxn modelId="{2C3EB62B-8669-492C-9E3D-D87CCDDF4B0F}" type="presParOf" srcId="{43ADCBB3-805F-4AA4-A82C-6B7D0BCE263F}" destId="{D1B649AC-7E2C-4B4D-923C-7A48CD05414E}" srcOrd="2" destOrd="0" presId="urn:microsoft.com/office/officeart/2005/8/layout/equation1"/>
    <dgm:cxn modelId="{C605D4E6-56FF-4E6E-BF1B-10FE1D02B135}" type="presParOf" srcId="{43ADCBB3-805F-4AA4-A82C-6B7D0BCE263F}" destId="{845E542B-BC6C-41E5-B722-529449DFD222}" srcOrd="3" destOrd="0" presId="urn:microsoft.com/office/officeart/2005/8/layout/equation1"/>
    <dgm:cxn modelId="{A10A91C9-1745-44C4-987C-374028CC0DF1}" type="presParOf" srcId="{43ADCBB3-805F-4AA4-A82C-6B7D0BCE263F}" destId="{C4FF071F-67BB-49A1-8D0F-C2191AE43760}" srcOrd="4" destOrd="0" presId="urn:microsoft.com/office/officeart/2005/8/layout/equation1"/>
    <dgm:cxn modelId="{155FEF35-2F8C-4EA7-9B6B-211D272FB874}" type="presParOf" srcId="{43ADCBB3-805F-4AA4-A82C-6B7D0BCE263F}" destId="{18484504-10C0-4545-85E0-9071C3435896}" srcOrd="5" destOrd="0" presId="urn:microsoft.com/office/officeart/2005/8/layout/equation1"/>
    <dgm:cxn modelId="{220F47CA-0771-492C-B4EA-34B39451DDA2}" type="presParOf" srcId="{43ADCBB3-805F-4AA4-A82C-6B7D0BCE263F}" destId="{4C3C074E-0A17-44E3-A6CC-778C6C9A72E9}" srcOrd="6" destOrd="0" presId="urn:microsoft.com/office/officeart/2005/8/layout/equation1"/>
    <dgm:cxn modelId="{8827BB0D-0B21-4122-AA8F-963D70284AAB}" type="presParOf" srcId="{43ADCBB3-805F-4AA4-A82C-6B7D0BCE263F}" destId="{15277980-EE81-4254-AADF-9E945412CD00}" srcOrd="7" destOrd="0" presId="urn:microsoft.com/office/officeart/2005/8/layout/equation1"/>
    <dgm:cxn modelId="{CB7FBA00-0387-40FF-8A00-4213FA083441}" type="presParOf" srcId="{43ADCBB3-805F-4AA4-A82C-6B7D0BCE263F}" destId="{9A1B53E8-1CE1-43EC-AD74-94D79EB07EB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2F4B29-A13B-427F-A763-50955FC0233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6225933-087F-4FC8-AADE-0A70C6E47E6C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گلوکز</a:t>
          </a:r>
          <a:endParaRPr lang="en-US" b="1" dirty="0">
            <a:cs typeface="B Nazanin" pitchFamily="2" charset="-78"/>
          </a:endParaRPr>
        </a:p>
      </dgm:t>
    </dgm:pt>
    <dgm:pt modelId="{0238C5B2-AF9E-4F30-87FB-E415D203DE2D}" type="parTrans" cxnId="{69E55FD9-4C80-419C-9C9A-F2B7FE6147E0}">
      <dgm:prSet/>
      <dgm:spPr/>
      <dgm:t>
        <a:bodyPr/>
        <a:lstStyle/>
        <a:p>
          <a:endParaRPr lang="en-US"/>
        </a:p>
      </dgm:t>
    </dgm:pt>
    <dgm:pt modelId="{F56FBE02-2547-41F1-98BA-946C00EF667F}" type="sibTrans" cxnId="{69E55FD9-4C80-419C-9C9A-F2B7FE6147E0}">
      <dgm:prSet/>
      <dgm:spPr/>
      <dgm:t>
        <a:bodyPr/>
        <a:lstStyle/>
        <a:p>
          <a:endParaRPr lang="en-US"/>
        </a:p>
      </dgm:t>
    </dgm:pt>
    <dgm:pt modelId="{9A019552-C83A-467E-A5FA-A91A6D6D4B84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فروکتوز</a:t>
          </a:r>
          <a:endParaRPr lang="en-US" b="1" dirty="0">
            <a:cs typeface="B Nazanin" pitchFamily="2" charset="-78"/>
          </a:endParaRPr>
        </a:p>
      </dgm:t>
    </dgm:pt>
    <dgm:pt modelId="{6B0EB9C6-4C58-4BC7-A54F-965B69776892}" type="parTrans" cxnId="{C898058A-1DB2-45B6-BD13-56967A990FE4}">
      <dgm:prSet/>
      <dgm:spPr/>
      <dgm:t>
        <a:bodyPr/>
        <a:lstStyle/>
        <a:p>
          <a:endParaRPr lang="en-US"/>
        </a:p>
      </dgm:t>
    </dgm:pt>
    <dgm:pt modelId="{8502DDA0-4896-4931-8207-AD3A94D409F2}" type="sibTrans" cxnId="{C898058A-1DB2-45B6-BD13-56967A990FE4}">
      <dgm:prSet/>
      <dgm:spPr/>
      <dgm:t>
        <a:bodyPr/>
        <a:lstStyle/>
        <a:p>
          <a:endParaRPr lang="en-US"/>
        </a:p>
      </dgm:t>
    </dgm:pt>
    <dgm:pt modelId="{43ADCBB3-805F-4AA4-A82C-6B7D0BCE263F}" type="pres">
      <dgm:prSet presAssocID="{862F4B29-A13B-427F-A763-50955FC02332}" presName="linearFlow" presStyleCnt="0">
        <dgm:presLayoutVars>
          <dgm:dir/>
          <dgm:resizeHandles val="exact"/>
        </dgm:presLayoutVars>
      </dgm:prSet>
      <dgm:spPr/>
    </dgm:pt>
    <dgm:pt modelId="{D2D062E2-608C-4C87-9E86-9506B49709EB}" type="pres">
      <dgm:prSet presAssocID="{86225933-087F-4FC8-AADE-0A70C6E47E6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A6630-DB3C-4305-A53A-EE75A27AB6B9}" type="pres">
      <dgm:prSet presAssocID="{F56FBE02-2547-41F1-98BA-946C00EF667F}" presName="spacerL" presStyleCnt="0"/>
      <dgm:spPr/>
    </dgm:pt>
    <dgm:pt modelId="{D1B649AC-7E2C-4B4D-923C-7A48CD05414E}" type="pres">
      <dgm:prSet presAssocID="{F56FBE02-2547-41F1-98BA-946C00EF667F}" presName="sibTrans" presStyleLbl="sibTrans2D1" presStyleIdx="0" presStyleCnt="1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845E542B-BC6C-41E5-B722-529449DFD222}" type="pres">
      <dgm:prSet presAssocID="{F56FBE02-2547-41F1-98BA-946C00EF667F}" presName="spacerR" presStyleCnt="0"/>
      <dgm:spPr/>
    </dgm:pt>
    <dgm:pt modelId="{C4FF071F-67BB-49A1-8D0F-C2191AE43760}" type="pres">
      <dgm:prSet presAssocID="{9A019552-C83A-467E-A5FA-A91A6D6D4B8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80AFBE-8D48-4D17-AEA6-BFAE24AEC4A9}" type="presOf" srcId="{F56FBE02-2547-41F1-98BA-946C00EF667F}" destId="{D1B649AC-7E2C-4B4D-923C-7A48CD05414E}" srcOrd="0" destOrd="0" presId="urn:microsoft.com/office/officeart/2005/8/layout/equation1"/>
    <dgm:cxn modelId="{96631368-9A71-4AE6-A8DB-E37D372E9253}" type="presOf" srcId="{9A019552-C83A-467E-A5FA-A91A6D6D4B84}" destId="{C4FF071F-67BB-49A1-8D0F-C2191AE43760}" srcOrd="0" destOrd="0" presId="urn:microsoft.com/office/officeart/2005/8/layout/equation1"/>
    <dgm:cxn modelId="{EDD7516D-B8A5-43C5-B07D-355C71C45E36}" type="presOf" srcId="{86225933-087F-4FC8-AADE-0A70C6E47E6C}" destId="{D2D062E2-608C-4C87-9E86-9506B49709EB}" srcOrd="0" destOrd="0" presId="urn:microsoft.com/office/officeart/2005/8/layout/equation1"/>
    <dgm:cxn modelId="{F6E34DA4-19FE-4097-9036-73BCE1821BF3}" type="presOf" srcId="{862F4B29-A13B-427F-A763-50955FC02332}" destId="{43ADCBB3-805F-4AA4-A82C-6B7D0BCE263F}" srcOrd="0" destOrd="0" presId="urn:microsoft.com/office/officeart/2005/8/layout/equation1"/>
    <dgm:cxn modelId="{C898058A-1DB2-45B6-BD13-56967A990FE4}" srcId="{862F4B29-A13B-427F-A763-50955FC02332}" destId="{9A019552-C83A-467E-A5FA-A91A6D6D4B84}" srcOrd="1" destOrd="0" parTransId="{6B0EB9C6-4C58-4BC7-A54F-965B69776892}" sibTransId="{8502DDA0-4896-4931-8207-AD3A94D409F2}"/>
    <dgm:cxn modelId="{69E55FD9-4C80-419C-9C9A-F2B7FE6147E0}" srcId="{862F4B29-A13B-427F-A763-50955FC02332}" destId="{86225933-087F-4FC8-AADE-0A70C6E47E6C}" srcOrd="0" destOrd="0" parTransId="{0238C5B2-AF9E-4F30-87FB-E415D203DE2D}" sibTransId="{F56FBE02-2547-41F1-98BA-946C00EF667F}"/>
    <dgm:cxn modelId="{776FE528-D6EF-40A5-B2BC-891BF2570AED}" type="presParOf" srcId="{43ADCBB3-805F-4AA4-A82C-6B7D0BCE263F}" destId="{D2D062E2-608C-4C87-9E86-9506B49709EB}" srcOrd="0" destOrd="0" presId="urn:microsoft.com/office/officeart/2005/8/layout/equation1"/>
    <dgm:cxn modelId="{23B842C7-26F9-49A3-B4C6-28163040AD4A}" type="presParOf" srcId="{43ADCBB3-805F-4AA4-A82C-6B7D0BCE263F}" destId="{5F8A6630-DB3C-4305-A53A-EE75A27AB6B9}" srcOrd="1" destOrd="0" presId="urn:microsoft.com/office/officeart/2005/8/layout/equation1"/>
    <dgm:cxn modelId="{EB4AC6DD-30F4-4192-88DD-95CB5BE92104}" type="presParOf" srcId="{43ADCBB3-805F-4AA4-A82C-6B7D0BCE263F}" destId="{D1B649AC-7E2C-4B4D-923C-7A48CD05414E}" srcOrd="2" destOrd="0" presId="urn:microsoft.com/office/officeart/2005/8/layout/equation1"/>
    <dgm:cxn modelId="{885FB087-0769-445D-B235-7F8C1EAD03CA}" type="presParOf" srcId="{43ADCBB3-805F-4AA4-A82C-6B7D0BCE263F}" destId="{845E542B-BC6C-41E5-B722-529449DFD222}" srcOrd="3" destOrd="0" presId="urn:microsoft.com/office/officeart/2005/8/layout/equation1"/>
    <dgm:cxn modelId="{D81E1030-0F9E-4478-9E28-B151D81CD767}" type="presParOf" srcId="{43ADCBB3-805F-4AA4-A82C-6B7D0BCE263F}" destId="{C4FF071F-67BB-49A1-8D0F-C2191AE43760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2F4B29-A13B-427F-A763-50955FC0233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6225933-087F-4FC8-AADE-0A70C6E47E6C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گلوکز</a:t>
          </a:r>
          <a:endParaRPr lang="en-US" b="1" dirty="0">
            <a:cs typeface="B Nazanin" pitchFamily="2" charset="-78"/>
          </a:endParaRPr>
        </a:p>
      </dgm:t>
    </dgm:pt>
    <dgm:pt modelId="{0238C5B2-AF9E-4F30-87FB-E415D203DE2D}" type="parTrans" cxnId="{69E55FD9-4C80-419C-9C9A-F2B7FE6147E0}">
      <dgm:prSet/>
      <dgm:spPr/>
      <dgm:t>
        <a:bodyPr/>
        <a:lstStyle/>
        <a:p>
          <a:endParaRPr lang="en-US"/>
        </a:p>
      </dgm:t>
    </dgm:pt>
    <dgm:pt modelId="{F56FBE02-2547-41F1-98BA-946C00EF667F}" type="sibTrans" cxnId="{69E55FD9-4C80-419C-9C9A-F2B7FE6147E0}">
      <dgm:prSet/>
      <dgm:spPr/>
      <dgm:t>
        <a:bodyPr/>
        <a:lstStyle/>
        <a:p>
          <a:endParaRPr lang="en-US"/>
        </a:p>
      </dgm:t>
    </dgm:pt>
    <dgm:pt modelId="{9A019552-C83A-467E-A5FA-A91A6D6D4B84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گالاکتوز</a:t>
          </a:r>
          <a:endParaRPr lang="en-US" b="1" dirty="0">
            <a:cs typeface="B Nazanin" pitchFamily="2" charset="-78"/>
          </a:endParaRPr>
        </a:p>
      </dgm:t>
    </dgm:pt>
    <dgm:pt modelId="{6B0EB9C6-4C58-4BC7-A54F-965B69776892}" type="parTrans" cxnId="{C898058A-1DB2-45B6-BD13-56967A990FE4}">
      <dgm:prSet/>
      <dgm:spPr/>
      <dgm:t>
        <a:bodyPr/>
        <a:lstStyle/>
        <a:p>
          <a:endParaRPr lang="en-US"/>
        </a:p>
      </dgm:t>
    </dgm:pt>
    <dgm:pt modelId="{8502DDA0-4896-4931-8207-AD3A94D409F2}" type="sibTrans" cxnId="{C898058A-1DB2-45B6-BD13-56967A990FE4}">
      <dgm:prSet/>
      <dgm:spPr/>
      <dgm:t>
        <a:bodyPr/>
        <a:lstStyle/>
        <a:p>
          <a:endParaRPr lang="en-US"/>
        </a:p>
      </dgm:t>
    </dgm:pt>
    <dgm:pt modelId="{43ADCBB3-805F-4AA4-A82C-6B7D0BCE263F}" type="pres">
      <dgm:prSet presAssocID="{862F4B29-A13B-427F-A763-50955FC02332}" presName="linearFlow" presStyleCnt="0">
        <dgm:presLayoutVars>
          <dgm:dir/>
          <dgm:resizeHandles val="exact"/>
        </dgm:presLayoutVars>
      </dgm:prSet>
      <dgm:spPr/>
    </dgm:pt>
    <dgm:pt modelId="{D2D062E2-608C-4C87-9E86-9506B49709EB}" type="pres">
      <dgm:prSet presAssocID="{86225933-087F-4FC8-AADE-0A70C6E47E6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A6630-DB3C-4305-A53A-EE75A27AB6B9}" type="pres">
      <dgm:prSet presAssocID="{F56FBE02-2547-41F1-98BA-946C00EF667F}" presName="spacerL" presStyleCnt="0"/>
      <dgm:spPr/>
    </dgm:pt>
    <dgm:pt modelId="{D1B649AC-7E2C-4B4D-923C-7A48CD05414E}" type="pres">
      <dgm:prSet presAssocID="{F56FBE02-2547-41F1-98BA-946C00EF667F}" presName="sibTrans" presStyleLbl="sibTrans2D1" presStyleIdx="0" presStyleCnt="1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845E542B-BC6C-41E5-B722-529449DFD222}" type="pres">
      <dgm:prSet presAssocID="{F56FBE02-2547-41F1-98BA-946C00EF667F}" presName="spacerR" presStyleCnt="0"/>
      <dgm:spPr/>
    </dgm:pt>
    <dgm:pt modelId="{C4FF071F-67BB-49A1-8D0F-C2191AE43760}" type="pres">
      <dgm:prSet presAssocID="{9A019552-C83A-467E-A5FA-A91A6D6D4B8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4BB91-DEC9-4D15-BAEB-A8884ADE7A20}" type="presOf" srcId="{86225933-087F-4FC8-AADE-0A70C6E47E6C}" destId="{D2D062E2-608C-4C87-9E86-9506B49709EB}" srcOrd="0" destOrd="0" presId="urn:microsoft.com/office/officeart/2005/8/layout/equation1"/>
    <dgm:cxn modelId="{F2CA2453-1ED3-4722-BA49-EF95F57456A8}" type="presOf" srcId="{9A019552-C83A-467E-A5FA-A91A6D6D4B84}" destId="{C4FF071F-67BB-49A1-8D0F-C2191AE43760}" srcOrd="0" destOrd="0" presId="urn:microsoft.com/office/officeart/2005/8/layout/equation1"/>
    <dgm:cxn modelId="{31D94410-DA12-4431-8CDD-C81792A2D489}" type="presOf" srcId="{862F4B29-A13B-427F-A763-50955FC02332}" destId="{43ADCBB3-805F-4AA4-A82C-6B7D0BCE263F}" srcOrd="0" destOrd="0" presId="urn:microsoft.com/office/officeart/2005/8/layout/equation1"/>
    <dgm:cxn modelId="{A484BC7C-C794-407B-841F-F2C0BF36BE9D}" type="presOf" srcId="{F56FBE02-2547-41F1-98BA-946C00EF667F}" destId="{D1B649AC-7E2C-4B4D-923C-7A48CD05414E}" srcOrd="0" destOrd="0" presId="urn:microsoft.com/office/officeart/2005/8/layout/equation1"/>
    <dgm:cxn modelId="{C898058A-1DB2-45B6-BD13-56967A990FE4}" srcId="{862F4B29-A13B-427F-A763-50955FC02332}" destId="{9A019552-C83A-467E-A5FA-A91A6D6D4B84}" srcOrd="1" destOrd="0" parTransId="{6B0EB9C6-4C58-4BC7-A54F-965B69776892}" sibTransId="{8502DDA0-4896-4931-8207-AD3A94D409F2}"/>
    <dgm:cxn modelId="{69E55FD9-4C80-419C-9C9A-F2B7FE6147E0}" srcId="{862F4B29-A13B-427F-A763-50955FC02332}" destId="{86225933-087F-4FC8-AADE-0A70C6E47E6C}" srcOrd="0" destOrd="0" parTransId="{0238C5B2-AF9E-4F30-87FB-E415D203DE2D}" sibTransId="{F56FBE02-2547-41F1-98BA-946C00EF667F}"/>
    <dgm:cxn modelId="{16D7BF62-FA48-4BF9-9DDC-E21B71A2C27D}" type="presParOf" srcId="{43ADCBB3-805F-4AA4-A82C-6B7D0BCE263F}" destId="{D2D062E2-608C-4C87-9E86-9506B49709EB}" srcOrd="0" destOrd="0" presId="urn:microsoft.com/office/officeart/2005/8/layout/equation1"/>
    <dgm:cxn modelId="{2EC29133-6D69-49F3-A7EA-4CD28582246D}" type="presParOf" srcId="{43ADCBB3-805F-4AA4-A82C-6B7D0BCE263F}" destId="{5F8A6630-DB3C-4305-A53A-EE75A27AB6B9}" srcOrd="1" destOrd="0" presId="urn:microsoft.com/office/officeart/2005/8/layout/equation1"/>
    <dgm:cxn modelId="{7C5EE8EF-6148-4439-B104-1FD319C9BFB3}" type="presParOf" srcId="{43ADCBB3-805F-4AA4-A82C-6B7D0BCE263F}" destId="{D1B649AC-7E2C-4B4D-923C-7A48CD05414E}" srcOrd="2" destOrd="0" presId="urn:microsoft.com/office/officeart/2005/8/layout/equation1"/>
    <dgm:cxn modelId="{09860B42-8B02-4826-925F-B4037E981650}" type="presParOf" srcId="{43ADCBB3-805F-4AA4-A82C-6B7D0BCE263F}" destId="{845E542B-BC6C-41E5-B722-529449DFD222}" srcOrd="3" destOrd="0" presId="urn:microsoft.com/office/officeart/2005/8/layout/equation1"/>
    <dgm:cxn modelId="{F82D11FC-2A71-4579-9182-3174C755C8D9}" type="presParOf" srcId="{43ADCBB3-805F-4AA4-A82C-6B7D0BCE263F}" destId="{C4FF071F-67BB-49A1-8D0F-C2191AE43760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2F4B29-A13B-427F-A763-50955FC0233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6225933-087F-4FC8-AADE-0A70C6E47E6C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گلوکز</a:t>
          </a:r>
          <a:endParaRPr lang="en-US" b="1" dirty="0">
            <a:cs typeface="B Nazanin" pitchFamily="2" charset="-78"/>
          </a:endParaRPr>
        </a:p>
      </dgm:t>
    </dgm:pt>
    <dgm:pt modelId="{0238C5B2-AF9E-4F30-87FB-E415D203DE2D}" type="parTrans" cxnId="{69E55FD9-4C80-419C-9C9A-F2B7FE6147E0}">
      <dgm:prSet/>
      <dgm:spPr/>
      <dgm:t>
        <a:bodyPr/>
        <a:lstStyle/>
        <a:p>
          <a:endParaRPr lang="en-US"/>
        </a:p>
      </dgm:t>
    </dgm:pt>
    <dgm:pt modelId="{F56FBE02-2547-41F1-98BA-946C00EF667F}" type="sibTrans" cxnId="{69E55FD9-4C80-419C-9C9A-F2B7FE6147E0}">
      <dgm:prSet/>
      <dgm:spPr/>
      <dgm:t>
        <a:bodyPr/>
        <a:lstStyle/>
        <a:p>
          <a:endParaRPr lang="en-US"/>
        </a:p>
      </dgm:t>
    </dgm:pt>
    <dgm:pt modelId="{9A019552-C83A-467E-A5FA-A91A6D6D4B84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گلوکز</a:t>
          </a:r>
          <a:endParaRPr lang="en-US" b="1" dirty="0">
            <a:cs typeface="B Nazanin" pitchFamily="2" charset="-78"/>
          </a:endParaRPr>
        </a:p>
      </dgm:t>
    </dgm:pt>
    <dgm:pt modelId="{6B0EB9C6-4C58-4BC7-A54F-965B69776892}" type="parTrans" cxnId="{C898058A-1DB2-45B6-BD13-56967A990FE4}">
      <dgm:prSet/>
      <dgm:spPr/>
      <dgm:t>
        <a:bodyPr/>
        <a:lstStyle/>
        <a:p>
          <a:endParaRPr lang="en-US"/>
        </a:p>
      </dgm:t>
    </dgm:pt>
    <dgm:pt modelId="{8502DDA0-4896-4931-8207-AD3A94D409F2}" type="sibTrans" cxnId="{C898058A-1DB2-45B6-BD13-56967A990FE4}">
      <dgm:prSet/>
      <dgm:spPr/>
      <dgm:t>
        <a:bodyPr/>
        <a:lstStyle/>
        <a:p>
          <a:endParaRPr lang="en-US"/>
        </a:p>
      </dgm:t>
    </dgm:pt>
    <dgm:pt modelId="{43ADCBB3-805F-4AA4-A82C-6B7D0BCE263F}" type="pres">
      <dgm:prSet presAssocID="{862F4B29-A13B-427F-A763-50955FC02332}" presName="linearFlow" presStyleCnt="0">
        <dgm:presLayoutVars>
          <dgm:dir/>
          <dgm:resizeHandles val="exact"/>
        </dgm:presLayoutVars>
      </dgm:prSet>
      <dgm:spPr/>
    </dgm:pt>
    <dgm:pt modelId="{D2D062E2-608C-4C87-9E86-9506B49709EB}" type="pres">
      <dgm:prSet presAssocID="{86225933-087F-4FC8-AADE-0A70C6E47E6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A6630-DB3C-4305-A53A-EE75A27AB6B9}" type="pres">
      <dgm:prSet presAssocID="{F56FBE02-2547-41F1-98BA-946C00EF667F}" presName="spacerL" presStyleCnt="0"/>
      <dgm:spPr/>
    </dgm:pt>
    <dgm:pt modelId="{D1B649AC-7E2C-4B4D-923C-7A48CD05414E}" type="pres">
      <dgm:prSet presAssocID="{F56FBE02-2547-41F1-98BA-946C00EF667F}" presName="sibTrans" presStyleLbl="sibTrans2D1" presStyleIdx="0" presStyleCnt="1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845E542B-BC6C-41E5-B722-529449DFD222}" type="pres">
      <dgm:prSet presAssocID="{F56FBE02-2547-41F1-98BA-946C00EF667F}" presName="spacerR" presStyleCnt="0"/>
      <dgm:spPr/>
    </dgm:pt>
    <dgm:pt modelId="{C4FF071F-67BB-49A1-8D0F-C2191AE43760}" type="pres">
      <dgm:prSet presAssocID="{9A019552-C83A-467E-A5FA-A91A6D6D4B8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3F739A-6C05-48FC-9BA9-77AE7E173725}" type="presOf" srcId="{86225933-087F-4FC8-AADE-0A70C6E47E6C}" destId="{D2D062E2-608C-4C87-9E86-9506B49709EB}" srcOrd="0" destOrd="0" presId="urn:microsoft.com/office/officeart/2005/8/layout/equation1"/>
    <dgm:cxn modelId="{6157CD2C-54D5-46F1-9A83-D6262E4C7331}" type="presOf" srcId="{862F4B29-A13B-427F-A763-50955FC02332}" destId="{43ADCBB3-805F-4AA4-A82C-6B7D0BCE263F}" srcOrd="0" destOrd="0" presId="urn:microsoft.com/office/officeart/2005/8/layout/equation1"/>
    <dgm:cxn modelId="{C898058A-1DB2-45B6-BD13-56967A990FE4}" srcId="{862F4B29-A13B-427F-A763-50955FC02332}" destId="{9A019552-C83A-467E-A5FA-A91A6D6D4B84}" srcOrd="1" destOrd="0" parTransId="{6B0EB9C6-4C58-4BC7-A54F-965B69776892}" sibTransId="{8502DDA0-4896-4931-8207-AD3A94D409F2}"/>
    <dgm:cxn modelId="{69E55FD9-4C80-419C-9C9A-F2B7FE6147E0}" srcId="{862F4B29-A13B-427F-A763-50955FC02332}" destId="{86225933-087F-4FC8-AADE-0A70C6E47E6C}" srcOrd="0" destOrd="0" parTransId="{0238C5B2-AF9E-4F30-87FB-E415D203DE2D}" sibTransId="{F56FBE02-2547-41F1-98BA-946C00EF667F}"/>
    <dgm:cxn modelId="{1047F5BE-FC70-4A06-BE71-17ED11770FF9}" type="presOf" srcId="{9A019552-C83A-467E-A5FA-A91A6D6D4B84}" destId="{C4FF071F-67BB-49A1-8D0F-C2191AE43760}" srcOrd="0" destOrd="0" presId="urn:microsoft.com/office/officeart/2005/8/layout/equation1"/>
    <dgm:cxn modelId="{8775C198-5713-4390-9554-85EEFE8EEB00}" type="presOf" srcId="{F56FBE02-2547-41F1-98BA-946C00EF667F}" destId="{D1B649AC-7E2C-4B4D-923C-7A48CD05414E}" srcOrd="0" destOrd="0" presId="urn:microsoft.com/office/officeart/2005/8/layout/equation1"/>
    <dgm:cxn modelId="{2A47568E-1D72-43EE-9763-E78FD14D0D7B}" type="presParOf" srcId="{43ADCBB3-805F-4AA4-A82C-6B7D0BCE263F}" destId="{D2D062E2-608C-4C87-9E86-9506B49709EB}" srcOrd="0" destOrd="0" presId="urn:microsoft.com/office/officeart/2005/8/layout/equation1"/>
    <dgm:cxn modelId="{F564084A-55BB-4A1E-BDE3-C747F3A81629}" type="presParOf" srcId="{43ADCBB3-805F-4AA4-A82C-6B7D0BCE263F}" destId="{5F8A6630-DB3C-4305-A53A-EE75A27AB6B9}" srcOrd="1" destOrd="0" presId="urn:microsoft.com/office/officeart/2005/8/layout/equation1"/>
    <dgm:cxn modelId="{9472BEBE-3070-4E5E-AC2D-282A8BE2A4A5}" type="presParOf" srcId="{43ADCBB3-805F-4AA4-A82C-6B7D0BCE263F}" destId="{D1B649AC-7E2C-4B4D-923C-7A48CD05414E}" srcOrd="2" destOrd="0" presId="urn:microsoft.com/office/officeart/2005/8/layout/equation1"/>
    <dgm:cxn modelId="{41CA7452-E169-445D-91EE-5143BDE99773}" type="presParOf" srcId="{43ADCBB3-805F-4AA4-A82C-6B7D0BCE263F}" destId="{845E542B-BC6C-41E5-B722-529449DFD222}" srcOrd="3" destOrd="0" presId="urn:microsoft.com/office/officeart/2005/8/layout/equation1"/>
    <dgm:cxn modelId="{311C19A1-ECBC-49E2-B677-845840BB5D29}" type="presParOf" srcId="{43ADCBB3-805F-4AA4-A82C-6B7D0BCE263F}" destId="{C4FF071F-67BB-49A1-8D0F-C2191AE43760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2F4B29-A13B-427F-A763-50955FC0233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6225933-087F-4FC8-AADE-0A70C6E47E6C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ساکارز</a:t>
          </a:r>
          <a:endParaRPr lang="en-US" b="1" dirty="0">
            <a:cs typeface="B Nazanin" pitchFamily="2" charset="-78"/>
          </a:endParaRPr>
        </a:p>
      </dgm:t>
    </dgm:pt>
    <dgm:pt modelId="{0238C5B2-AF9E-4F30-87FB-E415D203DE2D}" type="parTrans" cxnId="{69E55FD9-4C80-419C-9C9A-F2B7FE6147E0}">
      <dgm:prSet/>
      <dgm:spPr/>
      <dgm:t>
        <a:bodyPr/>
        <a:lstStyle/>
        <a:p>
          <a:endParaRPr lang="en-US"/>
        </a:p>
      </dgm:t>
    </dgm:pt>
    <dgm:pt modelId="{F56FBE02-2547-41F1-98BA-946C00EF667F}" type="sibTrans" cxnId="{69E55FD9-4C80-419C-9C9A-F2B7FE6147E0}">
      <dgm:prSet/>
      <dgm:spPr/>
      <dgm:t>
        <a:bodyPr/>
        <a:lstStyle/>
        <a:p>
          <a:endParaRPr lang="en-US"/>
        </a:p>
      </dgm:t>
    </dgm:pt>
    <dgm:pt modelId="{344D7737-19D1-4B80-A472-C3DAD2E27EBE}">
      <dgm:prSet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گلوکز</a:t>
          </a:r>
          <a:endParaRPr lang="en-US" b="1" dirty="0">
            <a:cs typeface="B Nazanin" pitchFamily="2" charset="-78"/>
          </a:endParaRPr>
        </a:p>
      </dgm:t>
    </dgm:pt>
    <dgm:pt modelId="{40D0ABF3-8D64-486B-8F49-2B46D8BE3564}" type="parTrans" cxnId="{25894612-088E-414F-8090-25006696F4D4}">
      <dgm:prSet/>
      <dgm:spPr/>
      <dgm:t>
        <a:bodyPr/>
        <a:lstStyle/>
        <a:p>
          <a:endParaRPr lang="en-US"/>
        </a:p>
      </dgm:t>
    </dgm:pt>
    <dgm:pt modelId="{34F64D9E-219A-42DE-95F3-712F18549F17}" type="sibTrans" cxnId="{25894612-088E-414F-8090-25006696F4D4}">
      <dgm:prSet/>
      <dgm:spPr/>
      <dgm:t>
        <a:bodyPr/>
        <a:lstStyle/>
        <a:p>
          <a:endParaRPr lang="en-US"/>
        </a:p>
      </dgm:t>
    </dgm:pt>
    <dgm:pt modelId="{4D9F593F-12DA-497C-91BF-A8DA914456FB}">
      <dgm:prSet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فروکتوز</a:t>
          </a:r>
          <a:endParaRPr lang="en-US" b="1" dirty="0">
            <a:cs typeface="B Nazanin" pitchFamily="2" charset="-78"/>
          </a:endParaRPr>
        </a:p>
      </dgm:t>
    </dgm:pt>
    <dgm:pt modelId="{67DD4989-E9D2-4209-97B3-36B0548564A1}" type="parTrans" cxnId="{606B935A-40E1-4790-A76D-65C22ADB1D1F}">
      <dgm:prSet/>
      <dgm:spPr/>
      <dgm:t>
        <a:bodyPr/>
        <a:lstStyle/>
        <a:p>
          <a:endParaRPr lang="en-US"/>
        </a:p>
      </dgm:t>
    </dgm:pt>
    <dgm:pt modelId="{02921323-454A-4E7B-B126-C606A0335B16}" type="sibTrans" cxnId="{606B935A-40E1-4790-A76D-65C22ADB1D1F}">
      <dgm:prSet/>
      <dgm:spPr/>
      <dgm:t>
        <a:bodyPr/>
        <a:lstStyle/>
        <a:p>
          <a:endParaRPr lang="en-US"/>
        </a:p>
      </dgm:t>
    </dgm:pt>
    <dgm:pt modelId="{43ADCBB3-805F-4AA4-A82C-6B7D0BCE263F}" type="pres">
      <dgm:prSet presAssocID="{862F4B29-A13B-427F-A763-50955FC02332}" presName="linearFlow" presStyleCnt="0">
        <dgm:presLayoutVars>
          <dgm:dir/>
          <dgm:resizeHandles val="exact"/>
        </dgm:presLayoutVars>
      </dgm:prSet>
      <dgm:spPr/>
    </dgm:pt>
    <dgm:pt modelId="{D2D062E2-608C-4C87-9E86-9506B49709EB}" type="pres">
      <dgm:prSet presAssocID="{86225933-087F-4FC8-AADE-0A70C6E47E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A6630-DB3C-4305-A53A-EE75A27AB6B9}" type="pres">
      <dgm:prSet presAssocID="{F56FBE02-2547-41F1-98BA-946C00EF667F}" presName="spacerL" presStyleCnt="0"/>
      <dgm:spPr/>
    </dgm:pt>
    <dgm:pt modelId="{D1B649AC-7E2C-4B4D-923C-7A48CD05414E}" type="pres">
      <dgm:prSet presAssocID="{F56FBE02-2547-41F1-98BA-946C00EF667F}" presName="sibTrans" presStyleLbl="sibTrans2D1" presStyleIdx="0" presStyleCnt="2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45E542B-BC6C-41E5-B722-529449DFD222}" type="pres">
      <dgm:prSet presAssocID="{F56FBE02-2547-41F1-98BA-946C00EF667F}" presName="spacerR" presStyleCnt="0"/>
      <dgm:spPr/>
    </dgm:pt>
    <dgm:pt modelId="{9A1B53E8-1CE1-43EC-AD74-94D79EB07EB8}" type="pres">
      <dgm:prSet presAssocID="{344D7737-19D1-4B80-A472-C3DAD2E27E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76250-82BD-4C7B-AE51-752243F99C9B}" type="pres">
      <dgm:prSet presAssocID="{34F64D9E-219A-42DE-95F3-712F18549F17}" presName="spacerL" presStyleCnt="0"/>
      <dgm:spPr/>
    </dgm:pt>
    <dgm:pt modelId="{523470BD-EA55-4F79-BFDC-A61E2E6CE83C}" type="pres">
      <dgm:prSet presAssocID="{34F64D9E-219A-42DE-95F3-712F18549F17}" presName="sibTrans" presStyleLbl="sibTrans2D1" presStyleIdx="1" presStyleCnt="2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48D008E4-CDE6-4A83-B363-C7349C1BFACA}" type="pres">
      <dgm:prSet presAssocID="{34F64D9E-219A-42DE-95F3-712F18549F17}" presName="spacerR" presStyleCnt="0"/>
      <dgm:spPr/>
    </dgm:pt>
    <dgm:pt modelId="{E6013823-DACA-4AF9-A2EE-2821A136DFB8}" type="pres">
      <dgm:prSet presAssocID="{4D9F593F-12DA-497C-91BF-A8DA914456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F8F8A-41A3-4B55-A538-EF23EFAC0CFC}" type="presOf" srcId="{862F4B29-A13B-427F-A763-50955FC02332}" destId="{43ADCBB3-805F-4AA4-A82C-6B7D0BCE263F}" srcOrd="0" destOrd="0" presId="urn:microsoft.com/office/officeart/2005/8/layout/equation1"/>
    <dgm:cxn modelId="{25894612-088E-414F-8090-25006696F4D4}" srcId="{862F4B29-A13B-427F-A763-50955FC02332}" destId="{344D7737-19D1-4B80-A472-C3DAD2E27EBE}" srcOrd="1" destOrd="0" parTransId="{40D0ABF3-8D64-486B-8F49-2B46D8BE3564}" sibTransId="{34F64D9E-219A-42DE-95F3-712F18549F17}"/>
    <dgm:cxn modelId="{9AA55002-BB6E-4695-B9EF-FA3F4405D519}" type="presOf" srcId="{4D9F593F-12DA-497C-91BF-A8DA914456FB}" destId="{E6013823-DACA-4AF9-A2EE-2821A136DFB8}" srcOrd="0" destOrd="0" presId="urn:microsoft.com/office/officeart/2005/8/layout/equation1"/>
    <dgm:cxn modelId="{606B935A-40E1-4790-A76D-65C22ADB1D1F}" srcId="{862F4B29-A13B-427F-A763-50955FC02332}" destId="{4D9F593F-12DA-497C-91BF-A8DA914456FB}" srcOrd="2" destOrd="0" parTransId="{67DD4989-E9D2-4209-97B3-36B0548564A1}" sibTransId="{02921323-454A-4E7B-B126-C606A0335B16}"/>
    <dgm:cxn modelId="{69E55FD9-4C80-419C-9C9A-F2B7FE6147E0}" srcId="{862F4B29-A13B-427F-A763-50955FC02332}" destId="{86225933-087F-4FC8-AADE-0A70C6E47E6C}" srcOrd="0" destOrd="0" parTransId="{0238C5B2-AF9E-4F30-87FB-E415D203DE2D}" sibTransId="{F56FBE02-2547-41F1-98BA-946C00EF667F}"/>
    <dgm:cxn modelId="{ED4776E9-98AE-4BA6-BE12-2C4BD9D6B0B9}" type="presOf" srcId="{86225933-087F-4FC8-AADE-0A70C6E47E6C}" destId="{D2D062E2-608C-4C87-9E86-9506B49709EB}" srcOrd="0" destOrd="0" presId="urn:microsoft.com/office/officeart/2005/8/layout/equation1"/>
    <dgm:cxn modelId="{AF0E0B64-0726-4C9B-B45B-38266337FD38}" type="presOf" srcId="{F56FBE02-2547-41F1-98BA-946C00EF667F}" destId="{D1B649AC-7E2C-4B4D-923C-7A48CD05414E}" srcOrd="0" destOrd="0" presId="urn:microsoft.com/office/officeart/2005/8/layout/equation1"/>
    <dgm:cxn modelId="{C11D34C2-256B-4FC7-A971-61126F1F75C3}" type="presOf" srcId="{34F64D9E-219A-42DE-95F3-712F18549F17}" destId="{523470BD-EA55-4F79-BFDC-A61E2E6CE83C}" srcOrd="0" destOrd="0" presId="urn:microsoft.com/office/officeart/2005/8/layout/equation1"/>
    <dgm:cxn modelId="{5E114402-556E-4629-A7E0-088959624407}" type="presOf" srcId="{344D7737-19D1-4B80-A472-C3DAD2E27EBE}" destId="{9A1B53E8-1CE1-43EC-AD74-94D79EB07EB8}" srcOrd="0" destOrd="0" presId="urn:microsoft.com/office/officeart/2005/8/layout/equation1"/>
    <dgm:cxn modelId="{0FAAF599-796E-4839-A8BF-3FFF96964E11}" type="presParOf" srcId="{43ADCBB3-805F-4AA4-A82C-6B7D0BCE263F}" destId="{D2D062E2-608C-4C87-9E86-9506B49709EB}" srcOrd="0" destOrd="0" presId="urn:microsoft.com/office/officeart/2005/8/layout/equation1"/>
    <dgm:cxn modelId="{23414B0B-D270-48E3-9335-36AE0E8E1156}" type="presParOf" srcId="{43ADCBB3-805F-4AA4-A82C-6B7D0BCE263F}" destId="{5F8A6630-DB3C-4305-A53A-EE75A27AB6B9}" srcOrd="1" destOrd="0" presId="urn:microsoft.com/office/officeart/2005/8/layout/equation1"/>
    <dgm:cxn modelId="{21986B11-6CEF-4B4C-A008-F62544A18189}" type="presParOf" srcId="{43ADCBB3-805F-4AA4-A82C-6B7D0BCE263F}" destId="{D1B649AC-7E2C-4B4D-923C-7A48CD05414E}" srcOrd="2" destOrd="0" presId="urn:microsoft.com/office/officeart/2005/8/layout/equation1"/>
    <dgm:cxn modelId="{E0DC6416-8CC3-4DA4-B3F2-27CB93931A38}" type="presParOf" srcId="{43ADCBB3-805F-4AA4-A82C-6B7D0BCE263F}" destId="{845E542B-BC6C-41E5-B722-529449DFD222}" srcOrd="3" destOrd="0" presId="urn:microsoft.com/office/officeart/2005/8/layout/equation1"/>
    <dgm:cxn modelId="{CB0A2B1B-38A0-4856-B110-85F11E216EA2}" type="presParOf" srcId="{43ADCBB3-805F-4AA4-A82C-6B7D0BCE263F}" destId="{9A1B53E8-1CE1-43EC-AD74-94D79EB07EB8}" srcOrd="4" destOrd="0" presId="urn:microsoft.com/office/officeart/2005/8/layout/equation1"/>
    <dgm:cxn modelId="{CD1A775E-EBD0-4D43-8CE1-BD6232195405}" type="presParOf" srcId="{43ADCBB3-805F-4AA4-A82C-6B7D0BCE263F}" destId="{BB976250-82BD-4C7B-AE51-752243F99C9B}" srcOrd="5" destOrd="0" presId="urn:microsoft.com/office/officeart/2005/8/layout/equation1"/>
    <dgm:cxn modelId="{8792F9D0-2FCA-4ED1-AF08-4BBEB8DC3D6A}" type="presParOf" srcId="{43ADCBB3-805F-4AA4-A82C-6B7D0BCE263F}" destId="{523470BD-EA55-4F79-BFDC-A61E2E6CE83C}" srcOrd="6" destOrd="0" presId="urn:microsoft.com/office/officeart/2005/8/layout/equation1"/>
    <dgm:cxn modelId="{C2C2D66F-9C3D-4051-8159-94D6F6D8E371}" type="presParOf" srcId="{43ADCBB3-805F-4AA4-A82C-6B7D0BCE263F}" destId="{48D008E4-CDE6-4A83-B363-C7349C1BFACA}" srcOrd="7" destOrd="0" presId="urn:microsoft.com/office/officeart/2005/8/layout/equation1"/>
    <dgm:cxn modelId="{925E8A1E-C010-46B2-AFF6-C261CABC4B90}" type="presParOf" srcId="{43ADCBB3-805F-4AA4-A82C-6B7D0BCE263F}" destId="{E6013823-DACA-4AF9-A2EE-2821A136DFB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B82D9-0C02-42A3-9376-84865D8227A7}">
      <dsp:nvSpPr>
        <dsp:cNvPr id="0" name=""/>
        <dsp:cNvSpPr/>
      </dsp:nvSpPr>
      <dsp:spPr>
        <a:xfrm>
          <a:off x="1066799" y="1063630"/>
          <a:ext cx="3657600" cy="3657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29AA6-A98D-46FA-932E-EFD5C5B9D6CF}">
      <dsp:nvSpPr>
        <dsp:cNvPr id="0" name=""/>
        <dsp:cNvSpPr/>
      </dsp:nvSpPr>
      <dsp:spPr>
        <a:xfrm>
          <a:off x="1473098" y="1469928"/>
          <a:ext cx="2845003" cy="2845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3F805-F69B-4986-B7F2-CEB8A487A9F0}">
      <dsp:nvSpPr>
        <dsp:cNvPr id="0" name=""/>
        <dsp:cNvSpPr/>
      </dsp:nvSpPr>
      <dsp:spPr>
        <a:xfrm>
          <a:off x="1879396" y="1876226"/>
          <a:ext cx="2032406" cy="2032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38036-8A2B-4C15-ADC1-204E0BB89536}">
      <dsp:nvSpPr>
        <dsp:cNvPr id="0" name=""/>
        <dsp:cNvSpPr/>
      </dsp:nvSpPr>
      <dsp:spPr>
        <a:xfrm>
          <a:off x="2286000" y="2282830"/>
          <a:ext cx="1219200" cy="1219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414D4-3A3F-4BA8-A1B0-A3A30A3E6622}">
      <dsp:nvSpPr>
        <dsp:cNvPr id="0" name=""/>
        <dsp:cNvSpPr/>
      </dsp:nvSpPr>
      <dsp:spPr>
        <a:xfrm>
          <a:off x="2692298" y="2689128"/>
          <a:ext cx="406603" cy="406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ACCC2-EE4F-4480-83E8-379B90E7F477}">
      <dsp:nvSpPr>
        <dsp:cNvPr id="0" name=""/>
        <dsp:cNvSpPr/>
      </dsp:nvSpPr>
      <dsp:spPr>
        <a:xfrm>
          <a:off x="5334000" y="155569"/>
          <a:ext cx="1828800" cy="64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itchFamily="2" charset="-78"/>
            </a:rPr>
            <a:t>آب</a:t>
          </a:r>
          <a:endParaRPr lang="en-US" sz="1800" kern="1200" dirty="0">
            <a:cs typeface="B Zar" pitchFamily="2" charset="-78"/>
          </a:endParaRPr>
        </a:p>
      </dsp:txBody>
      <dsp:txXfrm>
        <a:off x="5334000" y="155569"/>
        <a:ext cx="1828800" cy="645688"/>
      </dsp:txXfrm>
    </dsp:sp>
    <dsp:sp modelId="{BB0EC073-5552-405B-82CF-23D45CE85E69}">
      <dsp:nvSpPr>
        <dsp:cNvPr id="0" name=""/>
        <dsp:cNvSpPr/>
      </dsp:nvSpPr>
      <dsp:spPr>
        <a:xfrm>
          <a:off x="4876800" y="478414"/>
          <a:ext cx="45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8F6C7-D5A0-43A6-8052-09765E6F8436}">
      <dsp:nvSpPr>
        <dsp:cNvPr id="0" name=""/>
        <dsp:cNvSpPr/>
      </dsp:nvSpPr>
      <dsp:spPr>
        <a:xfrm rot="5400000">
          <a:off x="2677668" y="696346"/>
          <a:ext cx="2414016" cy="197815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D709E-6FB7-4AED-9719-66769485C2E9}">
      <dsp:nvSpPr>
        <dsp:cNvPr id="0" name=""/>
        <dsp:cNvSpPr/>
      </dsp:nvSpPr>
      <dsp:spPr>
        <a:xfrm>
          <a:off x="5334000" y="838321"/>
          <a:ext cx="1828800" cy="64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itchFamily="2" charset="-78"/>
            </a:rPr>
            <a:t>پلی ساکاریدها</a:t>
          </a:r>
          <a:endParaRPr lang="en-US" sz="1800" kern="1200" dirty="0">
            <a:cs typeface="B Zar" pitchFamily="2" charset="-78"/>
          </a:endParaRPr>
        </a:p>
      </dsp:txBody>
      <dsp:txXfrm>
        <a:off x="5334000" y="838321"/>
        <a:ext cx="1828800" cy="645688"/>
      </dsp:txXfrm>
    </dsp:sp>
    <dsp:sp modelId="{5D268430-9848-4F78-8FC8-200110AE301A}">
      <dsp:nvSpPr>
        <dsp:cNvPr id="0" name=""/>
        <dsp:cNvSpPr/>
      </dsp:nvSpPr>
      <dsp:spPr>
        <a:xfrm>
          <a:off x="4876800" y="1161166"/>
          <a:ext cx="45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01F26-91DB-409D-9BA9-820118DE39CA}">
      <dsp:nvSpPr>
        <dsp:cNvPr id="0" name=""/>
        <dsp:cNvSpPr/>
      </dsp:nvSpPr>
      <dsp:spPr>
        <a:xfrm rot="5400000">
          <a:off x="3032394" y="1327221"/>
          <a:ext cx="2009973" cy="167640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5B499-C50D-4833-8963-070BCD2B6B90}">
      <dsp:nvSpPr>
        <dsp:cNvPr id="0" name=""/>
        <dsp:cNvSpPr/>
      </dsp:nvSpPr>
      <dsp:spPr>
        <a:xfrm>
          <a:off x="5334000" y="1521073"/>
          <a:ext cx="1828800" cy="64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itchFamily="2" charset="-78"/>
            </a:rPr>
            <a:t>پروتئین ها</a:t>
          </a:r>
          <a:endParaRPr lang="en-US" sz="1800" kern="1200" dirty="0">
            <a:cs typeface="B Zar" pitchFamily="2" charset="-78"/>
          </a:endParaRPr>
        </a:p>
      </dsp:txBody>
      <dsp:txXfrm>
        <a:off x="5334000" y="1521073"/>
        <a:ext cx="1828800" cy="645688"/>
      </dsp:txXfrm>
    </dsp:sp>
    <dsp:sp modelId="{C6A92705-6BCF-4406-91F6-99D04440B82A}">
      <dsp:nvSpPr>
        <dsp:cNvPr id="0" name=""/>
        <dsp:cNvSpPr/>
      </dsp:nvSpPr>
      <dsp:spPr>
        <a:xfrm>
          <a:off x="4876800" y="1843918"/>
          <a:ext cx="45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043DB-133F-4FAD-958C-9A0899352B33}">
      <dsp:nvSpPr>
        <dsp:cNvPr id="0" name=""/>
        <dsp:cNvSpPr/>
      </dsp:nvSpPr>
      <dsp:spPr>
        <a:xfrm rot="5400000">
          <a:off x="3380232" y="1932310"/>
          <a:ext cx="1584960" cy="14081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57E4C-F0F0-425B-A6CB-BE3447BA51EA}">
      <dsp:nvSpPr>
        <dsp:cNvPr id="0" name=""/>
        <dsp:cNvSpPr/>
      </dsp:nvSpPr>
      <dsp:spPr>
        <a:xfrm>
          <a:off x="5334000" y="2189195"/>
          <a:ext cx="1828800" cy="64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baseline="0" dirty="0" smtClean="0">
              <a:cs typeface="B Zar" pitchFamily="2" charset="-78"/>
            </a:rPr>
            <a:t>چربی</a:t>
          </a:r>
          <a:r>
            <a:rPr lang="fa-IR" sz="1800" b="1" kern="1200" dirty="0" smtClean="0">
              <a:cs typeface="B Zar" pitchFamily="2" charset="-78"/>
            </a:rPr>
            <a:t> ها</a:t>
          </a:r>
          <a:endParaRPr lang="en-US" sz="1800" kern="1200" dirty="0">
            <a:cs typeface="B Zar" pitchFamily="2" charset="-78"/>
          </a:endParaRPr>
        </a:p>
      </dsp:txBody>
      <dsp:txXfrm>
        <a:off x="5334000" y="2189195"/>
        <a:ext cx="1828800" cy="645688"/>
      </dsp:txXfrm>
    </dsp:sp>
    <dsp:sp modelId="{DD20F7AA-176B-4B67-93BA-D80E4ACBBBF1}">
      <dsp:nvSpPr>
        <dsp:cNvPr id="0" name=""/>
        <dsp:cNvSpPr/>
      </dsp:nvSpPr>
      <dsp:spPr>
        <a:xfrm>
          <a:off x="4876800" y="2512039"/>
          <a:ext cx="45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D613E-C3D7-4356-93C5-B619045A9710}">
      <dsp:nvSpPr>
        <dsp:cNvPr id="0" name=""/>
        <dsp:cNvSpPr/>
      </dsp:nvSpPr>
      <dsp:spPr>
        <a:xfrm rot="5400000">
          <a:off x="3726484" y="2571170"/>
          <a:ext cx="1209446" cy="109118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8C21D-1566-4E1E-B236-893B528D3CE1}">
      <dsp:nvSpPr>
        <dsp:cNvPr id="0" name=""/>
        <dsp:cNvSpPr/>
      </dsp:nvSpPr>
      <dsp:spPr>
        <a:xfrm>
          <a:off x="5334000" y="2837809"/>
          <a:ext cx="1828800" cy="64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itchFamily="2" charset="-78"/>
            </a:rPr>
            <a:t>ویتامین ها</a:t>
          </a:r>
        </a:p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itchFamily="2" charset="-78"/>
            </a:rPr>
            <a:t>و مواد معدنی</a:t>
          </a:r>
          <a:endParaRPr lang="en-US" sz="1800" kern="1200" dirty="0">
            <a:cs typeface="B Zar" pitchFamily="2" charset="-78"/>
          </a:endParaRPr>
        </a:p>
      </dsp:txBody>
      <dsp:txXfrm>
        <a:off x="5334000" y="2837809"/>
        <a:ext cx="1828800" cy="645688"/>
      </dsp:txXfrm>
    </dsp:sp>
    <dsp:sp modelId="{22FD58E4-F701-4B50-8C4C-CF006E8E6C7A}">
      <dsp:nvSpPr>
        <dsp:cNvPr id="0" name=""/>
        <dsp:cNvSpPr/>
      </dsp:nvSpPr>
      <dsp:spPr>
        <a:xfrm>
          <a:off x="4876800" y="3160654"/>
          <a:ext cx="45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16021-5916-427B-AA41-B1800D029D7A}">
      <dsp:nvSpPr>
        <dsp:cNvPr id="0" name=""/>
        <dsp:cNvSpPr/>
      </dsp:nvSpPr>
      <dsp:spPr>
        <a:xfrm rot="5400000">
          <a:off x="4053840" y="3191134"/>
          <a:ext cx="853440" cy="79248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62E2-608C-4C87-9E86-9506B49709EB}">
      <dsp:nvSpPr>
        <dsp:cNvPr id="0" name=""/>
        <dsp:cNvSpPr/>
      </dsp:nvSpPr>
      <dsp:spPr>
        <a:xfrm>
          <a:off x="1436" y="1143690"/>
          <a:ext cx="1903619" cy="1903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مونوساکارید</a:t>
          </a:r>
          <a:endParaRPr lang="en-US" sz="2400" b="1" kern="1200" dirty="0">
            <a:cs typeface="B Nazanin" pitchFamily="2" charset="-78"/>
          </a:endParaRPr>
        </a:p>
      </dsp:txBody>
      <dsp:txXfrm>
        <a:off x="280215" y="1422469"/>
        <a:ext cx="1346061" cy="1346061"/>
      </dsp:txXfrm>
    </dsp:sp>
    <dsp:sp modelId="{D1B649AC-7E2C-4B4D-923C-7A48CD05414E}">
      <dsp:nvSpPr>
        <dsp:cNvPr id="0" name=""/>
        <dsp:cNvSpPr/>
      </dsp:nvSpPr>
      <dsp:spPr>
        <a:xfrm>
          <a:off x="2059629" y="1543450"/>
          <a:ext cx="1104099" cy="110409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05977" y="1965657"/>
        <a:ext cx="811403" cy="259685"/>
      </dsp:txXfrm>
    </dsp:sp>
    <dsp:sp modelId="{C4FF071F-67BB-49A1-8D0F-C2191AE43760}">
      <dsp:nvSpPr>
        <dsp:cNvPr id="0" name=""/>
        <dsp:cNvSpPr/>
      </dsp:nvSpPr>
      <dsp:spPr>
        <a:xfrm>
          <a:off x="3318302" y="1143690"/>
          <a:ext cx="1903619" cy="1903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مونوساکارید</a:t>
          </a:r>
          <a:endParaRPr lang="en-US" sz="2400" b="1" kern="1200" dirty="0">
            <a:cs typeface="B Nazanin" pitchFamily="2" charset="-78"/>
          </a:endParaRPr>
        </a:p>
      </dsp:txBody>
      <dsp:txXfrm>
        <a:off x="3597081" y="1422469"/>
        <a:ext cx="1346061" cy="1346061"/>
      </dsp:txXfrm>
    </dsp:sp>
    <dsp:sp modelId="{4C3C074E-0A17-44E3-A6CC-778C6C9A72E9}">
      <dsp:nvSpPr>
        <dsp:cNvPr id="0" name=""/>
        <dsp:cNvSpPr/>
      </dsp:nvSpPr>
      <dsp:spPr>
        <a:xfrm>
          <a:off x="5376496" y="1543450"/>
          <a:ext cx="1104099" cy="1104099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376496" y="1819475"/>
        <a:ext cx="828074" cy="552049"/>
      </dsp:txXfrm>
    </dsp:sp>
    <dsp:sp modelId="{9A1B53E8-1CE1-43EC-AD74-94D79EB07EB8}">
      <dsp:nvSpPr>
        <dsp:cNvPr id="0" name=""/>
        <dsp:cNvSpPr/>
      </dsp:nvSpPr>
      <dsp:spPr>
        <a:xfrm>
          <a:off x="6635169" y="1143690"/>
          <a:ext cx="1903619" cy="1903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دی ساکارید</a:t>
          </a:r>
          <a:endParaRPr lang="en-US" sz="2400" b="1" kern="1200" dirty="0">
            <a:cs typeface="B Nazanin" pitchFamily="2" charset="-78"/>
          </a:endParaRPr>
        </a:p>
      </dsp:txBody>
      <dsp:txXfrm>
        <a:off x="6913948" y="1422469"/>
        <a:ext cx="1346061" cy="1346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62E2-608C-4C87-9E86-9506B49709EB}">
      <dsp:nvSpPr>
        <dsp:cNvPr id="0" name=""/>
        <dsp:cNvSpPr/>
      </dsp:nvSpPr>
      <dsp:spPr>
        <a:xfrm>
          <a:off x="1116" y="707848"/>
          <a:ext cx="1479903" cy="1479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قند شش کربنه</a:t>
          </a:r>
          <a:endParaRPr lang="en-US" sz="23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cs typeface="B Nazanin" pitchFamily="2" charset="-78"/>
          </a:endParaRPr>
        </a:p>
      </dsp:txBody>
      <dsp:txXfrm>
        <a:off x="217843" y="924575"/>
        <a:ext cx="1046449" cy="1046449"/>
      </dsp:txXfrm>
    </dsp:sp>
    <dsp:sp modelId="{D1B649AC-7E2C-4B4D-923C-7A48CD05414E}">
      <dsp:nvSpPr>
        <dsp:cNvPr id="0" name=""/>
        <dsp:cNvSpPr/>
      </dsp:nvSpPr>
      <dsp:spPr>
        <a:xfrm>
          <a:off x="1601188" y="1018627"/>
          <a:ext cx="858344" cy="85834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1714961" y="1346858"/>
        <a:ext cx="630798" cy="201882"/>
      </dsp:txXfrm>
    </dsp:sp>
    <dsp:sp modelId="{C4FF071F-67BB-49A1-8D0F-C2191AE43760}">
      <dsp:nvSpPr>
        <dsp:cNvPr id="0" name=""/>
        <dsp:cNvSpPr/>
      </dsp:nvSpPr>
      <dsp:spPr>
        <a:xfrm>
          <a:off x="2579701" y="707848"/>
          <a:ext cx="1479903" cy="1479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قند شش کربنه</a:t>
          </a:r>
          <a:endParaRPr lang="en-US" sz="23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cs typeface="B Nazanin" pitchFamily="2" charset="-78"/>
          </a:endParaRPr>
        </a:p>
      </dsp:txBody>
      <dsp:txXfrm>
        <a:off x="2796428" y="924575"/>
        <a:ext cx="1046449" cy="1046449"/>
      </dsp:txXfrm>
    </dsp:sp>
    <dsp:sp modelId="{4C3C074E-0A17-44E3-A6CC-778C6C9A72E9}">
      <dsp:nvSpPr>
        <dsp:cNvPr id="0" name=""/>
        <dsp:cNvSpPr/>
      </dsp:nvSpPr>
      <dsp:spPr>
        <a:xfrm>
          <a:off x="4179773" y="1018627"/>
          <a:ext cx="858344" cy="858344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4179773" y="1233213"/>
        <a:ext cx="643758" cy="429172"/>
      </dsp:txXfrm>
    </dsp:sp>
    <dsp:sp modelId="{9A1B53E8-1CE1-43EC-AD74-94D79EB07EB8}">
      <dsp:nvSpPr>
        <dsp:cNvPr id="0" name=""/>
        <dsp:cNvSpPr/>
      </dsp:nvSpPr>
      <dsp:spPr>
        <a:xfrm>
          <a:off x="5158285" y="707848"/>
          <a:ext cx="1479903" cy="1479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C</a:t>
          </a:r>
          <a:r>
            <a:rPr lang="en-US" sz="2300" b="1" kern="1200" cap="none" spc="0" baseline="-25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?</a:t>
          </a:r>
          <a:r>
            <a:rPr lang="en-US" sz="23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H</a:t>
          </a:r>
          <a:r>
            <a:rPr lang="en-US" sz="2300" b="1" kern="1200" cap="none" spc="0" baseline="-25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?</a:t>
          </a:r>
          <a:r>
            <a:rPr lang="en-US" sz="23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O</a:t>
          </a:r>
          <a:r>
            <a:rPr lang="en-US" sz="2300" b="1" kern="1200" cap="none" spc="0" baseline="-25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itchFamily="2" charset="-78"/>
            </a:rPr>
            <a:t>?</a:t>
          </a:r>
          <a:endParaRPr lang="en-US" sz="2300" b="1" kern="1200" cap="none" spc="0" baseline="-2500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C0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cs typeface="B Nazanin" pitchFamily="2" charset="-78"/>
          </a:endParaRPr>
        </a:p>
      </dsp:txBody>
      <dsp:txXfrm>
        <a:off x="5375012" y="924575"/>
        <a:ext cx="1046449" cy="1046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62E2-608C-4C87-9E86-9506B49709EB}">
      <dsp:nvSpPr>
        <dsp:cNvPr id="0" name=""/>
        <dsp:cNvSpPr/>
      </dsp:nvSpPr>
      <dsp:spPr>
        <a:xfrm>
          <a:off x="1491" y="820679"/>
          <a:ext cx="1025640" cy="1025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cs typeface="B Nazanin" pitchFamily="2" charset="-78"/>
            </a:rPr>
            <a:t>گلوکز</a:t>
          </a:r>
          <a:endParaRPr lang="en-US" sz="1900" b="1" kern="1200" dirty="0">
            <a:cs typeface="B Nazanin" pitchFamily="2" charset="-78"/>
          </a:endParaRPr>
        </a:p>
      </dsp:txBody>
      <dsp:txXfrm>
        <a:off x="151693" y="970881"/>
        <a:ext cx="725236" cy="725236"/>
      </dsp:txXfrm>
    </dsp:sp>
    <dsp:sp modelId="{D1B649AC-7E2C-4B4D-923C-7A48CD05414E}">
      <dsp:nvSpPr>
        <dsp:cNvPr id="0" name=""/>
        <dsp:cNvSpPr/>
      </dsp:nvSpPr>
      <dsp:spPr>
        <a:xfrm>
          <a:off x="1110413" y="1036064"/>
          <a:ext cx="594871" cy="59487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189263" y="1263543"/>
        <a:ext cx="437171" cy="139913"/>
      </dsp:txXfrm>
    </dsp:sp>
    <dsp:sp modelId="{C4FF071F-67BB-49A1-8D0F-C2191AE43760}">
      <dsp:nvSpPr>
        <dsp:cNvPr id="0" name=""/>
        <dsp:cNvSpPr/>
      </dsp:nvSpPr>
      <dsp:spPr>
        <a:xfrm>
          <a:off x="1788567" y="820679"/>
          <a:ext cx="1025640" cy="1025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cs typeface="B Nazanin" pitchFamily="2" charset="-78"/>
            </a:rPr>
            <a:t>فروکتوز</a:t>
          </a:r>
          <a:endParaRPr lang="en-US" sz="1900" b="1" kern="1200" dirty="0">
            <a:cs typeface="B Nazanin" pitchFamily="2" charset="-78"/>
          </a:endParaRPr>
        </a:p>
      </dsp:txBody>
      <dsp:txXfrm>
        <a:off x="1938769" y="970881"/>
        <a:ext cx="725236" cy="725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62E2-608C-4C87-9E86-9506B49709EB}">
      <dsp:nvSpPr>
        <dsp:cNvPr id="0" name=""/>
        <dsp:cNvSpPr/>
      </dsp:nvSpPr>
      <dsp:spPr>
        <a:xfrm>
          <a:off x="1491" y="820679"/>
          <a:ext cx="1025640" cy="1025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cs typeface="B Nazanin" pitchFamily="2" charset="-78"/>
            </a:rPr>
            <a:t>گلوکز</a:t>
          </a:r>
          <a:endParaRPr lang="en-US" sz="1900" b="1" kern="1200" dirty="0">
            <a:cs typeface="B Nazanin" pitchFamily="2" charset="-78"/>
          </a:endParaRPr>
        </a:p>
      </dsp:txBody>
      <dsp:txXfrm>
        <a:off x="151693" y="970881"/>
        <a:ext cx="725236" cy="725236"/>
      </dsp:txXfrm>
    </dsp:sp>
    <dsp:sp modelId="{D1B649AC-7E2C-4B4D-923C-7A48CD05414E}">
      <dsp:nvSpPr>
        <dsp:cNvPr id="0" name=""/>
        <dsp:cNvSpPr/>
      </dsp:nvSpPr>
      <dsp:spPr>
        <a:xfrm>
          <a:off x="1110413" y="1036064"/>
          <a:ext cx="594871" cy="59487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189263" y="1263543"/>
        <a:ext cx="437171" cy="139913"/>
      </dsp:txXfrm>
    </dsp:sp>
    <dsp:sp modelId="{C4FF071F-67BB-49A1-8D0F-C2191AE43760}">
      <dsp:nvSpPr>
        <dsp:cNvPr id="0" name=""/>
        <dsp:cNvSpPr/>
      </dsp:nvSpPr>
      <dsp:spPr>
        <a:xfrm>
          <a:off x="1788567" y="820679"/>
          <a:ext cx="1025640" cy="1025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cs typeface="B Nazanin" pitchFamily="2" charset="-78"/>
            </a:rPr>
            <a:t>گالاکتوز</a:t>
          </a:r>
          <a:endParaRPr lang="en-US" sz="1900" b="1" kern="1200" dirty="0">
            <a:cs typeface="B Nazanin" pitchFamily="2" charset="-78"/>
          </a:endParaRPr>
        </a:p>
      </dsp:txBody>
      <dsp:txXfrm>
        <a:off x="1938769" y="970881"/>
        <a:ext cx="725236" cy="725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62E2-608C-4C87-9E86-9506B49709EB}">
      <dsp:nvSpPr>
        <dsp:cNvPr id="0" name=""/>
        <dsp:cNvSpPr/>
      </dsp:nvSpPr>
      <dsp:spPr>
        <a:xfrm>
          <a:off x="1491" y="820679"/>
          <a:ext cx="1025640" cy="1025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گلوکز</a:t>
          </a:r>
          <a:endParaRPr lang="en-US" sz="2600" b="1" kern="1200" dirty="0">
            <a:cs typeface="B Nazanin" pitchFamily="2" charset="-78"/>
          </a:endParaRPr>
        </a:p>
      </dsp:txBody>
      <dsp:txXfrm>
        <a:off x="151693" y="970881"/>
        <a:ext cx="725236" cy="725236"/>
      </dsp:txXfrm>
    </dsp:sp>
    <dsp:sp modelId="{D1B649AC-7E2C-4B4D-923C-7A48CD05414E}">
      <dsp:nvSpPr>
        <dsp:cNvPr id="0" name=""/>
        <dsp:cNvSpPr/>
      </dsp:nvSpPr>
      <dsp:spPr>
        <a:xfrm>
          <a:off x="1110413" y="1036064"/>
          <a:ext cx="594871" cy="59487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189263" y="1263543"/>
        <a:ext cx="437171" cy="139913"/>
      </dsp:txXfrm>
    </dsp:sp>
    <dsp:sp modelId="{C4FF071F-67BB-49A1-8D0F-C2191AE43760}">
      <dsp:nvSpPr>
        <dsp:cNvPr id="0" name=""/>
        <dsp:cNvSpPr/>
      </dsp:nvSpPr>
      <dsp:spPr>
        <a:xfrm>
          <a:off x="1788567" y="820679"/>
          <a:ext cx="1025640" cy="1025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گلوکز</a:t>
          </a:r>
          <a:endParaRPr lang="en-US" sz="2600" b="1" kern="1200" dirty="0">
            <a:cs typeface="B Nazanin" pitchFamily="2" charset="-78"/>
          </a:endParaRPr>
        </a:p>
      </dsp:txBody>
      <dsp:txXfrm>
        <a:off x="1938769" y="970881"/>
        <a:ext cx="725236" cy="725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62E2-608C-4C87-9E86-9506B49709EB}">
      <dsp:nvSpPr>
        <dsp:cNvPr id="0" name=""/>
        <dsp:cNvSpPr/>
      </dsp:nvSpPr>
      <dsp:spPr>
        <a:xfrm>
          <a:off x="1436" y="1143690"/>
          <a:ext cx="1903619" cy="1903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B Nazanin" pitchFamily="2" charset="-78"/>
            </a:rPr>
            <a:t>ساکارز</a:t>
          </a:r>
          <a:endParaRPr lang="en-US" sz="3600" b="1" kern="1200" dirty="0">
            <a:cs typeface="B Nazanin" pitchFamily="2" charset="-78"/>
          </a:endParaRPr>
        </a:p>
      </dsp:txBody>
      <dsp:txXfrm>
        <a:off x="280215" y="1422469"/>
        <a:ext cx="1346061" cy="1346061"/>
      </dsp:txXfrm>
    </dsp:sp>
    <dsp:sp modelId="{D1B649AC-7E2C-4B4D-923C-7A48CD05414E}">
      <dsp:nvSpPr>
        <dsp:cNvPr id="0" name=""/>
        <dsp:cNvSpPr/>
      </dsp:nvSpPr>
      <dsp:spPr>
        <a:xfrm>
          <a:off x="2059629" y="1543450"/>
          <a:ext cx="1104099" cy="1104099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2059629" y="1819475"/>
        <a:ext cx="828074" cy="552049"/>
      </dsp:txXfrm>
    </dsp:sp>
    <dsp:sp modelId="{9A1B53E8-1CE1-43EC-AD74-94D79EB07EB8}">
      <dsp:nvSpPr>
        <dsp:cNvPr id="0" name=""/>
        <dsp:cNvSpPr/>
      </dsp:nvSpPr>
      <dsp:spPr>
        <a:xfrm>
          <a:off x="3318302" y="1143690"/>
          <a:ext cx="1903619" cy="1903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B Nazanin" pitchFamily="2" charset="-78"/>
            </a:rPr>
            <a:t>گلوکز</a:t>
          </a:r>
          <a:endParaRPr lang="en-US" sz="3600" b="1" kern="1200" dirty="0">
            <a:cs typeface="B Nazanin" pitchFamily="2" charset="-78"/>
          </a:endParaRPr>
        </a:p>
      </dsp:txBody>
      <dsp:txXfrm>
        <a:off x="3597081" y="1422469"/>
        <a:ext cx="1346061" cy="1346061"/>
      </dsp:txXfrm>
    </dsp:sp>
    <dsp:sp modelId="{523470BD-EA55-4F79-BFDC-A61E2E6CE83C}">
      <dsp:nvSpPr>
        <dsp:cNvPr id="0" name=""/>
        <dsp:cNvSpPr/>
      </dsp:nvSpPr>
      <dsp:spPr>
        <a:xfrm>
          <a:off x="5376496" y="1543450"/>
          <a:ext cx="1104099" cy="110409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522844" y="1965657"/>
        <a:ext cx="811403" cy="259685"/>
      </dsp:txXfrm>
    </dsp:sp>
    <dsp:sp modelId="{E6013823-DACA-4AF9-A2EE-2821A136DFB8}">
      <dsp:nvSpPr>
        <dsp:cNvPr id="0" name=""/>
        <dsp:cNvSpPr/>
      </dsp:nvSpPr>
      <dsp:spPr>
        <a:xfrm>
          <a:off x="6635169" y="1143690"/>
          <a:ext cx="1903619" cy="1903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B Nazanin" pitchFamily="2" charset="-78"/>
            </a:rPr>
            <a:t>فروکتوز</a:t>
          </a:r>
          <a:endParaRPr lang="en-US" sz="3600" b="1" kern="1200" dirty="0">
            <a:cs typeface="B Nazanin" pitchFamily="2" charset="-78"/>
          </a:endParaRPr>
        </a:p>
      </dsp:txBody>
      <dsp:txXfrm>
        <a:off x="6913948" y="1422469"/>
        <a:ext cx="1346061" cy="1346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7B932-B88B-46E0-99F5-B10AC7030D29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51434-6AA6-4518-8A3D-DC55D535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5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87147-DFA5-4F90-8110-796F755789F3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C6D424-7DC3-4751-9B3F-F751144451E1}" type="datetime1">
              <a:rPr lang="en-US" smtClean="0">
                <a:solidFill>
                  <a:prstClr val="black"/>
                </a:solidFill>
              </a:rPr>
              <a:pPr/>
              <a:t>12/2/2012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By: Milad Fathi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044F-C590-45B4-B6CA-198E2E325B54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43CC04C-BA18-4792-BD22-7800424DCF82}" type="datetime1">
              <a:rPr lang="en-US" smtClean="0">
                <a:solidFill>
                  <a:prstClr val="black"/>
                </a:solidFill>
              </a:rPr>
              <a:pPr/>
              <a:t>12/2/2012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By: Milad Fathi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0882F-7D45-4235-A4C6-FDE8DEB13ABE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A5E6F48-A29E-48F3-8602-8971157331D2}" type="datetime1">
              <a:rPr lang="en-US" smtClean="0">
                <a:solidFill>
                  <a:prstClr val="black"/>
                </a:solidFill>
              </a:rPr>
              <a:pPr/>
              <a:t>12/2/2012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By: Milad Fathi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9A9C7-6DD7-4E8A-B34A-E57C73B9F7ED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2C4A1C6-668B-4CA8-AB96-A3284259F3A7}" type="datetime1">
              <a:rPr lang="en-US" smtClean="0">
                <a:solidFill>
                  <a:prstClr val="black"/>
                </a:solidFill>
              </a:rPr>
              <a:pPr/>
              <a:t>12/2/2012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By: Milad Fathi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553C-FB45-4CFA-B03E-7A443ED3B2A8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90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8338-80CC-47BE-9F25-89B109C83961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6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64B4-D6AC-48C8-8ED5-6FB0BEFB2D76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67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2AB3-E5C9-4FCA-85F9-C51D94D59836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9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0787-65EA-43F7-9604-F8B703700277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95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2CB1-66B5-431D-943F-3B0C3A7E14C6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7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3E26-B04D-4CF2-A4A4-D691BDBDBE06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77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0FA-A630-4E54-B895-A3B53A2B0A1B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2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0747-097F-4443-B4C4-9DE528BCA592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68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18A-9735-4D52-8310-1B8970A8409B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29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247-DB36-47C5-9784-C503C9362622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32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AE72B979-2AA1-4FEF-ABFA-9D6E25990A73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60F0897-800F-4AF9-A405-9A98E6017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C94DDF3-E4F8-4AA2-9559-3FD825BA4B32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20.png"/><Relationship Id="rId21" Type="http://schemas.openxmlformats.org/officeDocument/2006/relationships/image" Target="../media/image23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image" Target="../media/image19.png"/><Relationship Id="rId16" Type="http://schemas.openxmlformats.org/officeDocument/2006/relationships/diagramQuickStyle" Target="../diagrams/quickStyle6.xm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openxmlformats.org/officeDocument/2006/relationships/image" Target="../media/image24.gif"/><Relationship Id="rId10" Type="http://schemas.openxmlformats.org/officeDocument/2006/relationships/diagramLayout" Target="../diagrams/layout5.xml"/><Relationship Id="rId19" Type="http://schemas.openxmlformats.org/officeDocument/2006/relationships/image" Target="../media/image21.png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Attached%20files/protein_denaturation_final.swf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Attached%20files/Note%20that%20the%20recommended%20amounts%20of%20these%20vitamins%20and%20minerals%20are%20listed%20in%20three%20different%20ways.docx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1318.pe.kr/data/vitamin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Zar" pitchFamily="2" charset="-78"/>
              </a:rPr>
              <a:t>2. ترکیبات مواد غذایی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8AF1-D719-4C83-849A-61736930AF1C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قندها (پلی ساکاریدها)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دی ساکاریدها رایج</a:t>
            </a:r>
            <a:endParaRPr lang="en-US" sz="2800" b="1" dirty="0">
              <a:cs typeface="B Zar" pitchFamily="2" charset="-78"/>
            </a:endParaRPr>
          </a:p>
        </p:txBody>
      </p:sp>
      <p:pic>
        <p:nvPicPr>
          <p:cNvPr id="2050" name="Picture 2" descr="http://upload.wikimedia.org/wikipedia/commons/thumb/1/1a/Saccharose2.svg/200px-Saccharose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72116"/>
            <a:ext cx="26632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796115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  <a:cs typeface="B Nazanin" pitchFamily="2" charset="-78"/>
              </a:rPr>
              <a:t>ساکارز</a:t>
            </a:r>
            <a:endParaRPr lang="en-US" b="1" dirty="0">
              <a:solidFill>
                <a:prstClr val="black"/>
              </a:solidFill>
              <a:cs typeface="B Nazanin" pitchFamily="2" charset="-78"/>
            </a:endParaRPr>
          </a:p>
        </p:txBody>
      </p:sp>
      <p:pic>
        <p:nvPicPr>
          <p:cNvPr id="2052" name="Picture 4" descr="Strukturformel von Lact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06" y="3982370"/>
            <a:ext cx="19050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000" y="5719915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  <a:cs typeface="B Nazanin" pitchFamily="2" charset="-78"/>
              </a:rPr>
              <a:t>لاکتوز</a:t>
            </a:r>
            <a:endParaRPr lang="en-US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5719915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  <a:cs typeface="B Nazanin" pitchFamily="2" charset="-78"/>
              </a:rPr>
              <a:t>مالتوز</a:t>
            </a:r>
            <a:endParaRPr lang="en-US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9E62-8F19-400B-B394-69FFD1D8E752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47209088"/>
              </p:ext>
            </p:extLst>
          </p:nvPr>
        </p:nvGraphicFramePr>
        <p:xfrm>
          <a:off x="3701" y="2286000"/>
          <a:ext cx="2815699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65095755"/>
              </p:ext>
            </p:extLst>
          </p:nvPr>
        </p:nvGraphicFramePr>
        <p:xfrm>
          <a:off x="3127901" y="2286000"/>
          <a:ext cx="2815699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40431120"/>
              </p:ext>
            </p:extLst>
          </p:nvPr>
        </p:nvGraphicFramePr>
        <p:xfrm>
          <a:off x="6324600" y="2286000"/>
          <a:ext cx="2815699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7172" name="Picture 4" descr="Art Clip Art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72" y="3084872"/>
            <a:ext cx="1029928" cy="10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t Clip Art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02" y="3084872"/>
            <a:ext cx="1029928" cy="10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rt Clip Art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072" y="3084872"/>
            <a:ext cx="1029928" cy="10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057400"/>
            <a:ext cx="2971800" cy="4800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2057400"/>
            <a:ext cx="2971800" cy="4800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2200" y="2057400"/>
            <a:ext cx="2971800" cy="4800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174" name="Picture 6" descr="http://www.aftabir.com/lifestyle/images/0e35d8aaddda6c28acadd97497879b4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65" y="2057400"/>
            <a:ext cx="83623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momgoesgreen.com/wp-content/milk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43" y="2133600"/>
            <a:ext cx="928057" cy="11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showupfitness.com/wp-content/uploads/2012/08/honey-kills-bacteria1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2226256"/>
            <a:ext cx="904874" cy="10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pic>
        <p:nvPicPr>
          <p:cNvPr id="3078" name="Picture 6" descr="http://class.fst.ohio-state.edu/fst605/images/Maltose.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1336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قندها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fa-IR" sz="3200" b="1" dirty="0" smtClean="0">
                <a:cs typeface="B Zar" pitchFamily="2" charset="-78"/>
              </a:rPr>
              <a:t>خاصیت احیا کننده گی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3200" dirty="0" smtClean="0">
                <a:cs typeface="B Zar" pitchFamily="2" charset="-78"/>
              </a:rPr>
              <a:t>احیا کننده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3200" dirty="0" smtClean="0">
                <a:cs typeface="B Zar" pitchFamily="2" charset="-78"/>
              </a:rPr>
              <a:t>غیر احیا کننده</a:t>
            </a:r>
          </a:p>
          <a:p>
            <a:pPr marL="0" indent="0" algn="just" rtl="1">
              <a:buNone/>
            </a:pPr>
            <a:r>
              <a:rPr lang="fa-IR" sz="3200" dirty="0" smtClean="0">
                <a:cs typeface="B Zar" pitchFamily="2" charset="-78"/>
              </a:rPr>
              <a:t>نکته: کلیه مونوساکاریدها ............ هستند.</a:t>
            </a:r>
          </a:p>
          <a:p>
            <a:pPr marL="0" indent="0" algn="just" rtl="1">
              <a:buNone/>
            </a:pPr>
            <a:r>
              <a:rPr lang="fa-IR" sz="3200" dirty="0">
                <a:cs typeface="B Zar" pitchFamily="2" charset="-78"/>
              </a:rPr>
              <a:t>نکته: کلیه </a:t>
            </a:r>
            <a:r>
              <a:rPr lang="fa-IR" sz="3200" dirty="0" smtClean="0">
                <a:cs typeface="B Zar" pitchFamily="2" charset="-78"/>
              </a:rPr>
              <a:t>دی ساکاریدها احیا کننده  .............</a:t>
            </a:r>
            <a:endParaRPr lang="en-US" sz="3200" dirty="0">
              <a:cs typeface="B Zar" pitchFamily="2" charset="-78"/>
            </a:endParaRPr>
          </a:p>
          <a:p>
            <a:pPr marL="0" indent="0" algn="just" rtl="1">
              <a:buNone/>
            </a:pPr>
            <a:endParaRPr lang="en-US" sz="3200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93E0-13FC-4E81-AF3B-29316343DD19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 descr="C:\Users\mmm\AppData\Local\Temp\SNAGHTML6a72e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3" y="1857374"/>
            <a:ext cx="25908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57200" y="1828800"/>
            <a:ext cx="345327" cy="45720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38400" y="2590800"/>
            <a:ext cx="345327" cy="45720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 descr="http://upload.wikimedia.org/wikipedia/commons/thumb/1/1a/Saccharose2.svg/200px-Saccharose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26632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trukturformel von Lact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06" y="4724400"/>
            <a:ext cx="19050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y 8"/>
          <p:cNvSpPr/>
          <p:nvPr/>
        </p:nvSpPr>
        <p:spPr>
          <a:xfrm>
            <a:off x="1107327" y="5562600"/>
            <a:ext cx="416673" cy="481780"/>
          </a:xfrm>
          <a:prstGeom prst="mathMultiply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23" descr="C:\Users\mmm\Desktop\157px-Alpha-D-Glucopyranos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35" y="1844040"/>
            <a:ext cx="118226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4913134" y="4785546"/>
            <a:ext cx="345327" cy="457200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64008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  <a:cs typeface="B Nazanin" pitchFamily="2" charset="-78"/>
              </a:rPr>
              <a:t>ساکارز</a:t>
            </a:r>
            <a:endParaRPr lang="en-US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64008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  <a:cs typeface="B Nazanin" pitchFamily="2" charset="-78"/>
              </a:rPr>
              <a:t>لاکتوز</a:t>
            </a:r>
            <a:endParaRPr lang="en-US" b="1" dirty="0">
              <a:solidFill>
                <a:prstClr val="black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59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9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قندها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واکنش اینورت</a:t>
            </a:r>
          </a:p>
          <a:p>
            <a:pPr algn="just" rtl="1"/>
            <a:endParaRPr lang="fa-IR" sz="2800" b="1" dirty="0" smtClean="0">
              <a:cs typeface="B Zar" pitchFamily="2" charset="-78"/>
            </a:endParaRPr>
          </a:p>
          <a:p>
            <a:pPr algn="just" rtl="1"/>
            <a:endParaRPr lang="en-US" sz="2800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33B1-D859-4DF6-854C-5B74371DCFDE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76804031"/>
              </p:ext>
            </p:extLst>
          </p:nvPr>
        </p:nvGraphicFramePr>
        <p:xfrm>
          <a:off x="152400" y="1371600"/>
          <a:ext cx="85402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Bent Arrow 8"/>
          <p:cNvSpPr/>
          <p:nvPr/>
        </p:nvSpPr>
        <p:spPr>
          <a:xfrm rot="5400000">
            <a:off x="1447800" y="1600200"/>
            <a:ext cx="1295400" cy="160020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990600"/>
            <a:ext cx="1361694" cy="6519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H</a:t>
            </a:r>
            <a:r>
              <a:rPr lang="en-US" b="1" baseline="-25000" dirty="0" smtClean="0">
                <a:solidFill>
                  <a:prstClr val="white"/>
                </a:solidFill>
              </a:rPr>
              <a:t>2</a:t>
            </a:r>
            <a:r>
              <a:rPr lang="en-US" b="1" dirty="0" smtClean="0">
                <a:solidFill>
                  <a:prstClr val="white"/>
                </a:solidFill>
              </a:rPr>
              <a:t>O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4906" y="4038600"/>
            <a:ext cx="1361694" cy="6519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 smtClean="0">
                <a:solidFill>
                  <a:prstClr val="white"/>
                </a:solidFill>
              </a:rPr>
              <a:t>pH</a:t>
            </a:r>
            <a:r>
              <a:rPr lang="fa-IR" b="1" dirty="0" smtClean="0">
                <a:solidFill>
                  <a:prstClr val="white"/>
                </a:solidFill>
              </a:rPr>
              <a:t> پایین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5181600"/>
            <a:ext cx="6781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اثرات  واکنش اینورت:</a:t>
            </a: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1. افزایش شیرینی</a:t>
            </a:r>
          </a:p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2. کاهش کریستالیزاسیون و شکرک زدگی. مفید برای تولید مرباجات</a:t>
            </a:r>
          </a:p>
        </p:txBody>
      </p:sp>
      <p:pic>
        <p:nvPicPr>
          <p:cNvPr id="4098" name="Picture 2" descr="https://encrypted-tbn3.gstatic.com/images?q=tbn:ANd9GcRLjMsSLpBBkTeEabSVp8vMBQbcMgP-HEu506zElO3T70zawNJ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" y="4876800"/>
            <a:ext cx="1445294" cy="20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قندها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پلی ساکاریدها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نشاسته</a:t>
            </a:r>
            <a:endParaRPr lang="en-US" sz="2800" dirty="0">
              <a:cs typeface="B Zar" pitchFamily="2" charset="-78"/>
            </a:endParaRPr>
          </a:p>
        </p:txBody>
      </p:sp>
      <p:pic>
        <p:nvPicPr>
          <p:cNvPr id="5122" name="Picture 2" descr="http://static.ddmcdn.com/gif/play-doh-granu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666749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33B1-D859-4DF6-854C-5B74371DCFDE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قندها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>
                <a:cs typeface="B Zar" pitchFamily="2" charset="-78"/>
              </a:rPr>
              <a:t>پلی ساکاریدها</a:t>
            </a:r>
          </a:p>
          <a:p>
            <a:pPr algn="just" rtl="1"/>
            <a:r>
              <a:rPr lang="fa-IR" sz="2800" b="1" dirty="0">
                <a:cs typeface="B Zar" pitchFamily="2" charset="-78"/>
              </a:rPr>
              <a:t>نشاسته</a:t>
            </a:r>
            <a:endParaRPr lang="en-US" sz="2800" b="1" dirty="0">
              <a:cs typeface="B Zar" pitchFamily="2" charset="-78"/>
            </a:endParaRPr>
          </a:p>
        </p:txBody>
      </p:sp>
      <p:pic>
        <p:nvPicPr>
          <p:cNvPr id="6148" name="Picture 4" descr="http://www4.ncsu.edu/%7Ehubbe/miniency/Slide5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14799"/>
            <a:ext cx="36576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hhe.com/biosci/pae/botany/uno/graphics/uno01pob/vrl/images/002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399"/>
            <a:ext cx="5486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87B-BA61-4406-B9D6-76D06678D561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قندها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>
                <a:cs typeface="B Zar" pitchFamily="2" charset="-78"/>
              </a:rPr>
              <a:t>پلی ساکاریدها</a:t>
            </a:r>
          </a:p>
          <a:p>
            <a:pPr algn="just" rtl="1"/>
            <a:r>
              <a:rPr lang="fa-IR" sz="2800" b="1" dirty="0" smtClean="0">
                <a:cs typeface="B Zar" pitchFamily="2" charset="-78"/>
              </a:rPr>
              <a:t>نشاسته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sz="2800" b="1" dirty="0" smtClean="0">
                <a:cs typeface="B Zar" pitchFamily="2" charset="-78"/>
              </a:rPr>
              <a:t>خصوصیات نشاسته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1. فاقد طعم شیرین و عدم امکان استفاده به عنوان شیرین کننده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2. عدم انحلال در آب سرد و امکان تولید ژل در دمای بالا. بنابراین برای ...... قابل استفاده است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3. منبع انرژی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87B-BA61-4406-B9D6-76D06678D561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قندها (پلی ساکاریدها)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مراحل پخت نشاسته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Zar" pitchFamily="2" charset="-78"/>
              </a:rPr>
              <a:t>1. ژلاتینه شدن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Zar" pitchFamily="2" charset="-78"/>
              </a:rPr>
              <a:t>2. خمیری شدن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Zar" pitchFamily="2" charset="-78"/>
              </a:rPr>
              <a:t>3. ترکیدن گرانول ها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Zar" pitchFamily="2" charset="-78"/>
              </a:rPr>
              <a:t>4. رتروگراداسیون</a:t>
            </a:r>
          </a:p>
          <a:p>
            <a:pPr marL="0" indent="0" algn="just" rtl="1">
              <a:buNone/>
            </a:pPr>
            <a:endParaRPr lang="fa-IR" sz="2800" dirty="0" smtClean="0">
              <a:cs typeface="B Zar" pitchFamily="2" charset="-78"/>
            </a:endParaRPr>
          </a:p>
          <a:p>
            <a:pPr marL="514350" indent="-514350" algn="just" rtl="1">
              <a:buAutoNum type="arabicPeriod"/>
            </a:pPr>
            <a:endParaRPr lang="en-US" sz="2800" dirty="0">
              <a:cs typeface="B Zar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7" y="1615870"/>
            <a:ext cx="581025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2DF1-D8C1-4090-8707-2046ABA89C80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قندها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>
                <a:cs typeface="B Zar" pitchFamily="2" charset="-78"/>
              </a:rPr>
              <a:t>پلی ساکاریدها</a:t>
            </a: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</a:rPr>
              <a:t>گلیکوژن</a:t>
            </a:r>
          </a:p>
          <a:p>
            <a:pPr algn="just" rtl="1"/>
            <a:endParaRPr lang="fa-IR" sz="2800" b="1" dirty="0">
              <a:solidFill>
                <a:srgbClr val="FF0000"/>
              </a:solidFill>
              <a:cs typeface="B Zar" pitchFamily="2" charset="-78"/>
            </a:endParaRPr>
          </a:p>
          <a:p>
            <a:pPr algn="just" rtl="1"/>
            <a:endParaRPr lang="fa-IR" sz="2800" b="1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</a:rPr>
              <a:t>سلولز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87B-BA61-4406-B9D6-76D06678D561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پروتئین 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en-US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C481-9A21-4374-9572-F8A213F6E01C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4" name="Picture 4" descr="http://upload.wikimedia.org/wikipedia/commons/thumb/0/02/Fried_egg,_sunny_side_up.jpg/220px-Fried_egg,_sunny_side_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095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le:Beef inspection US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65987"/>
            <a:ext cx="3048001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momgoesgreen.com/wp-content/mil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4687"/>
            <a:ext cx="1842457" cy="235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8150" y="2472813"/>
            <a:ext cx="704850" cy="346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16%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6257" y="5029200"/>
            <a:ext cx="1676400" cy="422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3.5%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0150" y="2438400"/>
            <a:ext cx="704850" cy="346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11%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3768213"/>
            <a:ext cx="1676400" cy="422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18%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pic>
        <p:nvPicPr>
          <p:cNvPr id="6146" name="Picture 2" descr="https://encrypted-tbn1.gstatic.com/images?q=tbn:ANd9GcR2UdKTTnFVZ9MFbKJzsb7GoNeiXFbAe8WedUo3Fcys5B-S17V5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62162"/>
            <a:ext cx="2286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553200" y="2015613"/>
            <a:ext cx="1676400" cy="422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&lt;3%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پروتئین 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en-US" dirty="0">
              <a:cs typeface="B Zar" pitchFamily="2" charset="-78"/>
            </a:endParaRPr>
          </a:p>
        </p:txBody>
      </p:sp>
      <p:pic>
        <p:nvPicPr>
          <p:cNvPr id="5122" name="Picture 2" descr="File:AminoAcidbal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66865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1532-B24D-4854-82A5-7554F76D9C7B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ترکیبات مواد غذایی</a:t>
            </a:r>
            <a:endParaRPr lang="en-US" dirty="0">
              <a:cs typeface="B Za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3457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0DC2-3E65-4ED2-8064-2D33C1AD6737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پروتئین 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876800"/>
          </a:xfrm>
        </p:spPr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آمینو اسیدها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اسیدهای آمینه ضروری:</a:t>
            </a:r>
          </a:p>
          <a:p>
            <a:pPr algn="just" rtl="1"/>
            <a:r>
              <a:rPr lang="fa-IR" sz="2800" dirty="0" smtClean="0">
                <a:solidFill>
                  <a:srgbClr val="FF0000"/>
                </a:solidFill>
                <a:cs typeface="B Zar" pitchFamily="2" charset="-78"/>
              </a:rPr>
              <a:t>لوسین، ایزولوسین، والین، تیریپتوفان فنیل آلانین، متیونین، ترئونین، لیزین، هیستیدین (برای نوزاد انسان) و آرژنین (برای نوزاد حیوان)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اسیدهای آمینه غیرضروری (در بدن سنتز می شوند):</a:t>
            </a:r>
            <a:endParaRPr lang="en-US" sz="2800" dirty="0">
              <a:cs typeface="B Zar" pitchFamily="2" charset="-78"/>
            </a:endParaRPr>
          </a:p>
        </p:txBody>
      </p:sp>
      <p:pic>
        <p:nvPicPr>
          <p:cNvPr id="6146" name="Picture 2" descr="File:Amino Acid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81124"/>
            <a:ext cx="48768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B7F5-4F83-4847-B5BA-A4E2E1D9087D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پروتئین 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ارزش زیستی پروتئین ها (</a:t>
            </a:r>
            <a:r>
              <a:rPr lang="en-US" sz="2800" b="1" dirty="0" smtClean="0">
                <a:cs typeface="B Zar" pitchFamily="2" charset="-78"/>
              </a:rPr>
              <a:t>B.V</a:t>
            </a:r>
            <a:r>
              <a:rPr lang="fa-IR" sz="2800" b="1" dirty="0" smtClean="0">
                <a:cs typeface="B Zar" pitchFamily="2" charset="-78"/>
              </a:rPr>
              <a:t>)</a:t>
            </a: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</a:rPr>
              <a:t>تعریف: </a:t>
            </a:r>
            <a:r>
              <a:rPr lang="fa-IR" sz="2800" dirty="0" smtClean="0">
                <a:cs typeface="B Zar" pitchFamily="2" charset="-78"/>
              </a:rPr>
              <a:t>میزان پروتئین حفظ شده در بدن نسبت به میزان پروتئین جذب شده در بدن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پروتیئن های آب پنیر و پروتئین های سفیده تخم مرغ ارزش زیستی بالایی دارند.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ارزش زیستی پروتئین سفیده تخم مرغ به عنوان شاخص 100% درنظر گرفته می شود.</a:t>
            </a:r>
          </a:p>
          <a:p>
            <a:pPr algn="just" rtl="1"/>
            <a:r>
              <a:rPr lang="en-US" sz="2800" dirty="0" smtClean="0">
                <a:cs typeface="B Zar" pitchFamily="2" charset="-78"/>
              </a:rPr>
              <a:t>B.V</a:t>
            </a:r>
            <a:r>
              <a:rPr lang="fa-IR" sz="2800" dirty="0" smtClean="0">
                <a:cs typeface="B Zar" pitchFamily="2" charset="-78"/>
              </a:rPr>
              <a:t> پروتئین های گیاهی نسبت به پروتئین های جانوری پایین تر است.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گندم و جو کمبود لیزین و ترئونین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حبوبات کمبود اسیدهای آمینه گوگرد دار (متئونین و سیستئین)</a:t>
            </a:r>
          </a:p>
          <a:p>
            <a:pPr algn="just" rtl="1"/>
            <a:r>
              <a:rPr lang="fa-IR" sz="2800" b="1" dirty="0" smtClean="0">
                <a:solidFill>
                  <a:srgbClr val="FF0000"/>
                </a:solidFill>
                <a:cs typeface="B Zar" pitchFamily="2" charset="-78"/>
              </a:rPr>
              <a:t>راه حل: </a:t>
            </a:r>
            <a:r>
              <a:rPr lang="fa-IR" sz="2800" dirty="0" smtClean="0">
                <a:cs typeface="B Zar" pitchFamily="2" charset="-78"/>
              </a:rPr>
              <a:t>مصرف غلات و حبوبات همزمان</a:t>
            </a:r>
          </a:p>
          <a:p>
            <a:pPr algn="just" rtl="1"/>
            <a:endParaRPr lang="en-US" sz="2800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BAB5-FE33-4F34-B0FA-48940AC0BF5A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AutoShape 2" descr="https://encrypted-tbn3.gstatic.com/images?q=tbn:ANd9GcTZY1wuNnViMGYDtDdMRCoESHO4RAUq4n9XO1tjqY-ZSNDfSdAAbw"/>
          <p:cNvSpPr>
            <a:spLocks noChangeAspect="1" noChangeArrowheads="1"/>
          </p:cNvSpPr>
          <p:nvPr/>
        </p:nvSpPr>
        <p:spPr bwMode="auto">
          <a:xfrm>
            <a:off x="155575" y="-1150938"/>
            <a:ext cx="18954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172" name="Picture 4" descr="https://encrypted-tbn3.gstatic.com/images?q=tbn:ANd9GcTZY1wuNnViMGYDtDdMRCoESHO4RAUq4n9XO1tjqY-ZSNDfSdAA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066800" cy="13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1.gstatic.com/images?q=tbn:ANd9GcTJqvAAAUY9fBIw89nnsK9HCRv3ME0lq_5M5FsQ86H1uQiqAKjv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72208"/>
            <a:ext cx="1355889" cy="10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3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پروتئین 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endParaRPr lang="fa-IR" sz="2800" b="1" dirty="0" smtClean="0">
              <a:cs typeface="B Zar" pitchFamily="2" charset="-78"/>
            </a:endParaRPr>
          </a:p>
          <a:p>
            <a:pPr algn="r" rtl="1"/>
            <a:r>
              <a:rPr lang="fa-IR" sz="2800" b="1" dirty="0"/>
              <a:t>ساختار پروتئین ها:</a:t>
            </a:r>
          </a:p>
          <a:p>
            <a:pPr algn="r" rtl="1"/>
            <a:r>
              <a:rPr lang="fa-IR" sz="2800" dirty="0"/>
              <a:t>ساختار اول</a:t>
            </a:r>
          </a:p>
          <a:p>
            <a:pPr algn="r" rtl="1"/>
            <a:r>
              <a:rPr lang="fa-IR" sz="2800" dirty="0"/>
              <a:t>ساختار دوم</a:t>
            </a:r>
          </a:p>
          <a:p>
            <a:pPr algn="r" rtl="1"/>
            <a:r>
              <a:rPr lang="fa-IR" sz="2800" dirty="0"/>
              <a:t>ساختار سوم</a:t>
            </a:r>
          </a:p>
          <a:p>
            <a:pPr algn="just" rtl="1"/>
            <a:endParaRPr lang="fa-IR" sz="2800" b="1" dirty="0">
              <a:cs typeface="B Zar" pitchFamily="2" charset="-78"/>
            </a:endParaRPr>
          </a:p>
          <a:p>
            <a:pPr algn="just" rtl="1"/>
            <a:r>
              <a:rPr lang="fa-IR" sz="2800" b="1" dirty="0" smtClean="0">
                <a:cs typeface="B Zar" pitchFamily="2" charset="-78"/>
              </a:rPr>
              <a:t>دناتوراسیون پروتئین ها</a:t>
            </a:r>
          </a:p>
          <a:p>
            <a:pPr algn="just" rtl="1"/>
            <a:endParaRPr lang="en-US" sz="2800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BAB5-FE33-4F34-B0FA-48940AC0BF5A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953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لیپیدها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Zar" pitchFamily="2" charset="-78"/>
              </a:rPr>
              <a:t>لیپیدهای ساده: از دو جز تشکیل شده اند (اسیدچرب + الکل)</a:t>
            </a:r>
          </a:p>
          <a:p>
            <a:pPr algn="just" rtl="1"/>
            <a:r>
              <a:rPr lang="fa-IR" dirty="0" smtClean="0">
                <a:cs typeface="B Zar" pitchFamily="2" charset="-78"/>
              </a:rPr>
              <a:t>مانند: تری گلیسیریدها</a:t>
            </a:r>
          </a:p>
          <a:p>
            <a:pPr algn="just" rtl="1"/>
            <a:endParaRPr lang="fa-IR" dirty="0" smtClean="0">
              <a:cs typeface="B Zar" pitchFamily="2" charset="-78"/>
            </a:endParaRPr>
          </a:p>
          <a:p>
            <a:pPr algn="just" rtl="1"/>
            <a:endParaRPr lang="fa-IR" dirty="0">
              <a:cs typeface="B Zar" pitchFamily="2" charset="-78"/>
            </a:endParaRPr>
          </a:p>
          <a:p>
            <a:pPr algn="just" rtl="1"/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fa-IR" dirty="0" smtClean="0">
                <a:cs typeface="B Zar" pitchFamily="2" charset="-78"/>
              </a:rPr>
              <a:t>لیپیدهای مرکب: </a:t>
            </a:r>
            <a:r>
              <a:rPr lang="fa-IR" dirty="0">
                <a:cs typeface="B Zar" pitchFamily="2" charset="-78"/>
              </a:rPr>
              <a:t>از </a:t>
            </a:r>
            <a:r>
              <a:rPr lang="fa-IR" dirty="0" smtClean="0">
                <a:cs typeface="B Zar" pitchFamily="2" charset="-78"/>
              </a:rPr>
              <a:t>بیش از دو جز </a:t>
            </a:r>
            <a:r>
              <a:rPr lang="fa-IR" dirty="0">
                <a:cs typeface="B Zar" pitchFamily="2" charset="-78"/>
              </a:rPr>
              <a:t>تشکیل شده اند (اسیدچرب + </a:t>
            </a:r>
            <a:r>
              <a:rPr lang="fa-IR" dirty="0" smtClean="0">
                <a:cs typeface="B Zar" pitchFamily="2" charset="-78"/>
              </a:rPr>
              <a:t>الکل+ اجزا غیر چربی)</a:t>
            </a:r>
          </a:p>
          <a:p>
            <a:pPr algn="just" rtl="1"/>
            <a:r>
              <a:rPr lang="fa-IR" dirty="0" smtClean="0">
                <a:cs typeface="B Zar" pitchFamily="2" charset="-78"/>
              </a:rPr>
              <a:t>مانند: گلیکولیپیدها</a:t>
            </a:r>
          </a:p>
          <a:p>
            <a:pPr algn="just" rtl="1"/>
            <a:endParaRPr lang="fa-IR" dirty="0">
              <a:cs typeface="B Zar" pitchFamily="2" charset="-78"/>
            </a:endParaRPr>
          </a:p>
          <a:p>
            <a:pPr algn="just" rtl="1"/>
            <a:endParaRPr lang="fa-IR" dirty="0" smtClean="0">
              <a:cs typeface="B Zar" pitchFamily="2" charset="-78"/>
            </a:endParaRPr>
          </a:p>
          <a:p>
            <a:pPr algn="just" rtl="1"/>
            <a:r>
              <a:rPr lang="fa-IR" dirty="0" smtClean="0">
                <a:cs typeface="B Zar" pitchFamily="2" charset="-78"/>
              </a:rPr>
              <a:t>چربی های مشتق شده: یک جزئی اند</a:t>
            </a:r>
          </a:p>
          <a:p>
            <a:pPr algn="just" rtl="1"/>
            <a:r>
              <a:rPr lang="fa-IR" dirty="0" smtClean="0">
                <a:cs typeface="B Zar" pitchFamily="2" charset="-78"/>
              </a:rPr>
              <a:t>مانند: ویتامین </a:t>
            </a:r>
            <a:r>
              <a:rPr lang="en-US" dirty="0" smtClean="0">
                <a:cs typeface="B Zar" pitchFamily="2" charset="-78"/>
              </a:rPr>
              <a:t>D</a:t>
            </a:r>
            <a:endParaRPr lang="fa-IR" dirty="0" smtClean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BA85-05B9-4E8E-A074-10628045020C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1266" name="Picture 2" descr="http://bioweb.wku.edu/courses/biol115/wyatt/biochem/lipid/triglycer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17526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eatfrenchfood.co.uk/images/french-food-o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9837"/>
            <a:ext cx="1905000" cy="18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لیپیدها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انواع </a:t>
            </a:r>
            <a:r>
              <a:rPr lang="fa-IR" sz="2800" b="1" dirty="0" smtClean="0">
                <a:cs typeface="B Zar" pitchFamily="2" charset="-78"/>
              </a:rPr>
              <a:t>اسیدهای چرب</a:t>
            </a:r>
            <a:endParaRPr lang="fa-IR" sz="2800" b="1" dirty="0" smtClean="0">
              <a:cs typeface="B Zar" pitchFamily="2" charset="-78"/>
            </a:endParaRPr>
          </a:p>
          <a:p>
            <a:pPr algn="just" rtl="1"/>
            <a:r>
              <a:rPr lang="fa-IR" sz="2800" dirty="0" smtClean="0">
                <a:cs typeface="B Zar" pitchFamily="2" charset="-78"/>
              </a:rPr>
              <a:t>اسیدهای چرب اشباع</a:t>
            </a:r>
            <a:endParaRPr lang="fa-IR" sz="2800" dirty="0" smtClean="0">
              <a:cs typeface="B Zar" pitchFamily="2" charset="-78"/>
            </a:endParaRPr>
          </a:p>
          <a:p>
            <a:pPr algn="just" rtl="1"/>
            <a:endParaRPr lang="fa-IR" sz="2800" dirty="0" smtClean="0">
              <a:cs typeface="B Zar" pitchFamily="2" charset="-78"/>
            </a:endParaRPr>
          </a:p>
          <a:p>
            <a:pPr algn="just" rtl="1"/>
            <a:endParaRPr lang="fa-IR" sz="2800" dirty="0">
              <a:cs typeface="B Zar" pitchFamily="2" charset="-78"/>
            </a:endParaRPr>
          </a:p>
          <a:p>
            <a:pPr algn="just" rtl="1"/>
            <a:endParaRPr lang="fa-IR" sz="2800" dirty="0" smtClean="0">
              <a:cs typeface="B Zar" pitchFamily="2" charset="-78"/>
            </a:endParaRPr>
          </a:p>
          <a:p>
            <a:pPr algn="just" rtl="1"/>
            <a:r>
              <a:rPr lang="fa-IR" sz="2800" dirty="0">
                <a:cs typeface="B Zar" pitchFamily="2" charset="-78"/>
              </a:rPr>
              <a:t>اسیدهای چرب غیراشباع</a:t>
            </a:r>
            <a:endParaRPr lang="fa-IR" sz="2800" dirty="0">
              <a:cs typeface="B Zar" pitchFamily="2" charset="-78"/>
            </a:endParaRPr>
          </a:p>
          <a:p>
            <a:pPr algn="just" rtl="1"/>
            <a:endParaRPr lang="fa-IR" sz="2800" dirty="0">
              <a:cs typeface="B Zar" pitchFamily="2" charset="-78"/>
            </a:endParaRPr>
          </a:p>
          <a:p>
            <a:pPr algn="just" rtl="1"/>
            <a:endParaRPr lang="en-US" sz="2800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0D5E-913F-4A3A-8445-C4083FB06C8B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290" name="Picture 2" descr="Stearic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90800"/>
            <a:ext cx="55530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le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2" y="4876800"/>
            <a:ext cx="561975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لیپیدها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چند اسیدهای چرب شاخص در مواد غذایی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اسید پالمتیک (</a:t>
            </a:r>
            <a:r>
              <a:rPr lang="en-US" sz="2800" dirty="0" smtClean="0">
                <a:cs typeface="B Zar" pitchFamily="2" charset="-78"/>
              </a:rPr>
              <a:t>C16:0</a:t>
            </a:r>
            <a:r>
              <a:rPr lang="fa-IR" sz="2800" dirty="0" smtClean="0">
                <a:cs typeface="B Zar" pitchFamily="2" charset="-78"/>
              </a:rPr>
              <a:t>)</a:t>
            </a:r>
          </a:p>
          <a:p>
            <a:pPr algn="just" rtl="1"/>
            <a:endParaRPr lang="en-US" sz="2800" dirty="0" smtClean="0">
              <a:cs typeface="B Zar" pitchFamily="2" charset="-78"/>
            </a:endParaRPr>
          </a:p>
          <a:p>
            <a:pPr algn="just" rtl="1"/>
            <a:r>
              <a:rPr lang="fa-IR" sz="2800" dirty="0" smtClean="0">
                <a:cs typeface="B Zar" pitchFamily="2" charset="-78"/>
              </a:rPr>
              <a:t>اسید استئاریک (</a:t>
            </a:r>
            <a:r>
              <a:rPr lang="en-US" sz="2800" dirty="0" smtClean="0">
                <a:cs typeface="B Zar" pitchFamily="2" charset="-78"/>
              </a:rPr>
              <a:t>C18:0</a:t>
            </a:r>
            <a:r>
              <a:rPr lang="fa-IR" sz="2800" dirty="0" smtClean="0">
                <a:cs typeface="B Zar" pitchFamily="2" charset="-78"/>
              </a:rPr>
              <a:t>)</a:t>
            </a:r>
          </a:p>
          <a:p>
            <a:pPr algn="just" rtl="1"/>
            <a:endParaRPr lang="fa-IR" sz="2800" dirty="0" smtClean="0">
              <a:cs typeface="B Zar" pitchFamily="2" charset="-78"/>
            </a:endParaRPr>
          </a:p>
          <a:p>
            <a:pPr algn="just" rtl="1"/>
            <a:r>
              <a:rPr lang="fa-IR" sz="2800" dirty="0" smtClean="0">
                <a:cs typeface="B Zar" pitchFamily="2" charset="-78"/>
              </a:rPr>
              <a:t>اسید اولئیک (</a:t>
            </a:r>
            <a:r>
              <a:rPr lang="en-US" sz="2800" dirty="0" smtClean="0">
                <a:cs typeface="B Zar" pitchFamily="2" charset="-78"/>
              </a:rPr>
              <a:t>C18:1</a:t>
            </a:r>
            <a:r>
              <a:rPr lang="fa-IR" sz="2800" dirty="0" smtClean="0">
                <a:cs typeface="B Zar" pitchFamily="2" charset="-78"/>
              </a:rPr>
              <a:t>)</a:t>
            </a:r>
          </a:p>
          <a:p>
            <a:pPr algn="just" rtl="1"/>
            <a:endParaRPr lang="fa-IR" sz="2800" dirty="0" smtClean="0">
              <a:cs typeface="B Zar" pitchFamily="2" charset="-78"/>
            </a:endParaRPr>
          </a:p>
          <a:p>
            <a:pPr algn="just" rtl="1"/>
            <a:r>
              <a:rPr lang="fa-IR" sz="2800" dirty="0" smtClean="0">
                <a:cs typeface="B Zar" pitchFamily="2" charset="-78"/>
              </a:rPr>
              <a:t>اسید لینولئیک (</a:t>
            </a:r>
            <a:r>
              <a:rPr lang="en-US" sz="2800" dirty="0" smtClean="0">
                <a:cs typeface="B Zar" pitchFamily="2" charset="-78"/>
              </a:rPr>
              <a:t>C18:2</a:t>
            </a:r>
            <a:r>
              <a:rPr lang="fa-IR" sz="2800" dirty="0" smtClean="0">
                <a:cs typeface="B Zar" pitchFamily="2" charset="-78"/>
              </a:rPr>
              <a:t>)</a:t>
            </a:r>
          </a:p>
          <a:p>
            <a:pPr algn="just" rtl="1"/>
            <a:endParaRPr lang="fa-IR" sz="2800" dirty="0">
              <a:cs typeface="B Zar" pitchFamily="2" charset="-78"/>
            </a:endParaRPr>
          </a:p>
          <a:p>
            <a:pPr algn="just" rtl="1"/>
            <a:r>
              <a:rPr lang="fa-IR" sz="2800" dirty="0" smtClean="0">
                <a:cs typeface="B Zar" pitchFamily="2" charset="-78"/>
              </a:rPr>
              <a:t>اسید لینولنیک (</a:t>
            </a:r>
            <a:r>
              <a:rPr lang="en-US" sz="2800" dirty="0" smtClean="0">
                <a:cs typeface="B Zar" pitchFamily="2" charset="-78"/>
              </a:rPr>
              <a:t>C18:3</a:t>
            </a:r>
            <a:r>
              <a:rPr lang="fa-IR" sz="2800" dirty="0" smtClean="0">
                <a:cs typeface="B Zar" pitchFamily="2" charset="-78"/>
              </a:rPr>
              <a:t>)</a:t>
            </a:r>
          </a:p>
          <a:p>
            <a:pPr algn="just" rtl="1"/>
            <a:endParaRPr lang="en-US" sz="2800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0D5E-913F-4A3A-8445-C4083FB06C8B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290" name="Picture 2" descr="Stearic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3" y="2811662"/>
            <a:ext cx="4130017" cy="9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le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2" y="3810000"/>
            <a:ext cx="390938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pic>
        <p:nvPicPr>
          <p:cNvPr id="1026" name="Picture 2" descr="Palmitic Ac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2057400"/>
            <a:ext cx="4025462" cy="9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6/69/Linoleic_aci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7700" y="5105400"/>
            <a:ext cx="3625148" cy="4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1/1f/Linolenic_acid_shorthand_formul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638800"/>
            <a:ext cx="323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082925" y="5867400"/>
            <a:ext cx="269875" cy="514350"/>
          </a:xfrm>
          <a:prstGeom prst="ellipse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لیپیدها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چند اسیدهای چرب شاخص در مواد غذایی</a:t>
            </a:r>
          </a:p>
          <a:p>
            <a:pPr marL="0" indent="0" algn="ctr">
              <a:buNone/>
            </a:pPr>
            <a:r>
              <a:rPr lang="en-US" sz="2800" dirty="0" smtClean="0">
                <a:cs typeface="B Zar" pitchFamily="2" charset="-78"/>
              </a:rPr>
              <a:t>What is the name of C14:0?</a:t>
            </a:r>
          </a:p>
          <a:p>
            <a:pPr marL="0" indent="0" algn="ctr">
              <a:buNone/>
            </a:pPr>
            <a:r>
              <a:rPr lang="en-US" sz="2800" dirty="0" smtClean="0">
                <a:cs typeface="B Zar" pitchFamily="2" charset="-78"/>
              </a:rPr>
              <a:t>In which agricultural product you may find it predominantly?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0D5E-913F-4A3A-8445-C4083FB06C8B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pic>
        <p:nvPicPr>
          <p:cNvPr id="2050" name="Picture 2" descr="http://blog.copdfoundation.org/wp-content/uploads/2012/09/C-Users-sschlegel-Pictures-Question-Mark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لیپیدها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طبقه بندی روغن های گیاهی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1- گروه لینولنیک: سویا، برزک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2- گروه اولئیک و لینولئیک: روغن پنبه دانه، ذرت، آفتاب گردان، بادام زمینی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3- گروه لوریک: روغن پالم و نارگیل (اسید چرب زنجیره کوتاه)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4- گروه اروسیک: روغن کلزا، خردل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میزان اروسیک در کلزا اصلاح نشده = 40%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میزان اروسیک </a:t>
            </a:r>
            <a:r>
              <a:rPr lang="fa-IR" sz="2800" dirty="0">
                <a:cs typeface="B Zar" pitchFamily="2" charset="-78"/>
              </a:rPr>
              <a:t>در </a:t>
            </a:r>
            <a:r>
              <a:rPr lang="fa-IR" sz="2800" dirty="0" smtClean="0">
                <a:cs typeface="B Zar" pitchFamily="2" charset="-78"/>
              </a:rPr>
              <a:t>کانولا= 5%</a:t>
            </a:r>
            <a:endParaRPr lang="fa-IR" sz="2800" dirty="0">
              <a:cs typeface="B Zar" pitchFamily="2" charset="-78"/>
            </a:endParaRPr>
          </a:p>
          <a:p>
            <a:pPr algn="just" rtl="1"/>
            <a:endParaRPr lang="fa-IR" sz="2800" dirty="0">
              <a:cs typeface="B Zar" pitchFamily="2" charset="-78"/>
            </a:endParaRPr>
          </a:p>
          <a:p>
            <a:pPr algn="just" rtl="1"/>
            <a:endParaRPr lang="fa-IR" sz="2800" dirty="0" smtClean="0">
              <a:cs typeface="B Zar" pitchFamily="2" charset="-78"/>
            </a:endParaRPr>
          </a:p>
          <a:p>
            <a:pPr algn="just" rtl="1"/>
            <a:endParaRPr lang="fa-IR" sz="2800" dirty="0" smtClean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0D5E-913F-4A3A-8445-C4083FB06C8B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لیپیدها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طبقه بندی روغن های حیوانی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1- روغنهای ذخیره ای حیوانی: اولئیک، پالمتیک و استئاریک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2- چربی شیر: بسیار متنوع (عمدتا پالمتیک، اولئیک، استئاریک، اسیدهای چرب زنجیر کوتاه)</a:t>
            </a:r>
            <a:endParaRPr lang="fa-IR" sz="2800" dirty="0">
              <a:cs typeface="B Zar" pitchFamily="2" charset="-78"/>
            </a:endParaRPr>
          </a:p>
          <a:p>
            <a:pPr algn="just" rtl="1"/>
            <a:endParaRPr lang="fa-IR" sz="2800" dirty="0">
              <a:cs typeface="B Zar" pitchFamily="2" charset="-78"/>
            </a:endParaRPr>
          </a:p>
          <a:p>
            <a:pPr algn="just" rtl="1"/>
            <a:endParaRPr lang="fa-IR" sz="2800" dirty="0" smtClean="0">
              <a:cs typeface="B Zar" pitchFamily="2" charset="-78"/>
            </a:endParaRPr>
          </a:p>
          <a:p>
            <a:pPr algn="just" rtl="1"/>
            <a:endParaRPr lang="fa-IR" sz="2800" dirty="0" smtClean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0D5E-913F-4A3A-8445-C4083FB06C8B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لیپیدها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fa-IR" sz="2800" b="1" dirty="0" smtClean="0">
                <a:cs typeface="B Zar" pitchFamily="2" charset="-78"/>
              </a:rPr>
              <a:t>چند واکنش مهم لیپیدها: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اکسیداسیون (مخرب)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لیپولیز </a:t>
            </a:r>
            <a:r>
              <a:rPr lang="fa-IR" sz="2800" dirty="0">
                <a:cs typeface="B Zar" pitchFamily="2" charset="-78"/>
              </a:rPr>
              <a:t>(مخرب)</a:t>
            </a:r>
          </a:p>
          <a:p>
            <a:pPr marL="0" indent="0" algn="just" rtl="1">
              <a:buNone/>
            </a:pPr>
            <a:endParaRPr lang="fa-IR" sz="2800" dirty="0" smtClean="0">
              <a:cs typeface="B Zar" pitchFamily="2" charset="-78"/>
            </a:endParaRPr>
          </a:p>
          <a:p>
            <a:pPr algn="just" rtl="1"/>
            <a:endParaRPr lang="fa-IR" sz="2800" dirty="0" smtClean="0">
              <a:cs typeface="B Zar" pitchFamily="2" charset="-78"/>
            </a:endParaRPr>
          </a:p>
          <a:p>
            <a:pPr algn="just" rtl="1"/>
            <a:r>
              <a:rPr lang="fa-IR" sz="2800" dirty="0" smtClean="0">
                <a:cs typeface="B Zar" pitchFamily="2" charset="-78"/>
              </a:rPr>
              <a:t>استریفیکاسیون (عمدتا مفید)</a:t>
            </a:r>
          </a:p>
          <a:p>
            <a:pPr algn="just" rtl="1"/>
            <a:endParaRPr lang="fa-IR" sz="2800" dirty="0" smtClean="0">
              <a:cs typeface="B Zar" pitchFamily="2" charset="-78"/>
            </a:endParaRPr>
          </a:p>
          <a:p>
            <a:pPr algn="just" rtl="1"/>
            <a:endParaRPr lang="fa-IR" sz="2800" dirty="0" smtClean="0">
              <a:cs typeface="B Zar" pitchFamily="2" charset="-78"/>
            </a:endParaRPr>
          </a:p>
          <a:p>
            <a:pPr algn="just" rtl="1"/>
            <a:r>
              <a:rPr lang="fa-IR" sz="2800" dirty="0" smtClean="0">
                <a:cs typeface="B Zar" pitchFamily="2" charset="-78"/>
              </a:rPr>
              <a:t>هیدروژناسیون (مفید)</a:t>
            </a:r>
          </a:p>
          <a:p>
            <a:pPr algn="just" rtl="1"/>
            <a:endParaRPr lang="en-US" sz="2800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FB78-3DC9-4FF9-B9C7-B192F49DD4C3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pic>
        <p:nvPicPr>
          <p:cNvPr id="5122" name="Picture 2" descr="http://dev.sals-pizza.com/wp-content/gallery/how-it-made/oil-food-wine-extra-virgin-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24"/>
            <a:ext cx="332422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3 7"/>
          <p:cNvSpPr/>
          <p:nvPr/>
        </p:nvSpPr>
        <p:spPr>
          <a:xfrm>
            <a:off x="1143000" y="1447800"/>
            <a:ext cx="3200400" cy="10668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59113"/>
              <a:gd name="adj6" fmla="val -16174"/>
              <a:gd name="adj7" fmla="val 161732"/>
              <a:gd name="adj8" fmla="val 229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FF0000"/>
                </a:solidFill>
              </a:rPr>
              <a:t>توضیحات  در  بخش فساد مواد </a:t>
            </a:r>
            <a:r>
              <a:rPr lang="fa-IR" sz="2400" b="1" dirty="0" smtClean="0">
                <a:solidFill>
                  <a:srgbClr val="FF0000"/>
                </a:solidFill>
              </a:rPr>
              <a:t>غذایی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آب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en-US" dirty="0">
              <a:cs typeface="B Zar" pitchFamily="2" charset="-78"/>
            </a:endParaRPr>
          </a:p>
        </p:txBody>
      </p:sp>
      <p:pic>
        <p:nvPicPr>
          <p:cNvPr id="11267" name="Picture 3" descr="http://www.themalaysiantimes.com.my/wp-content/uploads/2012/09/water-reten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329"/>
            <a:ext cx="7696200" cy="522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4B1A-7510-4AB2-B754-2970962C3D18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لیپیدها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algn="just" rtl="1"/>
            <a:r>
              <a:rPr lang="fa-IR" sz="3200" dirty="0" smtClean="0">
                <a:cs typeface="B Zar" pitchFamily="2" charset="-78"/>
              </a:rPr>
              <a:t>استریفیکاسیون</a:t>
            </a:r>
            <a:endParaRPr lang="en-US" sz="3200" dirty="0">
              <a:cs typeface="B Zar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B9C1-4365-458E-89F5-FD02F1A2DCE5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14400" y="2057400"/>
            <a:ext cx="1066800" cy="1676400"/>
            <a:chOff x="1066800" y="2514600"/>
            <a:chExt cx="1066800" cy="1676400"/>
          </a:xfrm>
        </p:grpSpPr>
        <p:grpSp>
          <p:nvGrpSpPr>
            <p:cNvPr id="21" name="Group 20"/>
            <p:cNvGrpSpPr/>
            <p:nvPr/>
          </p:nvGrpSpPr>
          <p:grpSpPr>
            <a:xfrm>
              <a:off x="1066800" y="2667000"/>
              <a:ext cx="457200" cy="1371600"/>
              <a:chOff x="1066800" y="2667000"/>
              <a:chExt cx="457200" cy="1371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066800" y="2667000"/>
                <a:ext cx="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066800" y="26670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066800" y="33528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066800" y="40386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1524000" y="25146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24000" y="32004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O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38862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P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19600" y="2057400"/>
            <a:ext cx="1066800" cy="1676400"/>
            <a:chOff x="1066800" y="2514600"/>
            <a:chExt cx="1066800" cy="1676400"/>
          </a:xfrm>
        </p:grpSpPr>
        <p:grpSp>
          <p:nvGrpSpPr>
            <p:cNvPr id="32" name="Group 31"/>
            <p:cNvGrpSpPr/>
            <p:nvPr/>
          </p:nvGrpSpPr>
          <p:grpSpPr>
            <a:xfrm>
              <a:off x="1066800" y="2667000"/>
              <a:ext cx="457200" cy="1371600"/>
              <a:chOff x="1066800" y="2667000"/>
              <a:chExt cx="457200" cy="13716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066800" y="2667000"/>
                <a:ext cx="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066800" y="26670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066800" y="33528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066800" y="40386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1524000" y="25146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24000" y="32004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O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24000" y="38862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2209800" y="2895600"/>
            <a:ext cx="19812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33600" y="24384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  <a:cs typeface="B Nazanin" pitchFamily="2" charset="-78"/>
              </a:rPr>
              <a:t>اینترا استریفیکاسیون</a:t>
            </a:r>
            <a:endParaRPr lang="en-US" b="1" dirty="0">
              <a:solidFill>
                <a:prstClr val="black"/>
              </a:solidFill>
              <a:cs typeface="B Nazanin" pitchFamily="2" charset="-78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52400" y="4038600"/>
            <a:ext cx="1066800" cy="1676400"/>
            <a:chOff x="1066800" y="2514600"/>
            <a:chExt cx="1066800" cy="1676400"/>
          </a:xfrm>
        </p:grpSpPr>
        <p:grpSp>
          <p:nvGrpSpPr>
            <p:cNvPr id="44" name="Group 43"/>
            <p:cNvGrpSpPr/>
            <p:nvPr/>
          </p:nvGrpSpPr>
          <p:grpSpPr>
            <a:xfrm>
              <a:off x="1066800" y="2667000"/>
              <a:ext cx="457200" cy="1371600"/>
              <a:chOff x="1066800" y="2667000"/>
              <a:chExt cx="457200" cy="13716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066800" y="2667000"/>
                <a:ext cx="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066800" y="26670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066800" y="33528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066800" y="40386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1524000" y="25146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24000" y="32004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O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24000" y="38862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P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57400" y="4038600"/>
            <a:ext cx="1066800" cy="1676400"/>
            <a:chOff x="1066800" y="2514600"/>
            <a:chExt cx="1066800" cy="1676400"/>
          </a:xfrm>
        </p:grpSpPr>
        <p:grpSp>
          <p:nvGrpSpPr>
            <p:cNvPr id="53" name="Group 52"/>
            <p:cNvGrpSpPr/>
            <p:nvPr/>
          </p:nvGrpSpPr>
          <p:grpSpPr>
            <a:xfrm>
              <a:off x="1066800" y="2667000"/>
              <a:ext cx="457200" cy="1371600"/>
              <a:chOff x="1066800" y="2667000"/>
              <a:chExt cx="457200" cy="13716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1066800" y="2667000"/>
                <a:ext cx="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066800" y="26670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066800" y="33528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066800" y="40386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1524000" y="25146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24000" y="32004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24000" y="38862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P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Plus 29"/>
          <p:cNvSpPr/>
          <p:nvPr/>
        </p:nvSpPr>
        <p:spPr>
          <a:xfrm>
            <a:off x="1295400" y="4572000"/>
            <a:ext cx="6858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276600" y="4876800"/>
            <a:ext cx="19812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200400" y="44196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  <a:cs typeface="B Nazanin" pitchFamily="2" charset="-78"/>
              </a:rPr>
              <a:t>اینتر استریفیکاسیون</a:t>
            </a:r>
            <a:endParaRPr lang="en-US" b="1" dirty="0">
              <a:solidFill>
                <a:prstClr val="black"/>
              </a:solidFill>
              <a:cs typeface="B Nazanin" pitchFamily="2" charset="-78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486400" y="4038600"/>
            <a:ext cx="1066800" cy="1676400"/>
            <a:chOff x="1066800" y="2514600"/>
            <a:chExt cx="1066800" cy="1676400"/>
          </a:xfrm>
        </p:grpSpPr>
        <p:grpSp>
          <p:nvGrpSpPr>
            <p:cNvPr id="65" name="Group 64"/>
            <p:cNvGrpSpPr/>
            <p:nvPr/>
          </p:nvGrpSpPr>
          <p:grpSpPr>
            <a:xfrm>
              <a:off x="1066800" y="2667000"/>
              <a:ext cx="457200" cy="1371600"/>
              <a:chOff x="1066800" y="2667000"/>
              <a:chExt cx="457200" cy="13716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1066800" y="2667000"/>
                <a:ext cx="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66800" y="26670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66800" y="33528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066800" y="40386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ctangle 65"/>
            <p:cNvSpPr/>
            <p:nvPr/>
          </p:nvSpPr>
          <p:spPr>
            <a:xfrm>
              <a:off x="1524000" y="25146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24000" y="32004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24000" y="38862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P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391400" y="4038600"/>
            <a:ext cx="1066800" cy="1676400"/>
            <a:chOff x="1066800" y="2514600"/>
            <a:chExt cx="1066800" cy="1676400"/>
          </a:xfrm>
        </p:grpSpPr>
        <p:grpSp>
          <p:nvGrpSpPr>
            <p:cNvPr id="74" name="Group 73"/>
            <p:cNvGrpSpPr/>
            <p:nvPr/>
          </p:nvGrpSpPr>
          <p:grpSpPr>
            <a:xfrm>
              <a:off x="1066800" y="2667000"/>
              <a:ext cx="457200" cy="1371600"/>
              <a:chOff x="1066800" y="2667000"/>
              <a:chExt cx="457200" cy="13716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066800" y="2667000"/>
                <a:ext cx="0" cy="1371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066800" y="26670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066800" y="33528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066800" y="40386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 74"/>
            <p:cNvSpPr/>
            <p:nvPr/>
          </p:nvSpPr>
          <p:spPr>
            <a:xfrm>
              <a:off x="1524000" y="25146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24000" y="32004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O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24000" y="3886200"/>
              <a:ext cx="60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P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049" name="Footer Placeholder 20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82" name="Plus 81"/>
          <p:cNvSpPr/>
          <p:nvPr/>
        </p:nvSpPr>
        <p:spPr>
          <a:xfrm>
            <a:off x="6629400" y="4495800"/>
            <a:ext cx="6858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0662" y="6260812"/>
            <a:ext cx="974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</a:rPr>
              <a:t>فواید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3" name="Picture 2" descr="http://blog.copdfoundation.org/wp-content/uploads/2012/09/C-Users-sschlegel-Pictures-Question-Mark-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62" y="59311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63" grpId="0"/>
      <p:bldP spid="82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لیپیدها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هیدروژناسیون</a:t>
            </a:r>
          </a:p>
          <a:p>
            <a:pPr algn="just" rtl="1"/>
            <a:endParaRPr lang="fa-IR" sz="2800" dirty="0" smtClean="0">
              <a:cs typeface="B Zar" pitchFamily="2" charset="-78"/>
            </a:endParaRPr>
          </a:p>
          <a:p>
            <a:pPr algn="just" rtl="1"/>
            <a:endParaRPr lang="en-US" sz="2800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0D5E-913F-4A3A-8445-C4083FB06C8B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pic>
        <p:nvPicPr>
          <p:cNvPr id="1028" name="Picture 4" descr="http://upload.wikimedia.org/wikipedia/commons/6/69/Linoleic_ac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18852" y="3284666"/>
            <a:ext cx="3625148" cy="4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1/1f/Linolenic_acid_shorthand_formu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895600"/>
            <a:ext cx="3238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276600" y="3352800"/>
            <a:ext cx="19812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00400" y="28956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cs typeface="B Nazanin" pitchFamily="2" charset="-78"/>
              </a:rPr>
              <a:t>+</a:t>
            </a:r>
            <a:r>
              <a:rPr lang="en-US" sz="3200" b="1" dirty="0" smtClean="0">
                <a:solidFill>
                  <a:prstClr val="black"/>
                </a:solidFill>
                <a:cs typeface="B Nazanin" pitchFamily="2" charset="-78"/>
              </a:rPr>
              <a:t>H</a:t>
            </a:r>
            <a:r>
              <a:rPr lang="en-US" sz="3200" b="1" baseline="-25000" dirty="0" smtClean="0">
                <a:solidFill>
                  <a:prstClr val="black"/>
                </a:solidFill>
                <a:cs typeface="B Nazanin" pitchFamily="2" charset="-78"/>
              </a:rPr>
              <a:t>2</a:t>
            </a:r>
            <a:endParaRPr lang="en-US" sz="3200" b="1" baseline="-25000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11453" y="6120825"/>
            <a:ext cx="974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</a:rPr>
              <a:t>فواید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http://blog.copdfoundation.org/wp-content/uploads/2012/09/C-Users-sschlegel-Pictures-Question-Mark-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42147"/>
            <a:ext cx="1463453" cy="14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200400" y="35052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 smtClean="0">
                <a:solidFill>
                  <a:prstClr val="black"/>
                </a:solidFill>
                <a:cs typeface="B Nazanin" pitchFamily="2" charset="-78"/>
              </a:rPr>
              <a:t>کاتالیزور عمدتا نیکل</a:t>
            </a:r>
            <a:endParaRPr lang="en-US" sz="1600" b="1" baseline="-25000" dirty="0">
              <a:solidFill>
                <a:prstClr val="black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24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رنگدانه 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endParaRPr lang="fa-IR" sz="2800" b="1" smtClean="0">
              <a:cs typeface="B Zar" pitchFamily="2" charset="-78"/>
            </a:endParaRPr>
          </a:p>
          <a:p>
            <a:pPr algn="just" rtl="1"/>
            <a:endParaRPr lang="en-US" sz="2800" b="1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1C5-5EC1-4E63-A6AB-7F141DF42E2C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AutoShape 2" descr="https://encrypted-tbn2.gstatic.com/images?q=tbn:ANd9GcT5ADs2bdvHItiRTub6DwrQjBSt7s4-92aR3FK-i22d2hhBnMlx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6" name="Picture 4" descr="http://cdn1.iconfinder.com/data/icons/fruits/512/Toma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6" y="1447800"/>
            <a:ext cx="22097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r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490627"/>
            <a:ext cx="1620133" cy="22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foodsubs.com/Photos/eggplant-Americ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2743200" cy="220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https://encrypted-tbn3.gstatic.com/images?q=tbn:ANd9GcRCLPLYG9ullV9RqoijyAH_5bXC8l4q9x9i9VNDabuAlgVJp9uS"/>
          <p:cNvSpPr>
            <a:spLocks noChangeAspect="1" noChangeArrowheads="1"/>
          </p:cNvSpPr>
          <p:nvPr/>
        </p:nvSpPr>
        <p:spPr bwMode="auto">
          <a:xfrm>
            <a:off x="155575" y="-928688"/>
            <a:ext cx="23622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86" name="Picture 14" descr="http://www.o2h.com.hk/images/beetroot_r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33" y="4490627"/>
            <a:ext cx="3156497" cy="236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7138" y="3472934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prstClr val="black"/>
                </a:solidFill>
              </a:rPr>
              <a:t>لیکوپن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0" y="6029980"/>
            <a:ext cx="990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prstClr val="black"/>
                </a:solidFill>
              </a:rPr>
              <a:t>کاروتن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9485" y="5638800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prstClr val="black"/>
                </a:solidFill>
              </a:rPr>
              <a:t>بتانین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50054" y="3124200"/>
            <a:ext cx="3132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 smtClean="0">
                <a:solidFill>
                  <a:prstClr val="black"/>
                </a:solidFill>
              </a:rPr>
              <a:t>دلفینیدین 3- دی گلوکوزید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رنگدانه 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میوگلوبین</a:t>
            </a:r>
          </a:p>
          <a:p>
            <a:pPr algn="just" rtl="1"/>
            <a:endParaRPr lang="en-US" sz="2800" b="1" dirty="0">
              <a:cs typeface="B Zar" pitchFamily="2" charset="-78"/>
            </a:endParaRPr>
          </a:p>
        </p:txBody>
      </p:sp>
      <p:pic>
        <p:nvPicPr>
          <p:cNvPr id="7172" name="Picture 4" descr="myoglobinpig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3429000" cy="297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1C5-5EC1-4E63-A6AB-7F141DF42E2C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6386" name="Picture 2" descr="http://www.canningbasics.com/images/cutem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58" y="2286000"/>
            <a:ext cx="4495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 rot="1687224">
            <a:off x="1180172" y="4530908"/>
            <a:ext cx="1066800" cy="748248"/>
          </a:xfrm>
          <a:prstGeom prst="ellipse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0715298">
            <a:off x="1217744" y="5609840"/>
            <a:ext cx="1066800" cy="748248"/>
          </a:xfrm>
          <a:prstGeom prst="ellipse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20715298">
            <a:off x="2744656" y="4614712"/>
            <a:ext cx="1066800" cy="748248"/>
          </a:xfrm>
          <a:prstGeom prst="ellipse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687224">
            <a:off x="2934628" y="5597708"/>
            <a:ext cx="1066800" cy="748248"/>
          </a:xfrm>
          <a:prstGeom prst="ellipse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358488" y="5219288"/>
            <a:ext cx="460912" cy="400462"/>
          </a:xfrm>
          <a:prstGeom prst="flowChartConnector">
            <a:avLst/>
          </a:prstGeom>
          <a:solidFill>
            <a:srgbClr val="FFFF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gular Pentagon 8"/>
          <p:cNvSpPr/>
          <p:nvPr/>
        </p:nvSpPr>
        <p:spPr>
          <a:xfrm rot="10800000">
            <a:off x="2362200" y="3581400"/>
            <a:ext cx="1143000" cy="1066800"/>
          </a:xfrm>
          <a:prstGeom prst="pentagon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981200" y="6381338"/>
            <a:ext cx="460912" cy="400462"/>
          </a:xfrm>
          <a:prstGeom prst="flowChartConnector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5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8" grpId="0" animBg="1"/>
      <p:bldP spid="9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ر</a:t>
            </a:r>
            <a:r>
              <a:rPr lang="fa-IR" dirty="0" smtClean="0">
                <a:cs typeface="B Zar" pitchFamily="2" charset="-78"/>
              </a:rPr>
              <a:t>نگدانه 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کلروفیل </a:t>
            </a:r>
            <a:r>
              <a:rPr lang="en-US" b="1" dirty="0" smtClean="0">
                <a:cs typeface="B Zar" pitchFamily="2" charset="-78"/>
              </a:rPr>
              <a:t>a</a:t>
            </a:r>
            <a:endParaRPr lang="en-US" sz="2800" b="1" dirty="0">
              <a:cs typeface="B Zar" pitchFamily="2" charset="-78"/>
            </a:endParaRPr>
          </a:p>
        </p:txBody>
      </p:sp>
      <p:pic>
        <p:nvPicPr>
          <p:cNvPr id="8194" name="Picture 2" descr="File:Chlorophyll 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2286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8530-BE20-4A6E-B66F-197453A43BCC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7410" name="Picture 2" descr="http://static.ddmcdn.com/gif/what-are-cruciferous-vegetab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75331"/>
            <a:ext cx="4724400" cy="45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341120" y="1752600"/>
            <a:ext cx="365760" cy="365760"/>
          </a:xfrm>
          <a:prstGeom prst="flowChartConnector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ر</a:t>
            </a:r>
            <a:r>
              <a:rPr lang="fa-IR" dirty="0" smtClean="0">
                <a:cs typeface="B Zar" pitchFamily="2" charset="-78"/>
              </a:rPr>
              <a:t>نگدانه 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کلروفیل 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در حظور اسید ضعیف کلروفیل </a:t>
            </a:r>
            <a:r>
              <a:rPr lang="en-US" sz="2800" dirty="0" smtClean="0">
                <a:cs typeface="B Zar" pitchFamily="2" charset="-78"/>
              </a:rPr>
              <a:t>Mg</a:t>
            </a:r>
            <a:r>
              <a:rPr lang="en-US" sz="2800" baseline="30000" dirty="0" smtClean="0">
                <a:cs typeface="B Zar" pitchFamily="2" charset="-78"/>
              </a:rPr>
              <a:t>+2</a:t>
            </a:r>
            <a:r>
              <a:rPr lang="fa-IR" sz="2800" dirty="0" smtClean="0">
                <a:cs typeface="B Zar" pitchFamily="2" charset="-78"/>
              </a:rPr>
              <a:t> را از دست می دهد و تبدیل به فئوفتین (قهوه ای رنگ) می شود.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کلروفیل در شرایط قلیایی پایدار است. افزودن کربنات سدیم باعث حفظ رنگ سبز می شود.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با جایگزینی منیزیم با مس رنگ سبز پایدار ایجاد می شود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8530-BE20-4A6E-B66F-197453A43BCC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pic>
        <p:nvPicPr>
          <p:cNvPr id="10" name="Picture 2" descr="http://static.ddmcdn.com/gif/what-are-cruciferous-vegeta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5690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itchFamily="2" charset="-78"/>
              </a:rPr>
              <a:t>ویتامین ها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20000"/>
              </a:lnSpc>
            </a:pPr>
            <a:r>
              <a:rPr lang="fa-IR" sz="2800" dirty="0" smtClean="0"/>
              <a:t>ویتامین ها ترکیبات تغذیه ای هستند که به میزان کم مورد نیاز هستند.</a:t>
            </a:r>
          </a:p>
          <a:p>
            <a:pPr algn="r" rtl="1">
              <a:lnSpc>
                <a:spcPct val="120000"/>
              </a:lnSpc>
            </a:pPr>
            <a:endParaRPr lang="fa-IR" sz="2800" dirty="0" smtClean="0"/>
          </a:p>
          <a:p>
            <a:pPr algn="r" rtl="1">
              <a:lnSpc>
                <a:spcPct val="120000"/>
              </a:lnSpc>
            </a:pPr>
            <a:r>
              <a:rPr lang="fa-IR" sz="2800" dirty="0" smtClean="0"/>
              <a:t>ویتامین ها یا پیش سازهای آنها به وسیله بدن قابل سنتز نیستند، پس باید به وسیله غذا تامین شوند.</a:t>
            </a:r>
          </a:p>
          <a:p>
            <a:pPr algn="r" rtl="1">
              <a:lnSpc>
                <a:spcPct val="120000"/>
              </a:lnSpc>
            </a:pPr>
            <a:r>
              <a:rPr lang="fa-IR" sz="2800" dirty="0"/>
              <a:t> </a:t>
            </a:r>
            <a:r>
              <a:rPr lang="fa-IR" sz="2800" dirty="0" smtClean="0"/>
              <a:t>ویتامین ها به عنوان منبع انرژی در نظر گرفته نمی شوند.</a:t>
            </a:r>
          </a:p>
          <a:p>
            <a:pPr algn="r" rtl="1">
              <a:lnSpc>
                <a:spcPct val="120000"/>
              </a:lnSpc>
            </a:pPr>
            <a:endParaRPr lang="fa-IR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4345-C7CF-4E54-B1D7-1E86774AAFFB}" type="datetime1">
              <a:rPr lang="en-US" smtClean="0">
                <a:solidFill>
                  <a:srgbClr val="000000"/>
                </a:solidFill>
              </a:rPr>
              <a:pPr/>
              <a:t>12/2/2012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3263-85BE-4153-B23F-1A5E30F5212B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>
                <a:solidFill>
                  <a:srgbClr val="464646"/>
                </a:solidFill>
                <a:cs typeface="B Nazanin" pitchFamily="2" charset="-78"/>
              </a:rPr>
              <a:t>ویتامین ها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810000" cy="48006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fa-IR" b="1" dirty="0" smtClean="0"/>
              <a:t>ویتامین های محلول درچربی: </a:t>
            </a:r>
          </a:p>
          <a:p>
            <a:pPr algn="ctr">
              <a:buFontTx/>
              <a:buNone/>
            </a:pPr>
            <a:r>
              <a:rPr lang="fa-IR" b="1" dirty="0" smtClean="0"/>
              <a:t>می توانند در بافت ها ذخیره شوند</a:t>
            </a:r>
            <a:endParaRPr lang="en-US" dirty="0"/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336699"/>
                </a:solidFill>
              </a:rPr>
              <a:t>A</a:t>
            </a:r>
            <a:endParaRPr lang="en-US" dirty="0">
              <a:solidFill>
                <a:srgbClr val="336699"/>
              </a:solidFill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rgbClr val="336699"/>
                </a:solidFill>
              </a:rPr>
              <a:t>D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336699"/>
                </a:solidFill>
              </a:rPr>
              <a:t>E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336699"/>
                </a:solidFill>
              </a:rPr>
              <a:t>K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828800"/>
            <a:ext cx="4572000" cy="48006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b="1" dirty="0"/>
              <a:t>ویتامین های محلول </a:t>
            </a:r>
            <a:r>
              <a:rPr lang="fa-IR" b="1" dirty="0" smtClean="0"/>
              <a:t>در آب: </a:t>
            </a:r>
            <a:endParaRPr lang="fa-IR" b="1" dirty="0"/>
          </a:p>
          <a:p>
            <a:pPr algn="ctr">
              <a:buFontTx/>
              <a:buNone/>
            </a:pPr>
            <a:r>
              <a:rPr lang="fa-IR" b="1" dirty="0" smtClean="0"/>
              <a:t>نمی </a:t>
            </a:r>
            <a:r>
              <a:rPr lang="fa-IR" b="1" dirty="0"/>
              <a:t>توانند در بافت ها </a:t>
            </a:r>
            <a:r>
              <a:rPr lang="fa-IR" b="1" dirty="0" smtClean="0"/>
              <a:t>ذخیره شوند، باید در جیره غذایی روزانه باشند</a:t>
            </a:r>
            <a:endParaRPr lang="en-US" dirty="0">
              <a:solidFill>
                <a:srgbClr val="336699"/>
              </a:solidFill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rgbClr val="336699"/>
                </a:solidFill>
              </a:rPr>
              <a:t>Examples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336699"/>
                </a:solidFill>
              </a:rPr>
              <a:t>B, B1, B2, B6 &amp; B12 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336699"/>
                </a:solidFill>
              </a:rPr>
              <a:t>Niacin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336699"/>
                </a:solidFill>
              </a:rPr>
              <a:t>Folic Acid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336699"/>
                </a:solidFill>
              </a:rPr>
              <a:t>C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CAF7-9DAF-4828-B4E7-3121769E5592}" type="datetime1">
              <a:rPr lang="en-US" smtClean="0">
                <a:solidFill>
                  <a:srgbClr val="000000"/>
                </a:solidFill>
              </a:rPr>
              <a:pPr/>
              <a:t>12/2/2012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89B4-24BA-448A-99FB-33380D554C4D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17DF-2AD9-4954-8F3C-BC9012A40674}" type="slidenum">
              <a:rPr lang="en-US"/>
              <a:pPr/>
              <a:t>38</a:t>
            </a:fld>
            <a:endParaRPr lang="en-US"/>
          </a:p>
        </p:txBody>
      </p:sp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000" dirty="0" smtClean="0"/>
              <a:t>ویتامین های محلول در چربی</a:t>
            </a:r>
            <a:endParaRPr lang="en-US" sz="500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80000"/>
              </a:lnSpc>
            </a:pPr>
            <a:r>
              <a:rPr lang="fa-IR" sz="2800" b="1" dirty="0" smtClean="0"/>
              <a:t>ویتامین </a:t>
            </a:r>
            <a:r>
              <a:rPr lang="en-US" sz="2800" b="1" dirty="0" smtClean="0"/>
              <a:t>A</a:t>
            </a:r>
            <a:r>
              <a:rPr lang="fa-IR" sz="2800" b="1" dirty="0" smtClean="0"/>
              <a:t>: </a:t>
            </a:r>
            <a:r>
              <a:rPr lang="fa-IR" sz="2800" dirty="0" smtClean="0"/>
              <a:t>از ترکیبات کاروتنوئیدی تامین می شود. رایج ترین علائم کمبود ضعف بینایی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 algn="r" rtl="1">
              <a:lnSpc>
                <a:spcPct val="80000"/>
              </a:lnSpc>
            </a:pPr>
            <a:r>
              <a:rPr lang="fa-IR" sz="2800" b="1" dirty="0" smtClean="0"/>
              <a:t>ویتامین </a:t>
            </a:r>
            <a:r>
              <a:rPr lang="en-US" sz="2800" b="1" dirty="0" smtClean="0"/>
              <a:t>D</a:t>
            </a:r>
            <a:r>
              <a:rPr lang="fa-IR" sz="2800" b="1" dirty="0" smtClean="0"/>
              <a:t>: </a:t>
            </a:r>
            <a:r>
              <a:rPr lang="fa-IR" sz="2800" dirty="0" smtClean="0"/>
              <a:t>کمبود سبب عدم تعادل کلسیم و فسفر و پوکی استخوان</a:t>
            </a:r>
          </a:p>
          <a:p>
            <a:pPr algn="r" rtl="1">
              <a:lnSpc>
                <a:spcPct val="80000"/>
              </a:lnSpc>
            </a:pPr>
            <a:endParaRPr lang="fa-IR" sz="2800" dirty="0" smtClean="0"/>
          </a:p>
          <a:p>
            <a:pPr algn="r" rtl="1">
              <a:lnSpc>
                <a:spcPct val="80000"/>
              </a:lnSpc>
            </a:pPr>
            <a:r>
              <a:rPr lang="fa-IR" sz="2800" b="1" dirty="0" smtClean="0"/>
              <a:t>ویتامین </a:t>
            </a:r>
            <a:r>
              <a:rPr lang="en-US" sz="2800" b="1" dirty="0" smtClean="0"/>
              <a:t>E</a:t>
            </a:r>
            <a:r>
              <a:rPr lang="fa-IR" sz="2800" b="1" dirty="0" smtClean="0"/>
              <a:t>: </a:t>
            </a:r>
            <a:r>
              <a:rPr lang="fa-IR" sz="2800" dirty="0"/>
              <a:t>کمبود سبب </a:t>
            </a:r>
            <a:r>
              <a:rPr lang="fa-IR" sz="2800" dirty="0" smtClean="0"/>
              <a:t>بروز بیماری های قلبی عروقی</a:t>
            </a:r>
          </a:p>
          <a:p>
            <a:pPr algn="r" rtl="1">
              <a:lnSpc>
                <a:spcPct val="80000"/>
              </a:lnSpc>
            </a:pPr>
            <a:endParaRPr lang="fa-IR" sz="2800" dirty="0" smtClean="0"/>
          </a:p>
          <a:p>
            <a:pPr algn="r" rtl="1">
              <a:lnSpc>
                <a:spcPct val="80000"/>
              </a:lnSpc>
            </a:pPr>
            <a:r>
              <a:rPr lang="fa-IR" sz="2800" b="1" dirty="0" smtClean="0"/>
              <a:t>ویتامین </a:t>
            </a:r>
            <a:r>
              <a:rPr lang="en-US" sz="2800" b="1" dirty="0" smtClean="0"/>
              <a:t>K</a:t>
            </a:r>
            <a:r>
              <a:rPr lang="fa-IR" sz="2800" b="1" dirty="0" smtClean="0"/>
              <a:t>: </a:t>
            </a:r>
            <a:r>
              <a:rPr lang="fa-IR" sz="2800" dirty="0" smtClean="0"/>
              <a:t>در ایجاد فاکتور هشت خون موثر است.</a:t>
            </a:r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FA4F-B9A3-4387-8934-DF06E3E8DB49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مقدار توصیه شده چند ویتامین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C16B-1CAF-4117-9E60-3F17C9863C43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843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600200"/>
            <a:ext cx="55816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آب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en-US" dirty="0">
              <a:cs typeface="B Zar" pitchFamily="2" charset="-78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2057400"/>
            <a:ext cx="7922756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E778F-3D05-473D-B09C-FF5C3071B9D6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643B-68E6-4F98-9788-7A52D47F7E5E}" type="slidenum">
              <a:rPr lang="en-US"/>
              <a:pPr/>
              <a:t>40</a:t>
            </a:fld>
            <a:endParaRPr lang="en-US"/>
          </a:p>
        </p:txBody>
      </p:sp>
      <p:sp>
        <p:nvSpPr>
          <p:cNvPr id="1003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dirty="0" smtClean="0"/>
              <a:t>ویتامین های محلول در آب</a:t>
            </a:r>
            <a:endParaRPr lang="en-US" sz="44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, thiamine</a:t>
            </a:r>
          </a:p>
          <a:p>
            <a:pPr>
              <a:lnSpc>
                <a:spcPct val="90000"/>
              </a:lnSpc>
            </a:pPr>
            <a:endParaRPr lang="fa-IR" sz="2400" dirty="0" smtClean="0"/>
          </a:p>
          <a:p>
            <a:pPr>
              <a:lnSpc>
                <a:spcPct val="90000"/>
              </a:lnSpc>
            </a:pPr>
            <a:endParaRPr lang="fa-IR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/>
              <a:t>, riboflavin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6</a:t>
            </a:r>
            <a:r>
              <a:rPr lang="en-US" sz="2400" dirty="0"/>
              <a:t>, </a:t>
            </a:r>
            <a:r>
              <a:rPr lang="en-US" sz="2400" dirty="0" err="1"/>
              <a:t>pyridoxamine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12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Biotin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Niacin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Folacin</a:t>
            </a:r>
            <a:endParaRPr lang="en-US" sz="2400" baseline="-25000" dirty="0"/>
          </a:p>
          <a:p>
            <a:pPr marL="0" indent="0">
              <a:lnSpc>
                <a:spcPct val="90000"/>
              </a:lnSpc>
              <a:buNone/>
            </a:pPr>
            <a:endParaRPr lang="fa-IR" dirty="0"/>
          </a:p>
          <a:p>
            <a:pPr marL="0" indent="0">
              <a:lnSpc>
                <a:spcPct val="90000"/>
              </a:lnSpc>
              <a:buNone/>
            </a:pPr>
            <a:endParaRPr lang="fa-IR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Vitamin </a:t>
            </a:r>
            <a:r>
              <a:rPr lang="en-US" sz="2400" dirty="0"/>
              <a:t>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663A-2007-4684-8AC3-0B91B40CDB90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pic>
        <p:nvPicPr>
          <p:cNvPr id="7" name="Picture 1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5111750"/>
            <a:ext cx="2209800" cy="18224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5054600"/>
            <a:ext cx="2063750" cy="17859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14504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-Up Arrow 5"/>
          <p:cNvSpPr/>
          <p:nvPr/>
        </p:nvSpPr>
        <p:spPr>
          <a:xfrm rot="5400000">
            <a:off x="2628899" y="914400"/>
            <a:ext cx="723901" cy="27813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33600" y="6022975"/>
            <a:ext cx="1219200" cy="377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A38-1739-4E11-92CF-4FAA7A2CCC40}" type="slidenum">
              <a:rPr lang="en-US"/>
              <a:pPr/>
              <a:t>41</a:t>
            </a:fld>
            <a:endParaRPr lang="en-US"/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dirty="0" smtClean="0"/>
              <a:t>مواد معدنی</a:t>
            </a:r>
            <a:endParaRPr lang="en-US" sz="44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800" b="1" dirty="0" smtClean="0"/>
              <a:t>آهن: </a:t>
            </a:r>
            <a:r>
              <a:rPr lang="fa-IR" sz="2800" dirty="0" smtClean="0"/>
              <a:t>عنصر موجود در هموگلوبین</a:t>
            </a:r>
          </a:p>
          <a:p>
            <a:pPr algn="r" rtl="1"/>
            <a:r>
              <a:rPr lang="fa-IR" sz="2800" b="1" dirty="0" smtClean="0"/>
              <a:t>منیزیم: </a:t>
            </a:r>
            <a:r>
              <a:rPr lang="fa-IR" sz="2800" dirty="0" smtClean="0"/>
              <a:t>در ساختار  بعضی از آنزیم ها</a:t>
            </a:r>
          </a:p>
          <a:p>
            <a:pPr algn="r" rtl="1"/>
            <a:r>
              <a:rPr lang="fa-IR" sz="2800" b="1" dirty="0" smtClean="0"/>
              <a:t>کلسیم: </a:t>
            </a:r>
            <a:r>
              <a:rPr lang="fa-IR" sz="2800" dirty="0" smtClean="0"/>
              <a:t>استحکام استخوان و دندان</a:t>
            </a:r>
          </a:p>
          <a:p>
            <a:pPr algn="r" rtl="1"/>
            <a:r>
              <a:rPr lang="fa-IR" sz="2800" b="1" dirty="0" smtClean="0"/>
              <a:t>فسفر</a:t>
            </a:r>
            <a:r>
              <a:rPr lang="fa-IR" sz="2800" b="1" dirty="0"/>
              <a:t>: </a:t>
            </a:r>
            <a:r>
              <a:rPr lang="fa-IR" sz="2800" dirty="0"/>
              <a:t>استحکام استخوان و دندان</a:t>
            </a:r>
            <a:endParaRPr lang="fa-IR" sz="2800" dirty="0" smtClean="0"/>
          </a:p>
          <a:p>
            <a:pPr algn="r" rtl="1"/>
            <a:r>
              <a:rPr lang="fa-IR" sz="2800" b="1" dirty="0" smtClean="0"/>
              <a:t>روی: </a:t>
            </a:r>
            <a:r>
              <a:rPr lang="fa-IR" sz="2800" dirty="0" smtClean="0"/>
              <a:t>در ساختار آنزیم ها</a:t>
            </a:r>
          </a:p>
          <a:p>
            <a:pPr algn="r" rtl="1"/>
            <a:r>
              <a:rPr lang="fa-IR" sz="2800" b="1" dirty="0" smtClean="0"/>
              <a:t>مس</a:t>
            </a:r>
            <a:r>
              <a:rPr lang="fa-IR" sz="2800" b="1" dirty="0"/>
              <a:t>: </a:t>
            </a:r>
            <a:r>
              <a:rPr lang="fa-IR" sz="2800" dirty="0"/>
              <a:t>در ساختار آنزیم ها</a:t>
            </a:r>
            <a:endParaRPr lang="fa-IR" sz="2800" dirty="0" smtClean="0"/>
          </a:p>
          <a:p>
            <a:pPr algn="r" rtl="1"/>
            <a:r>
              <a:rPr lang="fa-IR" sz="2800" b="1" dirty="0" smtClean="0"/>
              <a:t>ید: </a:t>
            </a:r>
            <a:r>
              <a:rPr lang="fa-IR" sz="2800" dirty="0" smtClean="0"/>
              <a:t>هورمون تیروئید</a:t>
            </a:r>
          </a:p>
          <a:p>
            <a:pPr algn="r" rtl="1"/>
            <a:r>
              <a:rPr lang="fa-IR" sz="2800" b="1" dirty="0" smtClean="0"/>
              <a:t>سدیم: </a:t>
            </a:r>
            <a:r>
              <a:rPr lang="fa-IR" sz="2800" dirty="0" smtClean="0"/>
              <a:t>عنصر موجود در مایعات بدن</a:t>
            </a:r>
          </a:p>
          <a:p>
            <a:pPr algn="r" rtl="1"/>
            <a:r>
              <a:rPr lang="fa-IR" sz="2800" b="1" dirty="0"/>
              <a:t>کلر: </a:t>
            </a:r>
            <a:r>
              <a:rPr lang="fa-IR" sz="2800" dirty="0"/>
              <a:t>عنصر موجود در مایعات بدن</a:t>
            </a:r>
            <a:endParaRPr lang="fa-IR" sz="2800" dirty="0" smtClean="0"/>
          </a:p>
          <a:p>
            <a:pPr algn="r" rtl="1"/>
            <a:r>
              <a:rPr lang="fa-IR" sz="2800" b="1" dirty="0"/>
              <a:t>فلئور: </a:t>
            </a:r>
            <a:r>
              <a:rPr lang="fa-IR" sz="2800" dirty="0"/>
              <a:t>استحکام استخوان و دندان</a:t>
            </a:r>
            <a:endParaRPr lang="fa-IR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FA0C-0C1B-45B8-95C1-593A87E97F36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400" dirty="0" smtClean="0">
                <a:solidFill>
                  <a:schemeClr val="tx1"/>
                </a:solidFill>
                <a:effectLst/>
                <a:cs typeface="B Zar" pitchFamily="2" charset="-78"/>
              </a:rPr>
              <a:t>آب</a:t>
            </a:r>
            <a:endParaRPr lang="en-US" sz="4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3200" b="1" dirty="0" smtClean="0"/>
              <a:t>میزان آب ماده غذایی (محتوای رطوبتی)</a:t>
            </a:r>
          </a:p>
          <a:p>
            <a:pPr marL="0" indent="0" algn="just" rtl="1">
              <a:buNone/>
            </a:pPr>
            <a:r>
              <a:rPr lang="fa-IR" sz="2800" dirty="0" smtClean="0"/>
              <a:t>وزن مرطوب</a:t>
            </a:r>
          </a:p>
          <a:p>
            <a:pPr marL="0" indent="0" algn="just" rtl="1">
              <a:buNone/>
            </a:pPr>
            <a:r>
              <a:rPr lang="fa-IR" sz="2800" dirty="0" smtClean="0"/>
              <a:t>وزن خشک</a:t>
            </a:r>
          </a:p>
          <a:p>
            <a:pPr marL="0" indent="0" algn="just" rtl="1">
              <a:buNone/>
            </a:pPr>
            <a:r>
              <a:rPr lang="fa-IR" sz="2800" dirty="0" smtClean="0"/>
              <a:t>سوال: اگر دو ماده با رطوبت یکسان باشند آیا عمر ماندگاری یکسانی دارند؟</a:t>
            </a:r>
          </a:p>
          <a:p>
            <a:pPr marL="0" indent="0" algn="just" rtl="1">
              <a:buNone/>
            </a:pPr>
            <a:r>
              <a:rPr lang="fa-IR" sz="2800" dirty="0" smtClean="0"/>
              <a:t>مثال:</a:t>
            </a:r>
          </a:p>
          <a:p>
            <a:pPr marL="0" indent="0" algn="just" rtl="1">
              <a:buNone/>
            </a:pPr>
            <a:r>
              <a:rPr lang="fa-IR" sz="2800" dirty="0" smtClean="0"/>
              <a:t>روغن بادام زمینی 1% رطوبت فاسد می شود</a:t>
            </a:r>
          </a:p>
          <a:p>
            <a:pPr marL="0" indent="0" algn="just" rtl="1">
              <a:buNone/>
            </a:pPr>
            <a:r>
              <a:rPr lang="fa-IR" sz="2800" dirty="0" smtClean="0"/>
              <a:t>نشاسته سیب زمینی با 15% پایدار است</a:t>
            </a:r>
            <a:endParaRPr lang="fa-IR" sz="2800" dirty="0"/>
          </a:p>
          <a:p>
            <a:pPr marL="0" indent="0" algn="just" rtl="1">
              <a:buNone/>
            </a:pPr>
            <a:r>
              <a:rPr lang="fa-IR" sz="3200" b="1" dirty="0" smtClean="0"/>
              <a:t>فعالیت آبی</a:t>
            </a:r>
          </a:p>
          <a:p>
            <a:pPr marL="0" indent="0" algn="just" rtl="1">
              <a:buNone/>
            </a:pPr>
            <a:endParaRPr lang="fa-IR" sz="4000" dirty="0" smtClean="0"/>
          </a:p>
          <a:p>
            <a:pPr marL="0" indent="0" algn="just" rtl="1"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74C4-E074-4BE5-857D-7C5C55DE88FC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1817593" cy="5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ultiply 5"/>
          <p:cNvSpPr/>
          <p:nvPr/>
        </p:nvSpPr>
        <p:spPr>
          <a:xfrm>
            <a:off x="228600" y="3048000"/>
            <a:ext cx="8001000" cy="685800"/>
          </a:xfrm>
          <a:prstGeom prst="mathMultiply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آب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Zar" pitchFamily="2" charset="-78"/>
              </a:rPr>
              <a:t>منحنی هم دمای جذب</a:t>
            </a:r>
            <a:endParaRPr lang="en-US" dirty="0">
              <a:cs typeface="B Zar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024382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F559-9C0E-434A-B1F9-31D9197592C5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قندها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cs typeface="B Zar" pitchFamily="2" charset="-78"/>
              </a:rPr>
              <a:t>قندها (کربوهیدرات ها)</a:t>
            </a:r>
          </a:p>
          <a:p>
            <a:pPr algn="just" rtl="1"/>
            <a:r>
              <a:rPr lang="fa-IR" sz="3200" dirty="0" smtClean="0">
                <a:cs typeface="B Zar" pitchFamily="2" charset="-78"/>
              </a:rPr>
              <a:t>مونوساکارید (معمولا 5 یا 6 کربنی)</a:t>
            </a:r>
          </a:p>
          <a:p>
            <a:pPr algn="just" rtl="1"/>
            <a:r>
              <a:rPr lang="fa-IR" sz="3200" dirty="0" smtClean="0">
                <a:cs typeface="B Zar" pitchFamily="2" charset="-78"/>
              </a:rPr>
              <a:t>دی ساکارید</a:t>
            </a:r>
          </a:p>
          <a:p>
            <a:pPr algn="just" rtl="1"/>
            <a:r>
              <a:rPr lang="fa-IR" sz="3200" dirty="0" smtClean="0">
                <a:cs typeface="B Zar" pitchFamily="2" charset="-78"/>
              </a:rPr>
              <a:t>پلی ساکارید</a:t>
            </a:r>
            <a:endParaRPr lang="en-US" sz="3200" dirty="0">
              <a:cs typeface="B Zar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5F53-49C0-4E60-93CD-453376AA394C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 descr="http://www.tokresource.org/tok_classes/biobiobio/biomenu/carbs_lipids_proteins/polysaccharide_1_c_la_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51931"/>
            <a:ext cx="3886201" cy="34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قندها</a:t>
            </a:r>
            <a:endParaRPr lang="en-US" dirty="0">
              <a:cs typeface="B Zar" pitchFamily="2" charset="-78"/>
            </a:endParaRPr>
          </a:p>
        </p:txBody>
      </p:sp>
      <p:pic>
        <p:nvPicPr>
          <p:cNvPr id="1028" name="Picture 4" descr="Struktur von D- und L-Gluc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1" y="3048000"/>
            <a:ext cx="259414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76803" y="3002280"/>
            <a:ext cx="1375997" cy="225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6" descr="Struktur von Fruct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01" y="3048000"/>
            <a:ext cx="2785599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33800" y="2843213"/>
            <a:ext cx="1447800" cy="256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8" descr="Struktur von Galact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02280"/>
            <a:ext cx="259644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81601" y="2843213"/>
            <a:ext cx="1377246" cy="256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9" descr="C:\Users\mmm\Desktop\361px-DL-Mannos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84" y="3002280"/>
            <a:ext cx="259121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10400" y="2863645"/>
            <a:ext cx="1295400" cy="256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47" name="Picture 23" descr="C:\Users\mmm\Desktop\157px-Alpha-D-Glucopyranos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5" y="1539240"/>
            <a:ext cx="118226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mmm\Desktop\0198529171.fructose.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12707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mmm\Desktop\157px-Beta-D-Galactopyranose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9" y="1600200"/>
            <a:ext cx="1182266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le:Alpha-D-Mannopyranose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34" y="1632260"/>
            <a:ext cx="1123066" cy="9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023F-DF1A-4153-A014-1B6087DEB140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6096000"/>
            <a:ext cx="3273262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C</a:t>
            </a:r>
            <a:r>
              <a:rPr lang="en-US" sz="4800" baseline="-25000" dirty="0" smtClean="0">
                <a:solidFill>
                  <a:srgbClr val="FF0000"/>
                </a:solidFill>
              </a:rPr>
              <a:t>6</a:t>
            </a:r>
            <a:r>
              <a:rPr lang="en-US" sz="4800" dirty="0" smtClean="0">
                <a:solidFill>
                  <a:srgbClr val="FF0000"/>
                </a:solidFill>
              </a:rPr>
              <a:t> H</a:t>
            </a:r>
            <a:r>
              <a:rPr lang="en-US" sz="4800" baseline="-25000" dirty="0" smtClean="0">
                <a:solidFill>
                  <a:srgbClr val="FF0000"/>
                </a:solidFill>
              </a:rPr>
              <a:t>12</a:t>
            </a:r>
            <a:r>
              <a:rPr lang="en-US" sz="4800" dirty="0" smtClean="0">
                <a:solidFill>
                  <a:srgbClr val="FF0000"/>
                </a:solidFill>
              </a:rPr>
              <a:t> O</a:t>
            </a:r>
            <a:r>
              <a:rPr lang="en-US" sz="4800" baseline="-25000" dirty="0" smtClean="0">
                <a:solidFill>
                  <a:srgbClr val="FF0000"/>
                </a:solidFill>
              </a:rPr>
              <a:t>6</a:t>
            </a:r>
            <a:endParaRPr lang="en-US" sz="4800" baseline="-25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0399" y="1359362"/>
            <a:ext cx="212202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مونوساکاریدهای رایج</a:t>
            </a:r>
            <a:endParaRPr lang="en-US" sz="2800" baseline="-25000" dirty="0">
              <a:solidFill>
                <a:prstClr val="black"/>
              </a:solidFill>
              <a:cs typeface="B Nazanin" pitchFamily="2" charset="-78"/>
            </a:endParaRPr>
          </a:p>
        </p:txBody>
      </p:sp>
      <p:pic>
        <p:nvPicPr>
          <p:cNvPr id="6146" name="Picture 2" descr="http://images.mathrubhumi.com/english_images/2012/May/08/03082_18059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42" y="5307936"/>
            <a:ext cx="709765" cy="71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howupfitness.com/wp-content/uploads/2012/08/honey-kills-bacteria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5181600"/>
            <a:ext cx="904874" cy="10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liongadgets.com/wordpress/wp-content/uploads/2012/09/question-mar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09" y="5181600"/>
            <a:ext cx="886237" cy="8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harrisfarm.com.au/images/uploaded_images/brushed_potatoes_sm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1600"/>
            <a:ext cx="838616" cy="8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قندها (پلی ساکاریدها)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دی ساکاریدها رایج</a:t>
            </a:r>
            <a:endParaRPr lang="en-US" sz="2800" b="1" dirty="0">
              <a:cs typeface="B Zar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B70B-CAE2-4F26-A37B-2489CB4CBFD2}" type="datetime1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447132466"/>
              </p:ext>
            </p:extLst>
          </p:nvPr>
        </p:nvGraphicFramePr>
        <p:xfrm>
          <a:off x="152400" y="1905000"/>
          <a:ext cx="85402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Bent Arrow 30"/>
          <p:cNvSpPr/>
          <p:nvPr/>
        </p:nvSpPr>
        <p:spPr>
          <a:xfrm>
            <a:off x="5562600" y="2133600"/>
            <a:ext cx="1295400" cy="160020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44106" y="2133600"/>
            <a:ext cx="1361694" cy="6519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H</a:t>
            </a:r>
            <a:r>
              <a:rPr lang="en-US" b="1" baseline="-25000" dirty="0" smtClean="0">
                <a:solidFill>
                  <a:prstClr val="white"/>
                </a:solidFill>
              </a:rPr>
              <a:t>2</a:t>
            </a:r>
            <a:r>
              <a:rPr lang="en-US" b="1" dirty="0" smtClean="0">
                <a:solidFill>
                  <a:prstClr val="white"/>
                </a:solidFill>
              </a:rPr>
              <a:t>O</a:t>
            </a:r>
            <a:endParaRPr lang="en-US" b="1" dirty="0">
              <a:solidFill>
                <a:prstClr val="white"/>
              </a:solidFill>
            </a:endParaRP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747820199"/>
              </p:ext>
            </p:extLst>
          </p:nvPr>
        </p:nvGraphicFramePr>
        <p:xfrm>
          <a:off x="828294" y="4495800"/>
          <a:ext cx="6639306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1" grpId="0" animBg="1"/>
      <p:bldP spid="32" grpId="0" animBg="1"/>
      <p:bldGraphic spid="33" grpId="0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4">
      <a:majorFont>
        <a:latin typeface="Times New Roman"/>
        <a:ea typeface=""/>
        <a:cs typeface="B Zar"/>
      </a:majorFont>
      <a:minorFont>
        <a:latin typeface="Times New Roman"/>
        <a:ea typeface=""/>
        <a:cs typeface="B Za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Microsoft Office PowerPoint</Application>
  <PresentationFormat>On-screen Show (4:3)</PresentationFormat>
  <Paragraphs>410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Clarity</vt:lpstr>
      <vt:lpstr>2. ترکیبات مواد غذایی</vt:lpstr>
      <vt:lpstr>ترکیبات مواد غذایی</vt:lpstr>
      <vt:lpstr>آب</vt:lpstr>
      <vt:lpstr>آب</vt:lpstr>
      <vt:lpstr>آب</vt:lpstr>
      <vt:lpstr>آب</vt:lpstr>
      <vt:lpstr>قندها</vt:lpstr>
      <vt:lpstr>قندها</vt:lpstr>
      <vt:lpstr>قندها (پلی ساکاریدها)</vt:lpstr>
      <vt:lpstr>قندها (پلی ساکاریدها)</vt:lpstr>
      <vt:lpstr>قندها</vt:lpstr>
      <vt:lpstr>قندها</vt:lpstr>
      <vt:lpstr>قندها</vt:lpstr>
      <vt:lpstr>قندها</vt:lpstr>
      <vt:lpstr>قندها</vt:lpstr>
      <vt:lpstr>قندها (پلی ساکاریدها)</vt:lpstr>
      <vt:lpstr>قندها</vt:lpstr>
      <vt:lpstr>پروتئین ها</vt:lpstr>
      <vt:lpstr>پروتئین ها</vt:lpstr>
      <vt:lpstr>پروتئین ها</vt:lpstr>
      <vt:lpstr>پروتئین ها</vt:lpstr>
      <vt:lpstr>پروتئین ها</vt:lpstr>
      <vt:lpstr>لیپیدها</vt:lpstr>
      <vt:lpstr>لیپیدها</vt:lpstr>
      <vt:lpstr>لیپیدها</vt:lpstr>
      <vt:lpstr>لیپیدها</vt:lpstr>
      <vt:lpstr>لیپیدها</vt:lpstr>
      <vt:lpstr>لیپیدها</vt:lpstr>
      <vt:lpstr>لیپیدها</vt:lpstr>
      <vt:lpstr>لیپیدها</vt:lpstr>
      <vt:lpstr>لیپیدها</vt:lpstr>
      <vt:lpstr>رنگدانه ها</vt:lpstr>
      <vt:lpstr>رنگدانه ها</vt:lpstr>
      <vt:lpstr>رنگدانه ها</vt:lpstr>
      <vt:lpstr>رنگدانه ها</vt:lpstr>
      <vt:lpstr>ویتامین ها</vt:lpstr>
      <vt:lpstr>ویتامین ها</vt:lpstr>
      <vt:lpstr>ویتامین های محلول در چربی</vt:lpstr>
      <vt:lpstr>مقدار توصیه شده چند ویتامین</vt:lpstr>
      <vt:lpstr>ویتامین های محلول در آب</vt:lpstr>
      <vt:lpstr>مواد معدنی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ترکیبات مواد غذایی</dc:title>
  <dc:creator>mmm</dc:creator>
  <cp:lastModifiedBy>mmm</cp:lastModifiedBy>
  <cp:revision>2</cp:revision>
  <dcterms:created xsi:type="dcterms:W3CDTF">2006-08-16T00:00:00Z</dcterms:created>
  <dcterms:modified xsi:type="dcterms:W3CDTF">2012-12-02T16:56:06Z</dcterms:modified>
</cp:coreProperties>
</file>