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4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6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1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8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2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0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9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9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3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1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A6853-23C7-4D70-85D4-940F1021AA4C}" type="datetimeFigureOut">
              <a:rPr lang="en-US" smtClean="0"/>
              <a:t>2020-06-15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5A5C6-D50A-4EE1-A7B7-67DCBCAC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7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76" y="0"/>
            <a:ext cx="689385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1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83"/>
    </mc:Choice>
    <mc:Fallback>
      <p:transition spd="slow" advTm="33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95" x="8191500" y="5073650"/>
          <p14:tracePt t="5513" x="8191500" y="5067300"/>
          <p14:tracePt t="5521" x="8172450" y="5035550"/>
          <p14:tracePt t="5530" x="8166100" y="5022850"/>
          <p14:tracePt t="5542" x="8140700" y="4997450"/>
          <p14:tracePt t="5559" x="8115300" y="4965700"/>
          <p14:tracePt t="5576" x="8045450" y="4895850"/>
          <p14:tracePt t="5592" x="7994650" y="4832350"/>
          <p14:tracePt t="5609" x="7931150" y="4749800"/>
          <p14:tracePt t="5625" x="7854950" y="4629150"/>
          <p14:tracePt t="5642" x="7804150" y="4521200"/>
          <p14:tracePt t="5659" x="7740650" y="4432300"/>
          <p14:tracePt t="5675" x="7677150" y="4337050"/>
          <p14:tracePt t="5692" x="7626350" y="4260850"/>
          <p14:tracePt t="5709" x="7581900" y="4197350"/>
          <p14:tracePt t="5725" x="7537450" y="4133850"/>
          <p14:tracePt t="5742" x="7480300" y="4032250"/>
          <p14:tracePt t="5746" x="7448550" y="3968750"/>
          <p14:tracePt t="5759" x="7410450" y="3873500"/>
          <p14:tracePt t="5775" x="7321550" y="3765550"/>
          <p14:tracePt t="5793" x="7219950" y="3632200"/>
          <p14:tracePt t="5808" x="7112000" y="3492500"/>
          <p14:tracePt t="5825" x="7048500" y="3397250"/>
          <p14:tracePt t="5842" x="6978650" y="3289300"/>
          <p14:tracePt t="5859" x="6940550" y="3238500"/>
          <p14:tracePt t="5875" x="6908800" y="3194050"/>
          <p14:tracePt t="5892" x="6883400" y="3162300"/>
          <p14:tracePt t="5909" x="6864350" y="3124200"/>
          <p14:tracePt t="5925" x="6858000" y="3105150"/>
          <p14:tracePt t="5958" x="6781800" y="2971800"/>
          <p14:tracePt t="5975" x="6750050" y="2914650"/>
          <p14:tracePt t="5992" x="6705600" y="2774950"/>
          <p14:tracePt t="6008" x="6648450" y="2667000"/>
          <p14:tracePt t="6025" x="6610350" y="2578100"/>
          <p14:tracePt t="6042" x="6584950" y="2508250"/>
          <p14:tracePt t="6058" x="6565900" y="2463800"/>
          <p14:tracePt t="6075" x="6540500" y="2425700"/>
          <p14:tracePt t="6092" x="6534150" y="2406650"/>
          <p14:tracePt t="6108" x="6527800" y="2393950"/>
          <p14:tracePt t="6125" x="6527800" y="2387600"/>
          <p14:tracePt t="6162" x="6521450" y="2381250"/>
          <p14:tracePt t="6175" x="6521450" y="2374900"/>
          <p14:tracePt t="156142" x="6521450" y="2349500"/>
          <p14:tracePt t="156220" x="7505700" y="0"/>
          <p14:tracePt t="156228" x="7708900" y="0"/>
          <p14:tracePt t="156245" x="8159750" y="0"/>
          <p14:tracePt t="156262" x="8350250" y="0"/>
          <p14:tracePt t="156870" x="8286750" y="25400"/>
          <p14:tracePt t="156877" x="8216900" y="63500"/>
          <p14:tracePt t="156886" x="8172450" y="69850"/>
          <p14:tracePt t="156895" x="8147050" y="82550"/>
          <p14:tracePt t="156926" x="8140700" y="82550"/>
          <p14:tracePt t="156934" x="8134350" y="88900"/>
          <p14:tracePt t="157005" x="8115300" y="101600"/>
          <p14:tracePt t="157014" x="8089900" y="120650"/>
          <p14:tracePt t="157022" x="8051800" y="158750"/>
          <p14:tracePt t="157030" x="8001000" y="190500"/>
          <p14:tracePt t="157045" x="7861300" y="266700"/>
          <p14:tracePt t="157061" x="7715250" y="311150"/>
          <p14:tracePt t="157078" x="7613650" y="355600"/>
          <p14:tracePt t="157094" x="7512050" y="381000"/>
          <p14:tracePt t="157111" x="7505700" y="431800"/>
          <p14:tracePt t="157128" x="7486650" y="508000"/>
          <p14:tracePt t="157144" x="7461250" y="571500"/>
          <p14:tracePt t="157161" x="7442200" y="609600"/>
          <p14:tracePt t="157178" x="7416800" y="660400"/>
          <p14:tracePt t="157194" x="7378700" y="736600"/>
          <p14:tracePt t="157211" x="7372350" y="793750"/>
          <p14:tracePt t="157228" x="7346950" y="895350"/>
          <p14:tracePt t="157245" x="7296150" y="1041400"/>
          <p14:tracePt t="157261" x="7258050" y="1174750"/>
          <p14:tracePt t="157277" x="7213600" y="1320800"/>
          <p14:tracePt t="157294" x="7162800" y="1454150"/>
          <p14:tracePt t="157311" x="7137400" y="1555750"/>
          <p14:tracePt t="157328" x="7092950" y="1657350"/>
          <p14:tracePt t="157344" x="7061200" y="1771650"/>
          <p14:tracePt t="157361" x="7023100" y="1879600"/>
          <p14:tracePt t="157377" x="6997700" y="1949450"/>
          <p14:tracePt t="157394" x="6959600" y="2012950"/>
          <p14:tracePt t="157411" x="6953250" y="2051050"/>
          <p14:tracePt t="157427" x="6921500" y="2114550"/>
          <p14:tracePt t="157445" x="6864350" y="2184400"/>
          <p14:tracePt t="157461" x="6826250" y="2222500"/>
          <p14:tracePt t="157477" x="6819900" y="2241550"/>
          <p14:tracePt t="157494" x="6781800" y="2279650"/>
          <p14:tracePt t="157511" x="6762750" y="2298700"/>
          <p14:tracePt t="157527" x="6711950" y="2317750"/>
          <p14:tracePt t="157544" x="6699250" y="2330450"/>
          <p14:tracePt t="157561" x="6661150" y="2349500"/>
          <p14:tracePt t="157577" x="6623050" y="2368550"/>
          <p14:tracePt t="157594" x="6572250" y="2387600"/>
          <p14:tracePt t="157611" x="6521450" y="2406650"/>
          <p14:tracePt t="157627" x="6457950" y="2432050"/>
          <p14:tracePt t="157644" x="6381750" y="2463800"/>
          <p14:tracePt t="157661" x="6286500" y="2508250"/>
          <p14:tracePt t="157677" x="6216650" y="2527300"/>
          <p14:tracePt t="157694" x="6096000" y="2578100"/>
          <p14:tracePt t="157711" x="5981700" y="2609850"/>
          <p14:tracePt t="157727" x="5880100" y="2628900"/>
          <p14:tracePt t="157744" x="5765800" y="2660650"/>
          <p14:tracePt t="157760" x="5683250" y="2692400"/>
          <p14:tracePt t="157777" x="5632450" y="2717800"/>
          <p14:tracePt t="157794" x="5486400" y="2749550"/>
          <p14:tracePt t="157810" x="5359400" y="2762250"/>
          <p14:tracePt t="157827" x="5302250" y="2774950"/>
          <p14:tracePt t="157844" x="5251450" y="2813050"/>
          <p14:tracePt t="157861" x="5207000" y="2832100"/>
          <p14:tracePt t="157877" x="5187950" y="2844800"/>
          <p14:tracePt t="157894" x="5111750" y="2901950"/>
          <p14:tracePt t="157910" x="5105400" y="2901950"/>
          <p14:tracePt t="157927" x="5073650" y="2901950"/>
          <p14:tracePt t="157944" x="5029200" y="2901950"/>
          <p14:tracePt t="157960" x="4991100" y="2901950"/>
          <p14:tracePt t="157977" x="4921250" y="2901950"/>
          <p14:tracePt t="157994" x="4864100" y="2901950"/>
          <p14:tracePt t="158010" x="4819650" y="2901950"/>
          <p14:tracePt t="158027" x="4756150" y="2901950"/>
          <p14:tracePt t="158044" x="4718050" y="2901950"/>
          <p14:tracePt t="158061" x="4654550" y="2901950"/>
          <p14:tracePt t="158077" x="4597400" y="2901950"/>
          <p14:tracePt t="158093" x="4527550" y="2901950"/>
          <p14:tracePt t="158110" x="4432300" y="2901950"/>
          <p14:tracePt t="158127" x="4343400" y="2901950"/>
          <p14:tracePt t="158144" x="4229100" y="2901950"/>
          <p14:tracePt t="158160" x="4133850" y="2851150"/>
          <p14:tracePt t="158177" x="4064000" y="2825750"/>
          <p14:tracePt t="158193" x="4044950" y="2819400"/>
          <p14:tracePt t="158210" x="4038600" y="2819400"/>
          <p14:tracePt t="158318" x="4038600" y="2813050"/>
          <p14:tracePt t="158326" x="4057650" y="2800350"/>
          <p14:tracePt t="158342" x="4064000" y="2794000"/>
          <p14:tracePt t="158350" x="4089400" y="2794000"/>
          <p14:tracePt t="158360" x="4095750" y="2787650"/>
          <p14:tracePt t="158377" x="4108450" y="2781300"/>
          <p14:tracePt t="158393" x="4127500" y="2781300"/>
          <p14:tracePt t="158410" x="4133850" y="2774950"/>
          <p14:tracePt t="158463" x="4140200" y="2774950"/>
          <p14:tracePt t="158470" x="4152900" y="2774950"/>
          <p14:tracePt t="158478" x="4159250" y="2774950"/>
          <p14:tracePt t="158493" x="4171950" y="2774950"/>
          <p14:tracePt t="158510" x="4184650" y="2774950"/>
          <p14:tracePt t="158527" x="4191000" y="2774950"/>
          <p14:tracePt t="158543" x="4197350" y="2774950"/>
          <p14:tracePt t="158576" x="4203700" y="2774950"/>
          <p14:tracePt t="158670" x="4229100" y="2774950"/>
          <p14:tracePt t="158678" x="4235450" y="2774950"/>
          <p14:tracePt t="158686" x="4241800" y="2774950"/>
          <p14:tracePt t="158694" x="4254500" y="2774950"/>
          <p14:tracePt t="158710" x="4260850" y="2774950"/>
          <p14:tracePt t="163439" x="4292600" y="2774950"/>
          <p14:tracePt t="163447" x="4362450" y="2774950"/>
          <p14:tracePt t="163455" x="4451350" y="2774950"/>
          <p14:tracePt t="163472" x="4584700" y="2800350"/>
          <p14:tracePt t="163489" x="4616450" y="2813050"/>
          <p14:tracePt t="164646" x="4629150" y="2819400"/>
          <p14:tracePt t="166727" x="4635500" y="2825750"/>
          <p14:tracePt t="166823" x="4641850" y="2825750"/>
          <p14:tracePt t="166839" x="4648200" y="2825750"/>
          <p14:tracePt t="166879" x="4654550" y="2825750"/>
          <p14:tracePt t="167967" x="4660900" y="2832100"/>
          <p14:tracePt t="167983" x="4660900" y="2838450"/>
          <p14:tracePt t="167991" x="4654550" y="2844800"/>
          <p14:tracePt t="168007" x="4648200" y="2851150"/>
          <p14:tracePt t="168039" x="4641850" y="2857500"/>
          <p14:tracePt t="168047" x="4629150" y="2857500"/>
          <p14:tracePt t="168063" x="4622800" y="2857500"/>
          <p14:tracePt t="168072" x="4616450" y="2863850"/>
          <p14:tracePt t="168088" x="4610100" y="2870200"/>
          <p14:tracePt t="168103" x="4597400" y="2876550"/>
          <p14:tracePt t="168119" x="4578350" y="2895600"/>
          <p14:tracePt t="168135" x="4559300" y="2908300"/>
          <p14:tracePt t="168152" x="4552950" y="2908300"/>
          <p14:tracePt t="168168" x="4540250" y="2908300"/>
          <p14:tracePt t="168185" x="4508500" y="2914650"/>
          <p14:tracePt t="168201" x="4502150" y="2914650"/>
          <p14:tracePt t="168218" x="4483100" y="2914650"/>
          <p14:tracePt t="168235" x="4457700" y="2921000"/>
          <p14:tracePt t="168251" x="4445000" y="2921000"/>
          <p14:tracePt t="168268" x="4438650" y="2921000"/>
          <p14:tracePt t="168272" x="4419600" y="2921000"/>
          <p14:tracePt t="168285" x="4413250" y="2921000"/>
          <p14:tracePt t="168301" x="4406900" y="2921000"/>
          <p14:tracePt t="168318" x="4400550" y="2921000"/>
          <p14:tracePt t="168335" x="4368800" y="2933700"/>
          <p14:tracePt t="168368" x="4362450" y="2933700"/>
          <p14:tracePt t="168385" x="4349750" y="2933700"/>
          <p14:tracePt t="168401" x="4343400" y="2933700"/>
          <p14:tracePt t="168423" x="4330700" y="2914650"/>
          <p14:tracePt t="168895" x="4330700" y="2901950"/>
          <p14:tracePt t="168911" x="4318000" y="2882900"/>
          <p14:tracePt t="168927" x="4311650" y="2876550"/>
          <p14:tracePt t="168944" x="4298950" y="2863850"/>
          <p14:tracePt t="168959" x="4298950" y="2851150"/>
          <p14:tracePt t="168967" x="4298950" y="2844800"/>
          <p14:tracePt t="168975" x="4298950" y="2832100"/>
          <p14:tracePt t="168984" x="4298950" y="2813050"/>
          <p14:tracePt t="169001" x="4298950" y="2794000"/>
          <p14:tracePt t="169017" x="4298950" y="2781300"/>
          <p14:tracePt t="169034" x="4298950" y="2774950"/>
          <p14:tracePt t="169051" x="4298950" y="2768600"/>
          <p14:tracePt t="169084" x="4298950" y="2762250"/>
          <p14:tracePt t="169104" x="4298950" y="2749550"/>
          <p14:tracePt t="169199" x="4298950" y="2743200"/>
          <p14:tracePt t="169207" x="4298950" y="2736850"/>
          <p14:tracePt t="169223" x="4298950" y="2724150"/>
          <p14:tracePt t="169239" x="4298950" y="2711450"/>
          <p14:tracePt t="169272" x="4298950" y="2705100"/>
          <p14:tracePt t="169287" x="4298950" y="2698750"/>
          <p14:tracePt t="169304" x="4298950" y="2692400"/>
          <p14:tracePt t="169687" x="4298950" y="2679700"/>
          <p14:tracePt t="169719" x="4298950" y="2673350"/>
          <p14:tracePt t="169759" x="4298950" y="2667000"/>
          <p14:tracePt t="169791" x="4298950" y="2660650"/>
          <p14:tracePt t="169799" x="4305300" y="2647950"/>
          <p14:tracePt t="171023" x="4311650" y="2641600"/>
          <p14:tracePt t="171032" x="4324350" y="2641600"/>
          <p14:tracePt t="171040" x="4330700" y="2641600"/>
          <p14:tracePt t="171049" x="4349750" y="2641600"/>
          <p14:tracePt t="171066" x="4368800" y="2641600"/>
          <p14:tracePt t="171082" x="4432300" y="2622550"/>
          <p14:tracePt t="171099" x="4457700" y="2622550"/>
          <p14:tracePt t="171116" x="4464050" y="2622550"/>
          <p14:tracePt t="171304" x="4457700" y="2622550"/>
          <p14:tracePt t="171312" x="4451350" y="2628900"/>
          <p14:tracePt t="172000" x="4438650" y="2641600"/>
          <p14:tracePt t="172016" x="4425950" y="2660650"/>
          <p14:tracePt t="172032" x="4425950" y="2667000"/>
          <p14:tracePt t="172039" x="4419600" y="2673350"/>
          <p14:tracePt t="172056" x="4413250" y="2679700"/>
          <p14:tracePt t="172096" x="4413250" y="2692400"/>
          <p14:tracePt t="172160" x="4406900" y="2698750"/>
          <p14:tracePt t="172576" x="4400550" y="2698750"/>
          <p14:tracePt t="173224" x="4394200" y="2705100"/>
          <p14:tracePt t="173232" x="4387850" y="2711450"/>
          <p14:tracePt t="173832" x="4387850" y="2724150"/>
          <p14:tracePt t="173840" x="4387850" y="2730500"/>
          <p14:tracePt t="173856" x="4387850" y="2736850"/>
          <p14:tracePt t="173872" x="4387850" y="2743200"/>
          <p14:tracePt t="173888" x="4387850" y="2762250"/>
          <p14:tracePt t="173896" x="4387850" y="2768600"/>
          <p14:tracePt t="173913" x="4387850" y="2774950"/>
          <p14:tracePt t="173944" x="4387850" y="2781300"/>
          <p14:tracePt t="173952" x="4387850" y="2794000"/>
          <p14:tracePt t="173963" x="4387850" y="2800350"/>
          <p14:tracePt t="173980" x="4387850" y="2806700"/>
          <p14:tracePt t="173996" x="4387850" y="2813050"/>
          <p14:tracePt t="174013" x="4387850" y="2819400"/>
          <p14:tracePt t="174544" x="4387850" y="2825750"/>
          <p14:tracePt t="175584" x="4387850" y="2832100"/>
          <p14:tracePt t="175680" x="4387850" y="2838450"/>
          <p14:tracePt t="176064" x="4387850" y="2844800"/>
          <p14:tracePt t="176200" x="4387850" y="2857500"/>
          <p14:tracePt t="176256" x="4387850" y="2863850"/>
          <p14:tracePt t="177489" x="4394200" y="2857500"/>
          <p14:tracePt t="177561" x="4400550" y="2851150"/>
          <p14:tracePt t="177593" x="4406900" y="2851150"/>
          <p14:tracePt t="177601" x="4413250" y="2851150"/>
          <p14:tracePt t="177705" x="4425950" y="2857500"/>
          <p14:tracePt t="177713" x="4432300" y="2863850"/>
          <p14:tracePt t="177729" x="4438650" y="2870200"/>
          <p14:tracePt t="177745" x="4445000" y="2870200"/>
          <p14:tracePt t="177776" x="4451350" y="2870200"/>
          <p14:tracePt t="177809" x="4457700" y="2870200"/>
          <p14:tracePt t="177824" x="4464050" y="2876550"/>
          <p14:tracePt t="177841" x="4476750" y="2876550"/>
          <p14:tracePt t="177857" x="4483100" y="2876550"/>
          <p14:tracePt t="177888" x="4495800" y="2876550"/>
          <p14:tracePt t="177921" x="4502150" y="2876550"/>
          <p14:tracePt t="177953" x="4508500" y="2882900"/>
          <p14:tracePt t="177961" x="4514850" y="2882900"/>
          <p14:tracePt t="178064" x="4521200" y="2882900"/>
          <p14:tracePt t="178073" x="4527550" y="2882900"/>
          <p14:tracePt t="178088" x="4533900" y="2882900"/>
          <p14:tracePt t="178145" x="4546600" y="2882900"/>
          <p14:tracePt t="178241" x="4552950" y="2882900"/>
          <p14:tracePt t="178273" x="4565650" y="2882900"/>
          <p14:tracePt t="178289" x="4572000" y="2876550"/>
          <p14:tracePt t="178305" x="4572000" y="2870200"/>
          <p14:tracePt t="178321" x="4578350" y="2863850"/>
          <p14:tracePt t="178728" x="4565650" y="2863850"/>
          <p14:tracePt t="178737" x="4559300" y="2863850"/>
          <p14:tracePt t="178745" x="4552950" y="2863850"/>
          <p14:tracePt t="178760" x="4521200" y="2876550"/>
          <p14:tracePt t="178776" x="4495800" y="2876550"/>
          <p14:tracePt t="178792" x="4489450" y="2876550"/>
          <p14:tracePt t="178809" x="4457700" y="2876550"/>
          <p14:tracePt t="178826" x="4451350" y="2876550"/>
          <p14:tracePt t="178842" x="4445000" y="2876550"/>
          <p14:tracePt t="178859" x="4438650" y="2876550"/>
          <p14:tracePt t="178876" x="4425950" y="2876550"/>
          <p14:tracePt t="178892" x="4413250" y="2876550"/>
          <p14:tracePt t="178909" x="4406900" y="2876550"/>
          <p14:tracePt t="178926" x="4394200" y="2876550"/>
          <p14:tracePt t="179025" x="4387850" y="2863850"/>
          <p14:tracePt t="179040" x="4387850" y="2857500"/>
          <p14:tracePt t="179073" x="4387850" y="2844800"/>
          <p14:tracePt t="179081" x="4387850" y="2838450"/>
          <p14:tracePt t="179097" x="4387850" y="2832100"/>
          <p14:tracePt t="179112" x="4387850" y="2819400"/>
          <p14:tracePt t="179125" x="4387850" y="2813050"/>
          <p14:tracePt t="179142" x="4387850" y="2806700"/>
          <p14:tracePt t="179159" x="4387850" y="2800350"/>
          <p14:tracePt t="179175" x="4387850" y="2794000"/>
          <p14:tracePt t="179201" x="4387850" y="2781300"/>
          <p14:tracePt t="179209" x="4387850" y="2762250"/>
          <p14:tracePt t="179225" x="4387850" y="2755900"/>
          <p14:tracePt t="179265" x="4387850" y="2743200"/>
          <p14:tracePt t="179306" x="4387850" y="2730500"/>
          <p14:tracePt t="179353" x="4387850" y="2717800"/>
          <p14:tracePt t="179361" x="4394200" y="2711450"/>
          <p14:tracePt t="179368" x="4400550" y="2698750"/>
          <p14:tracePt t="179377" x="4406900" y="2692400"/>
          <p14:tracePt t="179392" x="4419600" y="2692400"/>
          <p14:tracePt t="179408" x="4432300" y="2686050"/>
          <p14:tracePt t="179425" x="4451350" y="2686050"/>
          <p14:tracePt t="179442" x="4483100" y="2673350"/>
          <p14:tracePt t="179458" x="4502150" y="2660650"/>
          <p14:tracePt t="179492" x="4521200" y="2647950"/>
          <p14:tracePt t="179508" x="4527550" y="2647950"/>
          <p14:tracePt t="179525" x="4559300" y="2641600"/>
          <p14:tracePt t="179542" x="4565650" y="2641600"/>
          <p14:tracePt t="179558" x="4584700" y="2641600"/>
          <p14:tracePt t="179575" x="4597400" y="2641600"/>
          <p14:tracePt t="179592" x="4603750" y="2641600"/>
          <p14:tracePt t="179608" x="4622800" y="2641600"/>
          <p14:tracePt t="179625" x="4635500" y="2641600"/>
          <p14:tracePt t="179642" x="4660900" y="2641600"/>
          <p14:tracePt t="179658" x="4692650" y="2641600"/>
          <p14:tracePt t="179675" x="4711700" y="2641600"/>
          <p14:tracePt t="179692" x="4730750" y="2628900"/>
          <p14:tracePt t="179708" x="4743450" y="2628900"/>
          <p14:tracePt t="179725" x="4775200" y="2628900"/>
          <p14:tracePt t="179742" x="4794250" y="2628900"/>
          <p14:tracePt t="179758" x="4813300" y="2628900"/>
          <p14:tracePt t="179762" x="4838700" y="2628900"/>
          <p14:tracePt t="179775" x="4845050" y="2628900"/>
          <p14:tracePt t="179792" x="4870450" y="2628900"/>
          <p14:tracePt t="179808" x="4876800" y="2628900"/>
          <p14:tracePt t="179825" x="4895850" y="2628900"/>
          <p14:tracePt t="179841" x="4908550" y="2628900"/>
          <p14:tracePt t="179858" x="4933950" y="2628900"/>
          <p14:tracePt t="179875" x="4953000" y="2628900"/>
          <p14:tracePt t="179891" x="4972050" y="2628900"/>
          <p14:tracePt t="179908" x="5003800" y="2628900"/>
          <p14:tracePt t="179925" x="5022850" y="2628900"/>
          <p14:tracePt t="179941" x="5054600" y="2635250"/>
          <p14:tracePt t="179958" x="5060950" y="2635250"/>
          <p14:tracePt t="179975" x="5092700" y="2641600"/>
          <p14:tracePt t="180040" x="5099050" y="2641600"/>
          <p14:tracePt t="180121" x="5118100" y="2667000"/>
          <p14:tracePt t="180169" x="5118100" y="2673350"/>
          <p14:tracePt t="180185" x="5118100" y="2686050"/>
          <p14:tracePt t="180201" x="5118100" y="2692400"/>
          <p14:tracePt t="180209" x="5118100" y="2705100"/>
          <p14:tracePt t="180217" x="5124450" y="2724150"/>
          <p14:tracePt t="180233" x="5124450" y="2730500"/>
          <p14:tracePt t="180249" x="5124450" y="2736850"/>
          <p14:tracePt t="180258" x="5124450" y="2743200"/>
          <p14:tracePt t="180289" x="5124450" y="2762250"/>
          <p14:tracePt t="180297" x="5124450" y="2768600"/>
          <p14:tracePt t="180329" x="5118100" y="2787650"/>
          <p14:tracePt t="180337" x="5118100" y="2794000"/>
          <p14:tracePt t="180353" x="5111750" y="2806700"/>
          <p14:tracePt t="180385" x="5105400" y="2813050"/>
          <p14:tracePt t="180394" x="5105400" y="2825750"/>
          <p14:tracePt t="180401" x="5099050" y="2832100"/>
          <p14:tracePt t="180409" x="5092700" y="2838450"/>
          <p14:tracePt t="180424" x="5080000" y="2851150"/>
          <p14:tracePt t="180441" x="5080000" y="2857500"/>
          <p14:tracePt t="180458" x="5073650" y="2882900"/>
          <p14:tracePt t="180497" x="5067300" y="2901950"/>
          <p14:tracePt t="180529" x="5060950" y="2908300"/>
          <p14:tracePt t="180537" x="5054600" y="2914650"/>
          <p14:tracePt t="180553" x="5048250" y="2921000"/>
          <p14:tracePt t="180569" x="5041900" y="2927350"/>
          <p14:tracePt t="180585" x="5022850" y="2940050"/>
          <p14:tracePt t="180601" x="5016500" y="2946400"/>
          <p14:tracePt t="180617" x="5010150" y="2952750"/>
          <p14:tracePt t="180625" x="5010150" y="2959100"/>
          <p14:tracePt t="180657" x="5003800" y="2971800"/>
          <p14:tracePt t="180673" x="4997450" y="2978150"/>
          <p14:tracePt t="180681" x="4991100" y="2984500"/>
          <p14:tracePt t="180713" x="4984750" y="2990850"/>
          <p14:tracePt t="180721" x="4978400" y="2997200"/>
          <p14:tracePt t="180729" x="4972050" y="3003550"/>
          <p14:tracePt t="180745" x="4965700" y="3009900"/>
          <p14:tracePt t="180761" x="4953000" y="3016250"/>
          <p14:tracePt t="180801" x="4946650" y="3016250"/>
          <p14:tracePt t="180810" x="4933950" y="3022600"/>
          <p14:tracePt t="180825" x="4927600" y="3022600"/>
          <p14:tracePt t="180833" x="4921250" y="3028950"/>
          <p14:tracePt t="180841" x="4914900" y="3035300"/>
          <p14:tracePt t="180857" x="4889500" y="3041650"/>
          <p14:tracePt t="180874" x="4883150" y="3048000"/>
          <p14:tracePt t="180891" x="4876800" y="3054350"/>
          <p14:tracePt t="180907" x="4864100" y="3067050"/>
          <p14:tracePt t="180924" x="4851400" y="3079750"/>
          <p14:tracePt t="180941" x="4845050" y="3079750"/>
          <p14:tracePt t="180957" x="4813300" y="3105150"/>
          <p14:tracePt t="180974" x="4794250" y="3130550"/>
          <p14:tracePt t="181007" x="4775200" y="3136900"/>
          <p14:tracePt t="181024" x="4768850" y="3143250"/>
          <p14:tracePt t="181040" x="4749800" y="3149600"/>
          <p14:tracePt t="181073" x="4730750" y="3155950"/>
          <p14:tracePt t="181088" x="4705350" y="3162300"/>
          <p14:tracePt t="181121" x="4699000" y="3162300"/>
          <p14:tracePt t="181129" x="4679950" y="3162300"/>
          <p14:tracePt t="181140" x="4660900" y="3181350"/>
          <p14:tracePt t="181157" x="4635500" y="3187700"/>
          <p14:tracePt t="181174" x="4622800" y="3187700"/>
          <p14:tracePt t="181190" x="4597400" y="3187700"/>
          <p14:tracePt t="181207" x="4591050" y="3187700"/>
          <p14:tracePt t="181224" x="4572000" y="3187700"/>
          <p14:tracePt t="181240" x="4565650" y="3181350"/>
          <p14:tracePt t="181257" x="4559300" y="3175000"/>
          <p14:tracePt t="181274" x="4552950" y="3175000"/>
          <p14:tracePt t="181290" x="4533900" y="3168650"/>
          <p14:tracePt t="181307" x="4533900" y="3162300"/>
          <p14:tracePt t="181324" x="4527550" y="3155950"/>
          <p14:tracePt t="181357" x="4527550" y="3149600"/>
          <p14:tracePt t="181373" x="4527550" y="3130550"/>
          <p14:tracePt t="181390" x="4527550" y="3117850"/>
          <p14:tracePt t="181407" x="4527550" y="3098800"/>
          <p14:tracePt t="181424" x="4527550" y="3073400"/>
          <p14:tracePt t="181440" x="4533900" y="3041650"/>
          <p14:tracePt t="181457" x="4546600" y="3016250"/>
          <p14:tracePt t="181473" x="4559300" y="3003550"/>
          <p14:tracePt t="181490" x="4572000" y="2990850"/>
          <p14:tracePt t="181507" x="4584700" y="2978150"/>
          <p14:tracePt t="181523" x="4597400" y="2971800"/>
          <p14:tracePt t="181540" x="4603750" y="2959100"/>
          <p14:tracePt t="181557" x="4622800" y="2959100"/>
          <p14:tracePt t="181573" x="4641850" y="2946400"/>
          <p14:tracePt t="181590" x="4648200" y="2940050"/>
          <p14:tracePt t="181607" x="4673600" y="2933700"/>
          <p14:tracePt t="181623" x="4679950" y="2927350"/>
          <p14:tracePt t="181640" x="4762500" y="2908300"/>
          <p14:tracePt t="181656" x="4826000" y="2908300"/>
          <p14:tracePt t="181673" x="4857750" y="2908300"/>
          <p14:tracePt t="181690" x="4876800" y="2901950"/>
          <p14:tracePt t="181707" x="4895850" y="2901950"/>
          <p14:tracePt t="181723" x="4902200" y="2901950"/>
          <p14:tracePt t="181740" x="4914900" y="2901950"/>
          <p14:tracePt t="181756" x="4933950" y="2895600"/>
          <p14:tracePt t="181773" x="4978400" y="2895600"/>
          <p14:tracePt t="181790" x="5048250" y="2895600"/>
          <p14:tracePt t="181806" x="5092700" y="2895600"/>
          <p14:tracePt t="181823" x="5111750" y="2895600"/>
          <p14:tracePt t="181840" x="5137150" y="2895600"/>
          <p14:tracePt t="181856" x="5143500" y="2895600"/>
          <p14:tracePt t="181873" x="5162550" y="2895600"/>
          <p14:tracePt t="181890" x="5194300" y="2895600"/>
          <p14:tracePt t="181906" x="5232400" y="2901950"/>
          <p14:tracePt t="181923" x="5264150" y="2921000"/>
          <p14:tracePt t="181940" x="5276850" y="2921000"/>
          <p14:tracePt t="181956" x="5289550" y="2927350"/>
          <p14:tracePt t="182001" x="5295900" y="2933700"/>
          <p14:tracePt t="182009" x="5308600" y="2946400"/>
          <p14:tracePt t="182026" x="5314950" y="2952750"/>
          <p14:tracePt t="182042" x="5334000" y="2965450"/>
          <p14:tracePt t="182073" x="5334000" y="2971800"/>
          <p14:tracePt t="182081" x="5346700" y="2990850"/>
          <p14:tracePt t="182113" x="5346700" y="3003550"/>
          <p14:tracePt t="182129" x="5346700" y="3009900"/>
          <p14:tracePt t="182145" x="5346700" y="3016250"/>
          <p14:tracePt t="182153" x="5346700" y="3022600"/>
          <p14:tracePt t="182193" x="5346700" y="3035300"/>
          <p14:tracePt t="182201" x="5346700" y="3041650"/>
          <p14:tracePt t="182210" x="5340350" y="3048000"/>
          <p14:tracePt t="182223" x="5334000" y="3054350"/>
          <p14:tracePt t="182240" x="5308600" y="3086100"/>
          <p14:tracePt t="182256" x="5283200" y="3098800"/>
          <p14:tracePt t="182273" x="5270500" y="3111500"/>
          <p14:tracePt t="182289" x="5245100" y="3124200"/>
          <p14:tracePt t="182306" x="5213350" y="3124200"/>
          <p14:tracePt t="182323" x="5175250" y="3124200"/>
          <p14:tracePt t="182339" x="5156200" y="3124200"/>
          <p14:tracePt t="182356" x="5124450" y="3130550"/>
          <p14:tracePt t="182373" x="5118100" y="3130550"/>
          <p14:tracePt t="182389" x="5080000" y="3136900"/>
          <p14:tracePt t="182406" x="5060950" y="3136900"/>
          <p14:tracePt t="182423" x="5035550" y="3136900"/>
          <p14:tracePt t="182439" x="4991100" y="3155950"/>
          <p14:tracePt t="182456" x="4946650" y="3155950"/>
          <p14:tracePt t="182472" x="4908550" y="3162300"/>
          <p14:tracePt t="182489" x="4876800" y="3162300"/>
          <p14:tracePt t="182506" x="4838700" y="3162300"/>
          <p14:tracePt t="182522" x="4819650" y="3162300"/>
          <p14:tracePt t="182539" x="4800600" y="3162300"/>
          <p14:tracePt t="182556" x="4794250" y="3162300"/>
          <p14:tracePt t="182572" x="4781550" y="3162300"/>
          <p14:tracePt t="182589" x="4775200" y="3162300"/>
          <p14:tracePt t="182606" x="4768850" y="3155950"/>
          <p14:tracePt t="182639" x="4762500" y="3149600"/>
          <p14:tracePt t="182761" x="4756150" y="3143250"/>
          <p14:tracePt t="182817" x="4756150" y="3136900"/>
          <p14:tracePt t="182849" x="4756150" y="3130550"/>
          <p14:tracePt t="182905" x="4756150" y="3124200"/>
          <p14:tracePt t="182953" x="4762500" y="3111500"/>
          <p14:tracePt t="183353" x="4756150" y="3111500"/>
          <p14:tracePt t="183385" x="4743450" y="3111500"/>
          <p14:tracePt t="183393" x="4724400" y="3117850"/>
          <p14:tracePt t="183434" x="4718050" y="3124200"/>
          <p14:tracePt t="183529" x="4705350" y="3124200"/>
          <p14:tracePt t="183537" x="4692650" y="3130550"/>
          <p14:tracePt t="183593" x="4673600" y="3136900"/>
          <p14:tracePt t="183642" x="4667250" y="3136900"/>
          <p14:tracePt t="183649" x="4660900" y="3143250"/>
          <p14:tracePt t="183681" x="4654550" y="3149600"/>
          <p14:tracePt t="183754" x="4648200" y="3155950"/>
          <p14:tracePt t="183801" x="4641850" y="3149600"/>
          <p14:tracePt t="183834" x="4641850" y="3136900"/>
          <p14:tracePt t="183842" x="4641850" y="3130550"/>
          <p14:tracePt t="183873" x="4641850" y="3124200"/>
          <p14:tracePt t="183946" x="4641850" y="3117850"/>
          <p14:tracePt t="184001" x="4641850" y="3105150"/>
          <p14:tracePt t="184081" x="4641850" y="3098800"/>
          <p14:tracePt t="184098" x="4648200" y="3098800"/>
          <p14:tracePt t="184113" x="4654550" y="3098800"/>
          <p14:tracePt t="184233" x="4660900" y="3092450"/>
          <p14:tracePt t="184249" x="4660900" y="3086100"/>
          <p14:tracePt t="184266" x="4654550" y="3060700"/>
          <p14:tracePt t="184274" x="4648200" y="3054350"/>
          <p14:tracePt t="184282" x="4635500" y="3041650"/>
          <p14:tracePt t="184290" x="4616450" y="3022600"/>
          <p14:tracePt t="184304" x="4603750" y="3009900"/>
          <p14:tracePt t="184321" x="4584700" y="2990850"/>
          <p14:tracePt t="184338" x="4565650" y="2971800"/>
          <p14:tracePt t="184354" x="4552950" y="2946400"/>
          <p14:tracePt t="184387" x="4552950" y="2940050"/>
          <p14:tracePt t="184404" x="4552950" y="2914650"/>
          <p14:tracePt t="184421" x="4552950" y="2895600"/>
          <p14:tracePt t="184438" x="4552950" y="2889250"/>
          <p14:tracePt t="184454" x="4552950" y="2882900"/>
          <p14:tracePt t="184471" x="4552950" y="2863850"/>
          <p14:tracePt t="184537" x="4552950" y="2851150"/>
          <p14:tracePt t="184546" x="4552950" y="2838450"/>
          <p14:tracePt t="184561" x="4552950" y="2825750"/>
          <p14:tracePt t="184578" x="4552950" y="2819400"/>
          <p14:tracePt t="184594" x="4559300" y="2813050"/>
          <p14:tracePt t="184681" x="4559300" y="2844800"/>
          <p14:tracePt t="184690" x="4559300" y="2863850"/>
          <p14:tracePt t="184698" x="4559300" y="2901950"/>
          <p14:tracePt t="184706" x="4559300" y="2933700"/>
          <p14:tracePt t="184720" x="4559300" y="2984500"/>
          <p14:tracePt t="184737" x="4559300" y="3022600"/>
          <p14:tracePt t="184754" x="4559300" y="3060700"/>
          <p14:tracePt t="184771" x="4559300" y="3098800"/>
          <p14:tracePt t="184787" x="4559300" y="3117850"/>
          <p14:tracePt t="184804" x="4559300" y="3130550"/>
          <p14:tracePt t="184821" x="4565650" y="3143250"/>
          <p14:tracePt t="184837" x="4572000" y="3155950"/>
          <p14:tracePt t="184854" x="4578350" y="3162300"/>
          <p14:tracePt t="184870" x="4591050" y="3168650"/>
          <p14:tracePt t="184887" x="4597400" y="3175000"/>
          <p14:tracePt t="184904" x="4616450" y="3200400"/>
          <p14:tracePt t="184921" x="4629150" y="3206750"/>
          <p14:tracePt t="184937" x="4667250" y="3213100"/>
          <p14:tracePt t="184954" x="4749800" y="3213100"/>
          <p14:tracePt t="184970" x="4857750" y="3232150"/>
          <p14:tracePt t="184987" x="4940300" y="3232150"/>
          <p14:tracePt t="185004" x="4991100" y="3225800"/>
          <p14:tracePt t="185020" x="5016500" y="3181350"/>
          <p14:tracePt t="185037" x="5035550" y="3098800"/>
          <p14:tracePt t="185054" x="5035550" y="3028950"/>
          <p14:tracePt t="185070" x="5041900" y="2984500"/>
          <p14:tracePt t="185087" x="5054600" y="2959100"/>
          <p14:tracePt t="185104" x="5073650" y="2952750"/>
          <p14:tracePt t="185121" x="5086350" y="2946400"/>
          <p14:tracePt t="185137" x="5092700" y="2940050"/>
          <p14:tracePt t="185186" x="5099050" y="2933700"/>
          <p14:tracePt t="185202" x="5105400" y="2933700"/>
          <p14:tracePt t="185210" x="5118100" y="2933700"/>
          <p14:tracePt t="185225" x="5130800" y="2933700"/>
          <p14:tracePt t="185237" x="5137150" y="2933700"/>
          <p14:tracePt t="185253" x="5162550" y="2927350"/>
          <p14:tracePt t="185270" x="5181600" y="2914650"/>
          <p14:tracePt t="185274" x="5187950" y="2901950"/>
          <p14:tracePt t="185287" x="5194300" y="2895600"/>
          <p14:tracePt t="185303" x="5200650" y="2889250"/>
          <p14:tracePt t="185465" x="5207000" y="2882900"/>
          <p14:tracePt t="185474" x="5213350" y="2876550"/>
          <p14:tracePt t="185490" x="5219700" y="2863850"/>
          <p14:tracePt t="185507" x="5226050" y="2857500"/>
          <p14:tracePt t="185513" x="5245100" y="2844800"/>
          <p14:tracePt t="185522" x="5251450" y="2838450"/>
          <p14:tracePt t="185537" x="5270500" y="2806700"/>
          <p14:tracePt t="185553" x="5276850" y="2800350"/>
          <p14:tracePt t="185570" x="5289550" y="2794000"/>
          <p14:tracePt t="185587" x="5308600" y="2787650"/>
          <p14:tracePt t="185603" x="5334000" y="2743200"/>
          <p14:tracePt t="185620" x="5353050" y="2730500"/>
          <p14:tracePt t="185636" x="5372100" y="2711450"/>
          <p14:tracePt t="185653" x="5429250" y="2749550"/>
          <p14:tracePt t="185722" x="5429250" y="2762250"/>
          <p14:tracePt t="185738" x="5429250" y="2768600"/>
          <p14:tracePt t="185786" x="5429250" y="2781300"/>
          <p14:tracePt t="185794" x="5454650" y="2787650"/>
          <p14:tracePt t="185818" x="5467350" y="2787650"/>
          <p14:tracePt t="185825" x="5486400" y="2813050"/>
          <p14:tracePt t="185836" x="5499100" y="2825750"/>
          <p14:tracePt t="185853" x="5511800" y="2832100"/>
          <p14:tracePt t="185870" x="5530850" y="2857500"/>
          <p14:tracePt t="185886" x="5562600" y="2882900"/>
          <p14:tracePt t="185903" x="5575300" y="2889250"/>
          <p14:tracePt t="185920" x="5588000" y="2895600"/>
          <p14:tracePt t="185936" x="5594350" y="2901950"/>
          <p14:tracePt t="185953" x="5619750" y="2908300"/>
          <p14:tracePt t="185969" x="5689600" y="2927350"/>
          <p14:tracePt t="185986" x="5727700" y="2933700"/>
          <p14:tracePt t="186003" x="5753100" y="2940050"/>
          <p14:tracePt t="186020" x="5772150" y="2940050"/>
          <p14:tracePt t="186036" x="5778500" y="2940050"/>
          <p14:tracePt t="186097" x="5791200" y="2940050"/>
          <p14:tracePt t="186106" x="5797550" y="2940050"/>
          <p14:tracePt t="186114" x="5803900" y="2933700"/>
          <p14:tracePt t="186123" x="5810250" y="2927350"/>
          <p14:tracePt t="186136" x="5816600" y="2921000"/>
          <p14:tracePt t="186153" x="5822950" y="2914650"/>
          <p14:tracePt t="186178" x="5829300" y="2908300"/>
          <p14:tracePt t="186194" x="5835650" y="2908300"/>
          <p14:tracePt t="186203" x="5842000" y="2908300"/>
          <p14:tracePt t="186219" x="5854700" y="2908300"/>
          <p14:tracePt t="186236" x="5867400" y="2908300"/>
          <p14:tracePt t="186253" x="5873750" y="2914650"/>
          <p14:tracePt t="186269" x="5873750" y="2927350"/>
          <p14:tracePt t="186273" x="5873750" y="2933700"/>
          <p14:tracePt t="186286" x="5873750" y="2959100"/>
          <p14:tracePt t="186303" x="5873750" y="2984500"/>
          <p14:tracePt t="186319" x="5873750" y="3016250"/>
          <p14:tracePt t="186336" x="5867400" y="3060700"/>
          <p14:tracePt t="186353" x="5861050" y="3111500"/>
          <p14:tracePt t="186369" x="5816600" y="3168650"/>
          <p14:tracePt t="186410" x="5822950" y="3162300"/>
          <p14:tracePt t="186419" x="5899150" y="3098800"/>
          <p14:tracePt t="186522" x="5899150" y="3105150"/>
          <p14:tracePt t="186530" x="5886450" y="3105150"/>
          <p14:tracePt t="186538" x="5867400" y="3111500"/>
          <p14:tracePt t="186554" x="5854700" y="3111500"/>
          <p14:tracePt t="186569" x="5842000" y="3111500"/>
          <p14:tracePt t="186586" x="5822950" y="3111500"/>
          <p14:tracePt t="186634" x="5803900" y="3111500"/>
          <p14:tracePt t="186674" x="5803900" y="3105150"/>
          <p14:tracePt t="186682" x="5797550" y="3098800"/>
          <p14:tracePt t="186698" x="5784850" y="3098800"/>
          <p14:tracePt t="186714" x="5772150" y="3098800"/>
          <p14:tracePt t="186729" x="5753100" y="3098800"/>
          <p14:tracePt t="186738" x="5740400" y="3098800"/>
          <p14:tracePt t="186753" x="5715000" y="3098800"/>
          <p14:tracePt t="186769" x="5702300" y="3098800"/>
          <p14:tracePt t="186785" x="5670550" y="3098800"/>
          <p14:tracePt t="186802" x="5657850" y="3098800"/>
          <p14:tracePt t="186819" x="5632450" y="3098800"/>
          <p14:tracePt t="186835" x="5626100" y="3105150"/>
          <p14:tracePt t="186852" x="5619750" y="3117850"/>
          <p14:tracePt t="186869" x="5613400" y="3130550"/>
          <p14:tracePt t="186902" x="5607050" y="3168650"/>
          <p14:tracePt t="186919" x="5588000" y="3187700"/>
          <p14:tracePt t="186935" x="5575300" y="3213100"/>
          <p14:tracePt t="186952" x="5556250" y="3232150"/>
          <p14:tracePt t="186969" x="5543550" y="3257550"/>
          <p14:tracePt t="186985" x="5530850" y="3295650"/>
          <p14:tracePt t="187002" x="5524500" y="3302000"/>
          <p14:tracePt t="187019" x="5518150" y="3308350"/>
          <p14:tracePt t="187052" x="5511800" y="3321050"/>
          <p14:tracePt t="187069" x="5511800" y="3327400"/>
          <p14:tracePt t="187085" x="5505450" y="3333750"/>
          <p14:tracePt t="187346" x="5505450" y="3340100"/>
          <p14:tracePt t="187362" x="5511800" y="3340100"/>
          <p14:tracePt t="187378" x="5518150" y="3340100"/>
          <p14:tracePt t="187394" x="5524500" y="3340100"/>
          <p14:tracePt t="187410" x="5530850" y="3340100"/>
          <p14:tracePt t="187442" x="5543550" y="3340100"/>
          <p14:tracePt t="187706" x="5549900" y="3340100"/>
          <p14:tracePt t="187777" x="5562600" y="3327400"/>
          <p14:tracePt t="187818" x="5575300" y="3327400"/>
          <p14:tracePt t="187826" x="5581650" y="3321050"/>
          <p14:tracePt t="187834" x="5594350" y="3314700"/>
          <p14:tracePt t="187866" x="5594350" y="3302000"/>
          <p14:tracePt t="187898" x="5594350" y="3295650"/>
          <p14:tracePt t="187906" x="5594350" y="3289300"/>
          <p14:tracePt t="187946" x="5594350" y="3276600"/>
          <p14:tracePt t="187955" x="5594350" y="3263900"/>
          <p14:tracePt t="202908" x="5600700" y="3257550"/>
          <p14:tracePt t="202916" x="5651500" y="3257550"/>
          <p14:tracePt t="202925" x="5715000" y="3251200"/>
          <p14:tracePt t="202939" x="5822950" y="3251200"/>
          <p14:tracePt t="202955" x="5930900" y="3238500"/>
          <p14:tracePt t="202971" x="5969000" y="3238500"/>
          <p14:tracePt t="202988" x="6000750" y="3238500"/>
          <p14:tracePt t="203005" x="6051550" y="3238500"/>
          <p14:tracePt t="203021" x="6102350" y="3213100"/>
          <p14:tracePt t="203038" x="6159500" y="3206750"/>
          <p14:tracePt t="203055" x="6197600" y="3206750"/>
          <p14:tracePt t="203071" x="6248400" y="3206750"/>
          <p14:tracePt t="203088" x="6261100" y="3206750"/>
          <p14:tracePt t="203105" x="6273800" y="3206750"/>
          <p14:tracePt t="203121" x="6286500" y="3194050"/>
          <p14:tracePt t="203155" x="6330950" y="3187700"/>
          <p14:tracePt t="203171" x="6362700" y="3187700"/>
          <p14:tracePt t="203188" x="6400800" y="3175000"/>
          <p14:tracePt t="203205" x="6426200" y="3175000"/>
          <p14:tracePt t="203238" x="6432550" y="3175000"/>
          <p14:tracePt t="203255" x="6438900" y="3175000"/>
          <p14:tracePt t="203271" x="6457950" y="3175000"/>
          <p14:tracePt t="203288" x="6477000" y="3175000"/>
          <p14:tracePt t="203305" x="6527800" y="3162300"/>
          <p14:tracePt t="203321" x="6597650" y="3162300"/>
          <p14:tracePt t="203338" x="6648450" y="3155950"/>
          <p14:tracePt t="203355" x="6718300" y="3143250"/>
          <p14:tracePt t="203371" x="6750050" y="3136900"/>
          <p14:tracePt t="203388" x="6762750" y="3130550"/>
          <p14:tracePt t="203404" x="6807200" y="3117850"/>
          <p14:tracePt t="203421" x="6858000" y="3117850"/>
          <p14:tracePt t="203438" x="6915150" y="3105150"/>
          <p14:tracePt t="203454" x="7029450" y="3079750"/>
          <p14:tracePt t="203471" x="7124700" y="3054350"/>
          <p14:tracePt t="203488" x="7162800" y="3054350"/>
          <p14:tracePt t="203504" x="7188200" y="3041650"/>
          <p14:tracePt t="203557" x="7194550" y="3041650"/>
          <p14:tracePt t="203572" x="7200900" y="3041650"/>
          <p14:tracePt t="203580" x="7219950" y="3041650"/>
          <p14:tracePt t="203588" x="7226300" y="3041650"/>
          <p14:tracePt t="203628" x="7232650" y="3041650"/>
          <p14:tracePt t="203956" x="7226300" y="3041650"/>
          <p14:tracePt t="203964" x="7219950" y="3041650"/>
          <p14:tracePt t="203973" x="7188200" y="3054350"/>
          <p14:tracePt t="203987" x="7099300" y="3079750"/>
          <p14:tracePt t="204004" x="7080250" y="3086100"/>
          <p14:tracePt t="228055" x="7073900" y="3086100"/>
          <p14:tracePt t="228112" x="7067550" y="3092450"/>
          <p14:tracePt t="228120" x="7080250" y="3098800"/>
          <p14:tracePt t="228136" x="7092950" y="3111500"/>
          <p14:tracePt t="228143" x="7099300" y="3117850"/>
          <p14:tracePt t="228159" x="7105650" y="3124200"/>
          <p14:tracePt t="228407" x="7105650" y="3143250"/>
          <p14:tracePt t="228416" x="7105650" y="3149600"/>
          <p14:tracePt t="228423" x="7105650" y="3155950"/>
          <p14:tracePt t="229160" x="7105650" y="3162300"/>
          <p14:tracePt t="229169" x="7105650" y="3175000"/>
          <p14:tracePt t="229184" x="7105650" y="3181350"/>
          <p14:tracePt t="229191" x="7112000" y="3200400"/>
          <p14:tracePt t="230512" x="7112000" y="3206750"/>
          <p14:tracePt t="230648" x="7099300" y="3206750"/>
          <p14:tracePt t="230680" x="7092950" y="3206750"/>
          <p14:tracePt t="230688" x="7086600" y="3213100"/>
          <p14:tracePt t="231776" x="7099300" y="3244850"/>
          <p14:tracePt t="231784" x="7112000" y="3257550"/>
          <p14:tracePt t="231792" x="7150100" y="3295650"/>
          <p14:tracePt t="231801" x="7194550" y="3365500"/>
          <p14:tracePt t="231813" x="7270750" y="3479800"/>
          <p14:tracePt t="231830" x="7315200" y="3613150"/>
          <p14:tracePt t="231847" x="7385050" y="3797300"/>
          <p14:tracePt t="231863" x="7391400" y="3898900"/>
          <p14:tracePt t="231880" x="7429500" y="4057650"/>
          <p14:tracePt t="231896" x="7435850" y="4140200"/>
          <p14:tracePt t="231913" x="7435850" y="4267200"/>
          <p14:tracePt t="231930" x="7435850" y="4330700"/>
          <p14:tracePt t="231946" x="7435850" y="4356100"/>
          <p14:tracePt t="231963" x="7429500" y="4381500"/>
          <p14:tracePt t="231980" x="7410450" y="4394200"/>
          <p14:tracePt t="231996" x="7404100" y="4400550"/>
          <p14:tracePt t="232013" x="7385050" y="4413250"/>
          <p14:tracePt t="232030" x="7340600" y="4476750"/>
          <p14:tracePt t="232047" x="7289800" y="4533900"/>
          <p14:tracePt t="232063" x="7245350" y="4616450"/>
          <p14:tracePt t="232079" x="7181850" y="4699000"/>
          <p14:tracePt t="232096" x="7124700" y="4756150"/>
          <p14:tracePt t="232113" x="7092950" y="4787900"/>
          <p14:tracePt t="232129" x="7016750" y="4845050"/>
          <p14:tracePt t="232146" x="6927850" y="4883150"/>
          <p14:tracePt t="232163" x="6838950" y="4914900"/>
          <p14:tracePt t="232180" x="6718300" y="4959350"/>
          <p14:tracePt t="232196" x="6591300" y="4978400"/>
          <p14:tracePt t="232213" x="6489700" y="5010150"/>
          <p14:tracePt t="232230" x="6413500" y="5029200"/>
          <p14:tracePt t="232246" x="6394450" y="5041900"/>
          <p14:tracePt t="232263" x="6375400" y="5067300"/>
          <p14:tracePt t="232279" x="6375400" y="5080000"/>
          <p14:tracePt t="232296" x="6375400" y="5118100"/>
          <p14:tracePt t="232313" x="6375400" y="5156200"/>
          <p14:tracePt t="232329" x="6375400" y="5219700"/>
          <p14:tracePt t="232346" x="6451600" y="5308600"/>
          <p14:tracePt t="232363" x="6546850" y="5480050"/>
          <p14:tracePt t="232379" x="6572250" y="5581650"/>
          <p14:tracePt t="232396" x="6591300" y="5619750"/>
          <p14:tracePt t="232413" x="6591300" y="5632450"/>
          <p14:tracePt t="232429" x="6591300" y="5638800"/>
          <p14:tracePt t="232463" x="6591300" y="5645150"/>
          <p14:tracePt t="232512" x="6591300" y="5651500"/>
          <p14:tracePt t="232520" x="6584950" y="5657850"/>
          <p14:tracePt t="232529" x="6578600" y="5664200"/>
          <p14:tracePt t="232546" x="6559550" y="5670550"/>
          <p14:tracePt t="232563" x="6521450" y="5683250"/>
          <p14:tracePt t="232579" x="6464300" y="5727700"/>
          <p14:tracePt t="232596" x="6438900" y="5753100"/>
          <p14:tracePt t="232613" x="6426200" y="5772150"/>
          <p14:tracePt t="232646" x="6419850" y="5778500"/>
          <p14:tracePt t="232663" x="6407150" y="5784850"/>
          <p14:tracePt t="232784" x="6413500" y="5784850"/>
          <p14:tracePt t="232792" x="6419850" y="5791200"/>
          <p14:tracePt t="232800" x="6426200" y="5797550"/>
          <p14:tracePt t="232816" x="6432550" y="5803900"/>
          <p14:tracePt t="232833" x="6438900" y="5803900"/>
          <p14:tracePt t="232846" x="6445250" y="5803900"/>
          <p14:tracePt t="232863" x="6496050" y="5803900"/>
          <p14:tracePt t="232879" x="6515100" y="5803900"/>
          <p14:tracePt t="232896" x="6540500" y="5803900"/>
          <p14:tracePt t="232912" x="6553200" y="5803900"/>
          <p14:tracePt t="232946" x="6572250" y="5797550"/>
          <p14:tracePt t="232962" x="6584950" y="5797550"/>
          <p14:tracePt t="232979" x="6604000" y="5784850"/>
          <p14:tracePt t="232996" x="6616700" y="5784850"/>
          <p14:tracePt t="233012" x="6635750" y="5784850"/>
          <p14:tracePt t="233029" x="6654800" y="5778500"/>
          <p14:tracePt t="233062" x="6661150" y="5772150"/>
          <p14:tracePt t="233079" x="6667500" y="5765800"/>
          <p14:tracePt t="233095" x="6692900" y="5753100"/>
          <p14:tracePt t="233112" x="6711950" y="5746750"/>
          <p14:tracePt t="233129" x="6731000" y="5727700"/>
          <p14:tracePt t="233168" x="6743700" y="5721350"/>
          <p14:tracePt t="233184" x="6750050" y="5721350"/>
          <p14:tracePt t="233200" x="6756400" y="5715000"/>
          <p14:tracePt t="233216" x="6762750" y="5708650"/>
          <p14:tracePt t="233229" x="6781800" y="5708650"/>
          <p14:tracePt t="233245" x="6800850" y="5695950"/>
          <p14:tracePt t="233279" x="6807200" y="5689600"/>
          <p14:tracePt t="233320" x="6813550" y="5689600"/>
          <p14:tracePt t="233328" x="6819900" y="5689600"/>
          <p14:tracePt t="233344" x="6832600" y="5683250"/>
          <p14:tracePt t="234416" x="6851650" y="5670550"/>
          <p14:tracePt t="234584" x="6858000" y="5664200"/>
          <p14:tracePt t="234680" x="6858000" y="5657850"/>
          <p14:tracePt t="235408" x="6851650" y="5657850"/>
          <p14:tracePt t="235880" x="6845300" y="5651500"/>
          <p14:tracePt t="235920" x="6845300" y="5645150"/>
          <p14:tracePt t="235936" x="6845300" y="5632450"/>
          <p14:tracePt t="235969" x="6845300" y="5626100"/>
          <p14:tracePt t="235977" x="6845300" y="5619750"/>
          <p14:tracePt t="235993" x="6845300" y="5600700"/>
          <p14:tracePt t="236009" x="6845300" y="5594350"/>
          <p14:tracePt t="236017" x="6845300" y="5588000"/>
          <p14:tracePt t="236026" x="6838950" y="5581650"/>
          <p14:tracePt t="236043" x="6819900" y="5556250"/>
          <p14:tracePt t="236060" x="6813550" y="5543550"/>
          <p14:tracePt t="236076" x="6807200" y="5505450"/>
          <p14:tracePt t="236093" x="6807200" y="5499100"/>
          <p14:tracePt t="236110" x="6807200" y="5486400"/>
          <p14:tracePt t="236126" x="6794500" y="5461000"/>
          <p14:tracePt t="236143" x="6794500" y="5448300"/>
          <p14:tracePt t="236159" x="6794500" y="5441950"/>
          <p14:tracePt t="236176" x="6794500" y="5429250"/>
          <p14:tracePt t="236193" x="6794500" y="5416550"/>
          <p14:tracePt t="236209" x="6794500" y="5403850"/>
          <p14:tracePt t="236226" x="6794500" y="5397500"/>
          <p14:tracePt t="236243" x="6794500" y="5378450"/>
          <p14:tracePt t="236259" x="6794500" y="5365750"/>
          <p14:tracePt t="236276" x="6781800" y="5340350"/>
          <p14:tracePt t="236293" x="6781800" y="5327650"/>
          <p14:tracePt t="236309" x="6781800" y="5314950"/>
          <p14:tracePt t="236326" x="6775450" y="5308600"/>
          <p14:tracePt t="236359" x="6775450" y="5302250"/>
          <p14:tracePt t="237233" x="6775450" y="5295900"/>
          <p14:tracePt t="237241" x="6769100" y="5270500"/>
          <p14:tracePt t="237257" x="6769100" y="5264150"/>
          <p14:tracePt t="237264" x="6769100" y="5257800"/>
          <p14:tracePt t="237275" x="6756400" y="5245100"/>
          <p14:tracePt t="237292" x="6756400" y="5238750"/>
          <p14:tracePt t="237308" x="6756400" y="5232400"/>
          <p14:tracePt t="237325" x="6756400" y="5226050"/>
          <p14:tracePt t="237353" x="6756400" y="5213350"/>
          <p14:tracePt t="237361" x="6756400" y="5207000"/>
          <p14:tracePt t="237375" x="6750050" y="5200650"/>
          <p14:tracePt t="237392" x="6750050" y="5168900"/>
          <p14:tracePt t="237408" x="6750050" y="5162550"/>
          <p14:tracePt t="237425" x="6750050" y="5156200"/>
          <p14:tracePt t="237442" x="6743700" y="5130800"/>
          <p14:tracePt t="237489" x="6743700" y="5118100"/>
          <p14:tracePt t="237496" x="6743700" y="5105400"/>
          <p14:tracePt t="237508" x="6731000" y="5086350"/>
          <p14:tracePt t="237525" x="6731000" y="5080000"/>
          <p14:tracePt t="237553" x="6731000" y="5067300"/>
          <p14:tracePt t="237593" x="6731000" y="5060950"/>
          <p14:tracePt t="237609" x="6731000" y="5054600"/>
          <p14:tracePt t="237617" x="6718300" y="5041900"/>
          <p14:tracePt t="237633" x="6718300" y="5035550"/>
          <p14:tracePt t="237642" x="6711950" y="5029200"/>
          <p14:tracePt t="237658" x="6711950" y="5022850"/>
          <p14:tracePt t="237675" x="6705600" y="4997450"/>
          <p14:tracePt t="237691" x="6705600" y="4991100"/>
          <p14:tracePt t="237708" x="6699250" y="4978400"/>
          <p14:tracePt t="237777" x="6680200" y="4953000"/>
          <p14:tracePt t="237825" x="6680200" y="4946650"/>
          <p14:tracePt t="237841" x="6673850" y="4940300"/>
          <p14:tracePt t="237881" x="6667500" y="4933950"/>
          <p14:tracePt t="237889" x="6667500" y="4927600"/>
          <p14:tracePt t="237905" x="6661150" y="4921250"/>
          <p14:tracePt t="237945" x="6654800" y="4914900"/>
          <p14:tracePt t="237953" x="6648450" y="4908550"/>
          <p14:tracePt t="237969" x="6642100" y="4902200"/>
          <p14:tracePt t="238017" x="6635750" y="4895850"/>
          <p14:tracePt t="238025" x="6629400" y="4889500"/>
          <p14:tracePt t="238041" x="6623050" y="4883150"/>
          <p14:tracePt t="238073" x="6610350" y="4876800"/>
          <p14:tracePt t="238153" x="6604000" y="4876800"/>
          <p14:tracePt t="238161" x="6597650" y="4870450"/>
          <p14:tracePt t="238193" x="6591300" y="4870450"/>
          <p14:tracePt t="238225" x="6584950" y="4870450"/>
          <p14:tracePt t="238241" x="6578600" y="4870450"/>
          <p14:tracePt t="238281" x="6572250" y="4870450"/>
          <p14:tracePt t="238320" x="6553200" y="4870450"/>
          <p14:tracePt t="238377" x="6546850" y="4870450"/>
          <p14:tracePt t="238473" x="6540500" y="4870450"/>
          <p14:tracePt t="238545" x="6534150" y="4870450"/>
          <p14:tracePt t="238593" x="6527800" y="4864100"/>
          <p14:tracePt t="238601" x="6521450" y="4857750"/>
          <p14:tracePt t="238729" x="6515100" y="4851400"/>
          <p14:tracePt t="241666" x="6508750" y="4851400"/>
          <p14:tracePt t="244650" x="6508750" y="4845050"/>
          <p14:tracePt t="245522" x="6508750" y="4826000"/>
          <p14:tracePt t="248363" x="6508750" y="4819650"/>
          <p14:tracePt t="248370" x="6502400" y="4819650"/>
          <p14:tracePt t="248538" x="6496050" y="4813300"/>
          <p14:tracePt t="248554" x="6489700" y="4806950"/>
          <p14:tracePt t="248562" x="6483350" y="4800600"/>
          <p14:tracePt t="248578" x="6477000" y="4794250"/>
          <p14:tracePt t="248586" x="6470650" y="4787900"/>
          <p14:tracePt t="248599" x="6464300" y="4781550"/>
          <p14:tracePt t="248615" x="6457950" y="4781550"/>
          <p14:tracePt t="249898" x="6445250" y="4768850"/>
          <p14:tracePt t="249914" x="6419850" y="4749800"/>
          <p14:tracePt t="249922" x="6413500" y="4749800"/>
          <p14:tracePt t="249931" x="6394450" y="4743450"/>
          <p14:tracePt t="249948" x="6381750" y="4737100"/>
          <p14:tracePt t="249987" x="6375400" y="4737100"/>
          <p14:tracePt t="249994" x="6369050" y="4737100"/>
          <p14:tracePt t="250003" x="6362700" y="4737100"/>
          <p14:tracePt t="250014" x="6350000" y="4737100"/>
          <p14:tracePt t="250031" x="6305550" y="4730750"/>
          <p14:tracePt t="250047" x="6261100" y="4730750"/>
          <p14:tracePt t="250064" x="6210300" y="4730750"/>
          <p14:tracePt t="250081" x="6127750" y="4730750"/>
          <p14:tracePt t="250097" x="6096000" y="4730750"/>
          <p14:tracePt t="250114" x="6089650" y="4730750"/>
          <p14:tracePt t="250131" x="6057900" y="4730750"/>
          <p14:tracePt t="250147" x="6032500" y="4730750"/>
          <p14:tracePt t="250164" x="5994400" y="4730750"/>
          <p14:tracePt t="250181" x="5981700" y="4730750"/>
          <p14:tracePt t="250197" x="5956300" y="4730750"/>
          <p14:tracePt t="250214" x="5943600" y="4730750"/>
          <p14:tracePt t="250231" x="5911850" y="4730750"/>
          <p14:tracePt t="250247" x="5873750" y="4730750"/>
          <p14:tracePt t="250264" x="5842000" y="4730750"/>
          <p14:tracePt t="250281" x="5822950" y="4724400"/>
          <p14:tracePt t="250285" x="5816600" y="4711700"/>
          <p14:tracePt t="250297" x="5810250" y="4711700"/>
          <p14:tracePt t="250314" x="5803900" y="4711700"/>
          <p14:tracePt t="250331" x="5791200" y="4705350"/>
          <p14:tracePt t="250378" x="5784850" y="4699000"/>
          <p14:tracePt t="250410" x="5778500" y="4699000"/>
          <p14:tracePt t="250418" x="5772150" y="4699000"/>
          <p14:tracePt t="250426" x="5765800" y="4699000"/>
          <p14:tracePt t="250434" x="5753100" y="4699000"/>
          <p14:tracePt t="250447" x="5746750" y="4699000"/>
          <p14:tracePt t="250464" x="5727700" y="4699000"/>
          <p14:tracePt t="250480" x="5702300" y="4699000"/>
          <p14:tracePt t="250498" x="5670550" y="4699000"/>
          <p14:tracePt t="250683" x="5676900" y="4686300"/>
          <p14:tracePt t="250714" x="5683250" y="4679950"/>
          <p14:tracePt t="251122" x="5683250" y="4673600"/>
          <p14:tracePt t="251378" x="5683250" y="4667250"/>
          <p14:tracePt t="251386" x="5689600" y="4660900"/>
          <p14:tracePt t="251443" x="5695950" y="4660900"/>
          <p14:tracePt t="251450" x="5702300" y="4654550"/>
          <p14:tracePt t="251619" x="5708650" y="4648200"/>
          <p14:tracePt t="251635" x="5708650" y="4641850"/>
          <p14:tracePt t="251643" x="5715000" y="4635500"/>
          <p14:tracePt t="251715" x="5715000" y="4610100"/>
          <p14:tracePt t="251723" x="5715000" y="4597400"/>
          <p14:tracePt t="251756" x="5715000" y="4591050"/>
          <p14:tracePt t="251763" x="5708650" y="4578350"/>
          <p14:tracePt t="251779" x="5708650" y="4572000"/>
          <p14:tracePt t="251811" x="5708650" y="4565650"/>
          <p14:tracePt t="251842" x="5708650" y="4552950"/>
          <p14:tracePt t="251875" x="5702300" y="4546600"/>
          <p14:tracePt t="257011" x="5702300" y="4540250"/>
          <p14:tracePt t="257028" x="5702300" y="4546600"/>
          <p14:tracePt t="257044" x="5702300" y="4572000"/>
          <p14:tracePt t="257059" x="5702300" y="4578350"/>
          <p14:tracePt t="257115" x="5708650" y="4584700"/>
          <p14:tracePt t="257147" x="5708650" y="4591050"/>
          <p14:tracePt t="257155" x="5702300" y="4629150"/>
          <p14:tracePt t="257163" x="5689600" y="4654550"/>
          <p14:tracePt t="257175" x="5651500" y="4692650"/>
          <p14:tracePt t="257191" x="5632450" y="4718050"/>
          <p14:tracePt t="257208" x="5600700" y="4749800"/>
          <p14:tracePt t="257225" x="5556250" y="4794250"/>
          <p14:tracePt t="257241" x="5518150" y="4832350"/>
          <p14:tracePt t="257259" x="5499100" y="4851400"/>
          <p14:tracePt t="257275" x="5492750" y="4870450"/>
          <p14:tracePt t="257291" x="5480050" y="4889500"/>
          <p14:tracePt t="257308" x="5480050" y="4921250"/>
          <p14:tracePt t="257325" x="5473700" y="4933950"/>
          <p14:tracePt t="257341" x="5441950" y="4997450"/>
          <p14:tracePt t="257358" x="5435600" y="5016500"/>
          <p14:tracePt t="257374" x="5429250" y="5029200"/>
          <p14:tracePt t="257391" x="5403850" y="5060950"/>
          <p14:tracePt t="257408" x="5391150" y="5092700"/>
          <p14:tracePt t="257424" x="5365750" y="5111750"/>
          <p14:tracePt t="257441" x="5359400" y="5118100"/>
          <p14:tracePt t="257458" x="5327650" y="5156200"/>
          <p14:tracePt t="257474" x="5321300" y="5162550"/>
          <p14:tracePt t="257491" x="5302250" y="5187950"/>
          <p14:tracePt t="257508" x="5289550" y="5200650"/>
          <p14:tracePt t="257524" x="5270500" y="5219700"/>
          <p14:tracePt t="257541" x="5226050" y="5251450"/>
          <p14:tracePt t="257558" x="5213350" y="5264150"/>
          <p14:tracePt t="257574" x="5187950" y="5283200"/>
          <p14:tracePt t="257591" x="5162550" y="5295900"/>
          <p14:tracePt t="257608" x="5130800" y="5321300"/>
          <p14:tracePt t="257624" x="5111750" y="5334000"/>
          <p14:tracePt t="257641" x="5080000" y="5359400"/>
          <p14:tracePt t="257658" x="5048250" y="5372100"/>
          <p14:tracePt t="257674" x="5003800" y="5372100"/>
          <p14:tracePt t="257691" x="4946650" y="5372100"/>
          <p14:tracePt t="257708" x="4921250" y="5397500"/>
          <p14:tracePt t="257724" x="4908550" y="5397500"/>
          <p14:tracePt t="257741" x="4895850" y="5397500"/>
          <p14:tracePt t="257758" x="4889500" y="5397500"/>
          <p14:tracePt t="257774" x="4876800" y="5397500"/>
          <p14:tracePt t="257791" x="4857750" y="5397500"/>
          <p14:tracePt t="257807" x="4845050" y="5397500"/>
          <p14:tracePt t="257841" x="4819650" y="5403850"/>
          <p14:tracePt t="257857" x="4806950" y="5403850"/>
          <p14:tracePt t="257875" x="4756150" y="5403850"/>
          <p14:tracePt t="257891" x="4743450" y="5403850"/>
          <p14:tracePt t="257988" x="4737100" y="5403850"/>
          <p14:tracePt t="258044" x="4743450" y="5397500"/>
          <p14:tracePt t="258051" x="4768850" y="5391150"/>
          <p14:tracePt t="258060" x="4781550" y="5391150"/>
          <p14:tracePt t="258074" x="4800600" y="5384800"/>
          <p14:tracePt t="258090" x="4876800" y="5365750"/>
          <p14:tracePt t="258107" x="4914900" y="5359400"/>
          <p14:tracePt t="258124" x="4953000" y="5359400"/>
          <p14:tracePt t="258140" x="4972050" y="5346700"/>
          <p14:tracePt t="258157" x="5010150" y="5346700"/>
          <p14:tracePt t="258174" x="5029200" y="5340350"/>
          <p14:tracePt t="258190" x="5054600" y="5340350"/>
          <p14:tracePt t="258207" x="5073650" y="5340350"/>
          <p14:tracePt t="258224" x="5099050" y="5340350"/>
          <p14:tracePt t="258240" x="5130800" y="5340350"/>
          <p14:tracePt t="258257" x="5156200" y="5340350"/>
          <p14:tracePt t="258274" x="5200650" y="5359400"/>
          <p14:tracePt t="258277" x="5213350" y="5365750"/>
          <p14:tracePt t="258291" x="5257800" y="5378450"/>
          <p14:tracePt t="258307" x="5295900" y="5403850"/>
          <p14:tracePt t="258324" x="5314950" y="5410200"/>
          <p14:tracePt t="258340" x="5334000" y="5416550"/>
          <p14:tracePt t="258357" x="5353050" y="5435600"/>
          <p14:tracePt t="258374" x="5359400" y="5441950"/>
          <p14:tracePt t="258390" x="5372100" y="5454650"/>
          <p14:tracePt t="258407" x="5372100" y="5461000"/>
          <p14:tracePt t="258424" x="5397500" y="5492750"/>
          <p14:tracePt t="258440" x="5403850" y="5505450"/>
          <p14:tracePt t="258457" x="5403850" y="5511800"/>
          <p14:tracePt t="258474" x="5410200" y="5530850"/>
          <p14:tracePt t="258490" x="5410200" y="5537200"/>
          <p14:tracePt t="258523" x="5410200" y="5556250"/>
          <p14:tracePt t="258540" x="5410200" y="5581650"/>
          <p14:tracePt t="258557" x="5403850" y="5613400"/>
          <p14:tracePt t="258573" x="5391150" y="5619750"/>
          <p14:tracePt t="258590" x="5384800" y="5619750"/>
          <p14:tracePt t="258607" x="5372100" y="5619750"/>
          <p14:tracePt t="258623" x="5359400" y="5626100"/>
          <p14:tracePt t="258657" x="5353050" y="5626100"/>
          <p14:tracePt t="258673" x="5314950" y="5626100"/>
          <p14:tracePt t="258691" x="5289550" y="5626100"/>
          <p14:tracePt t="258707" x="5251450" y="5632450"/>
          <p14:tracePt t="258723" x="5219700" y="5651500"/>
          <p14:tracePt t="258740" x="5194300" y="5651500"/>
          <p14:tracePt t="258757" x="5162550" y="5657850"/>
          <p14:tracePt t="258773" x="5149850" y="5657850"/>
          <p14:tracePt t="258790" x="5130800" y="5670550"/>
          <p14:tracePt t="258807" x="5067300" y="5670550"/>
          <p14:tracePt t="258823" x="5048250" y="5670550"/>
          <p14:tracePt t="258840" x="5010150" y="5670550"/>
          <p14:tracePt t="258857" x="4991100" y="5670550"/>
          <p14:tracePt t="258873" x="4978400" y="5670550"/>
          <p14:tracePt t="258890" x="4946650" y="5670550"/>
          <p14:tracePt t="258907" x="4902200" y="5683250"/>
          <p14:tracePt t="258923" x="4883150" y="5689600"/>
          <p14:tracePt t="258940" x="4870450" y="5689600"/>
          <p14:tracePt t="258956" x="4845050" y="5689600"/>
          <p14:tracePt t="258973" x="4800600" y="5695950"/>
          <p14:tracePt t="258990" x="4768850" y="5695950"/>
          <p14:tracePt t="259006" x="4730750" y="5695950"/>
          <p14:tracePt t="259023" x="4686300" y="5695950"/>
          <p14:tracePt t="259040" x="4660900" y="5695950"/>
          <p14:tracePt t="259056" x="4629150" y="5695950"/>
          <p14:tracePt t="259073" x="4616450" y="5695950"/>
          <p14:tracePt t="259090" x="4591050" y="5695950"/>
          <p14:tracePt t="259107" x="4552950" y="5695950"/>
          <p14:tracePt t="259123" x="4540250" y="5695950"/>
          <p14:tracePt t="259140" x="4521200" y="5695950"/>
          <p14:tracePt t="259156" x="4489450" y="5676900"/>
          <p14:tracePt t="259173" x="4483100" y="5676900"/>
          <p14:tracePt t="259190" x="4470400" y="5676900"/>
          <p14:tracePt t="259206" x="4451350" y="5670550"/>
          <p14:tracePt t="259223" x="4445000" y="5670550"/>
          <p14:tracePt t="259240" x="4425950" y="5657850"/>
          <p14:tracePt t="259273" x="4400550" y="5657850"/>
          <p14:tracePt t="259277" x="4394200" y="5657850"/>
          <p14:tracePt t="259289" x="4381500" y="5657850"/>
          <p14:tracePt t="259307" x="4368800" y="5657850"/>
          <p14:tracePt t="259323" x="4349750" y="5657850"/>
          <p14:tracePt t="259339" x="4343400" y="5651500"/>
          <p14:tracePt t="259356" x="4330700" y="5651500"/>
          <p14:tracePt t="259373" x="4298950" y="5651500"/>
          <p14:tracePt t="259389" x="4292600" y="5651500"/>
          <p14:tracePt t="259406" x="4273550" y="5645150"/>
          <p14:tracePt t="259460" x="4267200" y="5638800"/>
          <p14:tracePt t="259476" x="4260850" y="5638800"/>
          <p14:tracePt t="259507" x="4254500" y="5632450"/>
          <p14:tracePt t="259516" x="4248150" y="5626100"/>
          <p14:tracePt t="259564" x="4241800" y="5626100"/>
          <p14:tracePt t="259572" x="4235450" y="5626100"/>
          <p14:tracePt t="259588" x="4229100" y="5626100"/>
          <p14:tracePt t="259596" x="4210050" y="5626100"/>
          <p14:tracePt t="259636" x="4197350" y="5613400"/>
          <p14:tracePt t="259676" x="4191000" y="5613400"/>
          <p14:tracePt t="259692" x="4178300" y="5613400"/>
          <p14:tracePt t="259708" x="4171950" y="5613400"/>
          <p14:tracePt t="259740" x="4165600" y="5607050"/>
          <p14:tracePt t="259748" x="4159250" y="5607050"/>
          <p14:tracePt t="259764" x="4146550" y="5600700"/>
          <p14:tracePt t="259796" x="4133850" y="5600700"/>
          <p14:tracePt t="259804" x="4127500" y="5600700"/>
          <p14:tracePt t="259812" x="4121150" y="5600700"/>
          <p14:tracePt t="259822" x="4114800" y="5594350"/>
          <p14:tracePt t="259839" x="4102100" y="5588000"/>
          <p14:tracePt t="259856" x="4095750" y="5588000"/>
          <p14:tracePt t="259872" x="4089400" y="5588000"/>
          <p14:tracePt t="259889" x="4076700" y="5588000"/>
          <p14:tracePt t="259906" x="4064000" y="5581650"/>
          <p14:tracePt t="259932" x="4057650" y="5581650"/>
          <p14:tracePt t="260044" x="4051300" y="5575300"/>
          <p14:tracePt t="260116" x="4051300" y="5568950"/>
          <p14:tracePt t="260124" x="4057650" y="5568950"/>
          <p14:tracePt t="260132" x="4064000" y="5568950"/>
          <p14:tracePt t="260147" x="4076700" y="5549900"/>
          <p14:tracePt t="260220" x="4089400" y="5549900"/>
          <p14:tracePt t="260228" x="4095750" y="5543550"/>
          <p14:tracePt t="260239" x="4102100" y="5543550"/>
          <p14:tracePt t="260255" x="4140200" y="5543550"/>
          <p14:tracePt t="260272" x="4191000" y="5543550"/>
          <p14:tracePt t="260276" x="4222750" y="5537200"/>
          <p14:tracePt t="260289" x="4241800" y="5537200"/>
          <p14:tracePt t="260305" x="4286250" y="5530850"/>
          <p14:tracePt t="260322" x="4330700" y="5530850"/>
          <p14:tracePt t="260339" x="4432300" y="5530850"/>
          <p14:tracePt t="260355" x="4603750" y="5530850"/>
          <p14:tracePt t="260372" x="4768850" y="5530850"/>
          <p14:tracePt t="260389" x="4826000" y="5530850"/>
          <p14:tracePt t="260405" x="4876800" y="5530850"/>
          <p14:tracePt t="260422" x="4895850" y="5530850"/>
          <p14:tracePt t="260439" x="4908550" y="5530850"/>
          <p14:tracePt t="260455" x="4933950" y="5530850"/>
          <p14:tracePt t="260472" x="4972050" y="5530850"/>
          <p14:tracePt t="260489" x="5041900" y="5530850"/>
          <p14:tracePt t="260505" x="5149850" y="5530850"/>
          <p14:tracePt t="260522" x="5251450" y="5530850"/>
          <p14:tracePt t="260539" x="5327650" y="5549900"/>
          <p14:tracePt t="260596" x="5334000" y="5556250"/>
          <p14:tracePt t="260604" x="5340350" y="5556250"/>
          <p14:tracePt t="260612" x="5365750" y="5556250"/>
          <p14:tracePt t="260622" x="5378450" y="5556250"/>
          <p14:tracePt t="260638" x="5435600" y="5575300"/>
          <p14:tracePt t="260655" x="5486400" y="5607050"/>
          <p14:tracePt t="260672" x="5492750" y="5607050"/>
          <p14:tracePt t="260688" x="5499100" y="5613400"/>
          <p14:tracePt t="260705" x="5499100" y="5619750"/>
          <p14:tracePt t="260722" x="5499100" y="5632450"/>
          <p14:tracePt t="260739" x="5499100" y="5670550"/>
          <p14:tracePt t="260755" x="5486400" y="5695950"/>
          <p14:tracePt t="260772" x="5454650" y="5734050"/>
          <p14:tracePt t="260788" x="5410200" y="5765800"/>
          <p14:tracePt t="260805" x="5391150" y="5778500"/>
          <p14:tracePt t="260822" x="5289550" y="5753100"/>
          <p14:tracePt t="260838" x="5245100" y="5759450"/>
          <p14:tracePt t="260855" x="5219700" y="5765800"/>
          <p14:tracePt t="260871" x="5156200" y="5765800"/>
          <p14:tracePt t="260888" x="5111750" y="5759450"/>
          <p14:tracePt t="260905" x="5067300" y="5759450"/>
          <p14:tracePt t="260921" x="5022850" y="5759450"/>
          <p14:tracePt t="260938" x="4972050" y="5746750"/>
          <p14:tracePt t="260955" x="4895850" y="5721350"/>
          <p14:tracePt t="260971" x="4864100" y="5715000"/>
          <p14:tracePt t="260988" x="4832350" y="5708650"/>
          <p14:tracePt t="261005" x="4826000" y="5708650"/>
          <p14:tracePt t="261038" x="4819650" y="5702300"/>
          <p14:tracePt t="261055" x="4813300" y="5695950"/>
          <p14:tracePt t="261076" x="4813300" y="5683250"/>
          <p14:tracePt t="261088" x="4813300" y="5657850"/>
          <p14:tracePt t="261125" x="4813300" y="5613400"/>
          <p14:tracePt t="261132" x="4845050" y="5600700"/>
          <p14:tracePt t="261140" x="4870450" y="5594350"/>
          <p14:tracePt t="261155" x="4883150" y="5575300"/>
          <p14:tracePt t="261171" x="4914900" y="5562600"/>
          <p14:tracePt t="261188" x="4940300" y="5562600"/>
          <p14:tracePt t="261204" x="4953000" y="5556250"/>
          <p14:tracePt t="261221" x="4984750" y="5556250"/>
          <p14:tracePt t="261238" x="5035550" y="5556250"/>
          <p14:tracePt t="261255" x="5067300" y="5549900"/>
          <p14:tracePt t="261271" x="5111750" y="5549900"/>
          <p14:tracePt t="261288" x="5137150" y="5549900"/>
          <p14:tracePt t="261304" x="5143500" y="5549900"/>
          <p14:tracePt t="261321" x="5162550" y="5549900"/>
          <p14:tracePt t="261338" x="5168900" y="5549900"/>
          <p14:tracePt t="261355" x="5207000" y="5549900"/>
          <p14:tracePt t="261371" x="5213350" y="5549900"/>
          <p14:tracePt t="261388" x="5219700" y="5549900"/>
          <p14:tracePt t="261404" x="5232400" y="5549900"/>
          <p14:tracePt t="261452" x="5238750" y="5549900"/>
          <p14:tracePt t="261468" x="5245100" y="5549900"/>
          <p14:tracePt t="261476" x="5251450" y="5549900"/>
          <p14:tracePt t="261508" x="5257800" y="5556250"/>
          <p14:tracePt t="261525" x="5257800" y="5562600"/>
          <p14:tracePt t="261541" x="5257800" y="5575300"/>
          <p14:tracePt t="261557" x="5257800" y="5600700"/>
          <p14:tracePt t="261572" x="5257800" y="5619750"/>
          <p14:tracePt t="261588" x="5257800" y="5632450"/>
          <p14:tracePt t="261604" x="5257800" y="5645150"/>
          <p14:tracePt t="261612" x="5238750" y="5657850"/>
          <p14:tracePt t="261628" x="5232400" y="5657850"/>
          <p14:tracePt t="261637" x="5219700" y="5664200"/>
          <p14:tracePt t="261654" x="5207000" y="5664200"/>
          <p14:tracePt t="261671" x="5187950" y="5676900"/>
          <p14:tracePt t="261687" x="5181600" y="5683250"/>
          <p14:tracePt t="261704" x="5168900" y="5689600"/>
          <p14:tracePt t="261721" x="5137150" y="5689600"/>
          <p14:tracePt t="261737" x="5124450" y="5689600"/>
          <p14:tracePt t="261754" x="5099050" y="5695950"/>
          <p14:tracePt t="261772" x="5054600" y="5695950"/>
          <p14:tracePt t="261787" x="4991100" y="5695950"/>
          <p14:tracePt t="261804" x="4933950" y="5695950"/>
          <p14:tracePt t="261821" x="4870450" y="5695950"/>
          <p14:tracePt t="261837" x="4851400" y="5695950"/>
          <p14:tracePt t="261854" x="4838700" y="5695950"/>
          <p14:tracePt t="261887" x="4819650" y="5664200"/>
          <p14:tracePt t="261904" x="4813300" y="5626100"/>
          <p14:tracePt t="261921" x="4787900" y="5607050"/>
          <p14:tracePt t="261937" x="4787900" y="5600700"/>
          <p14:tracePt t="261971" x="4794250" y="5568950"/>
          <p14:tracePt t="262004" x="4813300" y="5562600"/>
          <p14:tracePt t="262020" x="4870450" y="5562600"/>
          <p14:tracePt t="262037" x="4978400" y="5556250"/>
          <p14:tracePt t="262054" x="5048250" y="5556250"/>
          <p14:tracePt t="262070" x="5105400" y="5543550"/>
          <p14:tracePt t="262087" x="5130800" y="5543550"/>
          <p14:tracePt t="262180" x="5137150" y="5543550"/>
          <p14:tracePt t="262188" x="5143500" y="5543550"/>
          <p14:tracePt t="262220" x="5149850" y="5543550"/>
          <p14:tracePt t="262228" x="5162550" y="5562600"/>
          <p14:tracePt t="262244" x="5162550" y="5568950"/>
          <p14:tracePt t="262254" x="5162550" y="5581650"/>
          <p14:tracePt t="262270" x="5162550" y="5594350"/>
          <p14:tracePt t="262287" x="5156200" y="5600700"/>
          <p14:tracePt t="262304" x="5149850" y="5619750"/>
          <p14:tracePt t="262324" x="5149850" y="5626100"/>
          <p14:tracePt t="262337" x="5137150" y="5638800"/>
          <p14:tracePt t="262354" x="5124450" y="5645150"/>
          <p14:tracePt t="262370" x="5092700" y="5657850"/>
          <p14:tracePt t="262387" x="5060950" y="5664200"/>
          <p14:tracePt t="262403" x="5048250" y="5664200"/>
          <p14:tracePt t="262420" x="5029200" y="5664200"/>
          <p14:tracePt t="262437" x="5016500" y="5670550"/>
          <p14:tracePt t="262470" x="4991100" y="5670550"/>
          <p14:tracePt t="262487" x="4972050" y="5670550"/>
          <p14:tracePt t="262503" x="4953000" y="5676900"/>
          <p14:tracePt t="262537" x="4946650" y="5676900"/>
          <p14:tracePt t="262553" x="4940300" y="5676900"/>
          <p14:tracePt t="262570" x="4914900" y="5676900"/>
          <p14:tracePt t="262587" x="4908550" y="5676900"/>
          <p14:tracePt t="262700" x="4902200" y="5676900"/>
          <p14:tracePt t="262708" x="4895850" y="5676900"/>
          <p14:tracePt t="262720" x="4895850" y="5670550"/>
          <p14:tracePt t="262737" x="4889500" y="5664200"/>
          <p14:tracePt t="262753" x="4883150" y="5657850"/>
          <p14:tracePt t="262770" x="4876800" y="5651500"/>
          <p14:tracePt t="262796" x="4870450" y="5645150"/>
          <p14:tracePt t="262812" x="4870450" y="5638800"/>
          <p14:tracePt t="262844" x="4870450" y="5632450"/>
          <p14:tracePt t="262852" x="4870450" y="5619750"/>
          <p14:tracePt t="262884" x="4864100" y="5607050"/>
          <p14:tracePt t="262892" x="4864100" y="5588000"/>
          <p14:tracePt t="262903" x="4864100" y="5581650"/>
          <p14:tracePt t="262920" x="4864100" y="5562600"/>
          <p14:tracePt t="262936" x="4864100" y="5556250"/>
          <p14:tracePt t="262970" x="4870450" y="5549900"/>
          <p14:tracePt t="262986" x="4889500" y="5530850"/>
          <p14:tracePt t="263003" x="4902200" y="5524500"/>
          <p14:tracePt t="263020" x="4914900" y="5518150"/>
          <p14:tracePt t="263036" x="4940300" y="5518150"/>
          <p14:tracePt t="263053" x="4959350" y="5505450"/>
          <p14:tracePt t="263070" x="4991100" y="5499100"/>
          <p14:tracePt t="263086" x="5010150" y="5492750"/>
          <p14:tracePt t="263103" x="5022850" y="5492750"/>
          <p14:tracePt t="263120" x="5029200" y="5492750"/>
          <p14:tracePt t="263157" x="5041900" y="5492750"/>
          <p14:tracePt t="263444" x="5022850" y="5492750"/>
          <p14:tracePt t="263460" x="5016500" y="5492750"/>
          <p14:tracePt t="263468" x="5010150" y="5492750"/>
          <p14:tracePt t="263476" x="5003800" y="5499100"/>
          <p14:tracePt t="263486" x="4997450" y="5499100"/>
          <p14:tracePt t="263503" x="4984750" y="5499100"/>
          <p14:tracePt t="263519" x="4972050" y="5499100"/>
          <p14:tracePt t="263557" x="4953000" y="5511800"/>
          <p14:tracePt t="263569" x="4946650" y="5524500"/>
          <p14:tracePt t="263596" x="4940300" y="5530850"/>
          <p14:tracePt t="263613" x="4933950" y="5537200"/>
          <p14:tracePt t="263628" x="4927600" y="5543550"/>
          <p14:tracePt t="263636" x="4908550" y="5556250"/>
          <p14:tracePt t="263653" x="4895850" y="5575300"/>
          <p14:tracePt t="263669" x="4889500" y="5581650"/>
          <p14:tracePt t="263686" x="4870450" y="5594350"/>
          <p14:tracePt t="263702" x="4864100" y="5600700"/>
          <p14:tracePt t="263724" x="4857750" y="5619750"/>
          <p14:tracePt t="263736" x="4851400" y="5632450"/>
          <p14:tracePt t="263752" x="4845050" y="5638800"/>
          <p14:tracePt t="264012" x="4838700" y="5638800"/>
          <p14:tracePt t="264029" x="4832350" y="5638800"/>
          <p14:tracePt t="264036" x="4819650" y="5638800"/>
          <p14:tracePt t="264068" x="4813300" y="5638800"/>
          <p14:tracePt t="264485" x="4819650" y="5626100"/>
          <p14:tracePt t="264524" x="4826000" y="5619750"/>
          <p14:tracePt t="264541" x="4826000" y="5613400"/>
          <p14:tracePt t="264556" x="4832350" y="5607050"/>
          <p14:tracePt t="264564" x="4838700" y="5600700"/>
          <p14:tracePt t="264580" x="4845050" y="5600700"/>
          <p14:tracePt t="264596" x="4851400" y="5594350"/>
          <p14:tracePt t="264613" x="4864100" y="5594350"/>
          <p14:tracePt t="264621" x="4883150" y="5581650"/>
          <p14:tracePt t="264635" x="4889500" y="5575300"/>
          <p14:tracePt t="264651" x="4902200" y="5568950"/>
          <p14:tracePt t="264668" x="4914900" y="5562600"/>
          <p14:tracePt t="264685" x="4933950" y="5549900"/>
          <p14:tracePt t="264702" x="4965700" y="5524500"/>
          <p14:tracePt t="264718" x="4991100" y="5518150"/>
          <p14:tracePt t="264735" x="5010150" y="5499100"/>
          <p14:tracePt t="264752" x="5022850" y="5492750"/>
          <p14:tracePt t="264768" x="5041900" y="5486400"/>
          <p14:tracePt t="264785" x="5067300" y="5486400"/>
          <p14:tracePt t="264788" x="5080000" y="5480050"/>
          <p14:tracePt t="264818" x="5092700" y="5480050"/>
          <p14:tracePt t="264835" x="5099050" y="5480050"/>
          <p14:tracePt t="264851" x="5118100" y="5480050"/>
          <p14:tracePt t="264893" x="5124450" y="5480050"/>
          <p14:tracePt t="264901" x="5130800" y="5480050"/>
          <p14:tracePt t="264918" x="5149850" y="5480050"/>
          <p14:tracePt t="264935" x="5162550" y="5480050"/>
          <p14:tracePt t="264951" x="5181600" y="5480050"/>
          <p14:tracePt t="264968" x="5187950" y="5480050"/>
          <p14:tracePt t="265005" x="5194300" y="5480050"/>
          <p14:tracePt t="265037" x="5200650" y="5480050"/>
          <p14:tracePt t="265085" x="5213350" y="5480050"/>
          <p14:tracePt t="265133" x="5219700" y="5480050"/>
          <p14:tracePt t="265517" x="5238750" y="5480050"/>
          <p14:tracePt t="265525" x="5251450" y="5480050"/>
          <p14:tracePt t="265534" x="5264150" y="5480050"/>
          <p14:tracePt t="265551" x="5295900" y="5480050"/>
          <p14:tracePt t="265567" x="5302250" y="5480050"/>
          <p14:tracePt t="265601" x="5308600" y="5480050"/>
          <p14:tracePt t="265645" x="5321300" y="5480050"/>
          <p14:tracePt t="265653" x="5327650" y="5480050"/>
          <p14:tracePt t="265660" x="5334000" y="5480050"/>
          <p14:tracePt t="265669" x="5340350" y="5480050"/>
          <p14:tracePt t="265684" x="5372100" y="5480050"/>
          <p14:tracePt t="265701" x="5391150" y="5492750"/>
          <p14:tracePt t="265717" x="5403850" y="5505450"/>
          <p14:tracePt t="265734" x="5410200" y="5505450"/>
          <p14:tracePt t="265767" x="5422900" y="5505450"/>
          <p14:tracePt t="265788" x="5429250" y="5505450"/>
          <p14:tracePt t="265801" x="5435600" y="5505450"/>
          <p14:tracePt t="265817" x="5454650" y="5505450"/>
          <p14:tracePt t="265834" x="5467350" y="5505450"/>
          <p14:tracePt t="265851" x="5499100" y="5505450"/>
          <p14:tracePt t="265868" x="5537200" y="5505450"/>
          <p14:tracePt t="265884" x="5543550" y="5505450"/>
          <p14:tracePt t="265900" x="5562600" y="5505450"/>
          <p14:tracePt t="265917" x="5575300" y="5505450"/>
          <p14:tracePt t="265957" x="5581650" y="5505450"/>
          <p14:tracePt t="266037" x="5588000" y="5511800"/>
          <p14:tracePt t="266045" x="5594350" y="5511800"/>
          <p14:tracePt t="266061" x="5607050" y="5524500"/>
          <p14:tracePt t="266237" x="5607050" y="5530850"/>
          <p14:tracePt t="266244" x="5613400" y="5549900"/>
          <p14:tracePt t="266277" x="5632450" y="5549900"/>
          <p14:tracePt t="266285" x="5638800" y="5549900"/>
          <p14:tracePt t="266293" x="5645150" y="5549900"/>
          <p14:tracePt t="266309" x="5651500" y="5549900"/>
          <p14:tracePt t="266428" x="5664200" y="5549900"/>
          <p14:tracePt t="266485" x="5638800" y="5549900"/>
          <p14:tracePt t="266493" x="5632450" y="5549900"/>
          <p14:tracePt t="266501" x="5626100" y="5549900"/>
          <p14:tracePt t="266517" x="5594350" y="5549900"/>
          <p14:tracePt t="266533" x="5562600" y="5549900"/>
          <p14:tracePt t="266550" x="5524500" y="5549900"/>
          <p14:tracePt t="266567" x="5492750" y="5549900"/>
          <p14:tracePt t="266583" x="5454650" y="5549900"/>
          <p14:tracePt t="266600" x="5416550" y="5549900"/>
          <p14:tracePt t="266617" x="5384800" y="5549900"/>
          <p14:tracePt t="266633" x="5378450" y="5549900"/>
          <p14:tracePt t="266666" x="5365750" y="5556250"/>
          <p14:tracePt t="266893" x="5359400" y="5562600"/>
          <p14:tracePt t="266901" x="5353050" y="5562600"/>
          <p14:tracePt t="266909" x="5346700" y="5562600"/>
          <p14:tracePt t="266925" x="5334000" y="5562600"/>
          <p14:tracePt t="266941" x="5321300" y="5562600"/>
          <p14:tracePt t="266949" x="5314950" y="5562600"/>
          <p14:tracePt t="266966" x="5308600" y="5562600"/>
          <p14:tracePt t="266989" x="5302250" y="5556250"/>
          <p14:tracePt t="267022" x="5295900" y="5549900"/>
          <p14:tracePt t="267029" x="5289550" y="5549900"/>
          <p14:tracePt t="267045" x="5283200" y="5549900"/>
          <p14:tracePt t="267061" x="5276850" y="5549900"/>
          <p14:tracePt t="267077" x="5270500" y="5549900"/>
          <p14:tracePt t="267141" x="5251450" y="5549900"/>
          <p14:tracePt t="267349" x="5264150" y="5562600"/>
          <p14:tracePt t="267357" x="5264150" y="5568950"/>
          <p14:tracePt t="267366" x="5270500" y="5575300"/>
          <p14:tracePt t="267382" x="5276850" y="5588000"/>
          <p14:tracePt t="267399" x="5283200" y="5607050"/>
          <p14:tracePt t="267437" x="5289550" y="5619750"/>
          <p14:tracePt t="267445" x="5289550" y="5626100"/>
          <p14:tracePt t="267453" x="5289550" y="5632450"/>
          <p14:tracePt t="267466" x="5295900" y="5638800"/>
          <p14:tracePt t="267493" x="5295900" y="5645150"/>
          <p14:tracePt t="267501" x="5295900" y="5657850"/>
          <p14:tracePt t="267516" x="5314950" y="5676900"/>
          <p14:tracePt t="267565" x="5314950" y="5683250"/>
          <p14:tracePt t="267613" x="5314950" y="5695950"/>
          <p14:tracePt t="267765" x="5314950" y="5702300"/>
          <p14:tracePt t="267829" x="5308600" y="5702300"/>
          <p14:tracePt t="267861" x="5295900" y="5702300"/>
          <p14:tracePt t="267877" x="5289550" y="5702300"/>
          <p14:tracePt t="267933" x="5283200" y="5702300"/>
          <p14:tracePt t="267949" x="5270500" y="5702300"/>
          <p14:tracePt t="268196" x="5264150" y="5702300"/>
          <p14:tracePt t="268213" x="5257800" y="5702300"/>
          <p14:tracePt t="268285" x="5251450" y="5708650"/>
          <p14:tracePt t="268325" x="5245100" y="5708650"/>
          <p14:tracePt t="268365" x="5238750" y="5708650"/>
          <p14:tracePt t="268493" x="5226050" y="5708650"/>
          <p14:tracePt t="268502" x="5219700" y="5715000"/>
          <p14:tracePt t="268885" x="5226050" y="5715000"/>
          <p14:tracePt t="268901" x="5226050" y="5708650"/>
          <p14:tracePt t="268909" x="5226050" y="5702300"/>
          <p14:tracePt t="268918" x="5226050" y="5695950"/>
          <p14:tracePt t="268931" x="5226050" y="5683250"/>
          <p14:tracePt t="268948" x="5226050" y="5645150"/>
          <p14:tracePt t="268964" x="5226050" y="5626100"/>
          <p14:tracePt t="268981" x="5226050" y="5607050"/>
          <p14:tracePt t="268998" x="5226050" y="5594350"/>
          <p14:tracePt t="269014" x="5226050" y="5581650"/>
          <p14:tracePt t="269031" x="5238750" y="5568950"/>
          <p14:tracePt t="269048" x="5264150" y="5556250"/>
          <p14:tracePt t="269064" x="5321300" y="5549900"/>
          <p14:tracePt t="269081" x="5359400" y="5549900"/>
          <p14:tracePt t="269098" x="5372100" y="5549900"/>
          <p14:tracePt t="269114" x="5378450" y="5549900"/>
          <p14:tracePt t="269148" x="5397500" y="5549900"/>
          <p14:tracePt t="269165" x="5403850" y="5549900"/>
          <p14:tracePt t="269181" x="5410200" y="5549900"/>
          <p14:tracePt t="269198" x="5429250" y="5549900"/>
          <p14:tracePt t="269214" x="5435600" y="5549900"/>
          <p14:tracePt t="269248" x="5448300" y="5549900"/>
          <p14:tracePt t="269264" x="5467350" y="5549900"/>
          <p14:tracePt t="269281" x="5499100" y="5549900"/>
          <p14:tracePt t="269285" x="5505450" y="5549900"/>
          <p14:tracePt t="269298" x="5511800" y="5549900"/>
          <p14:tracePt t="269314" x="5518150" y="5549900"/>
          <p14:tracePt t="269437" x="5530850" y="5549900"/>
          <p14:tracePt t="269493" x="5537200" y="5549900"/>
          <p14:tracePt t="269509" x="5543550" y="5549900"/>
          <p14:tracePt t="269541" x="5549900" y="5549900"/>
          <p14:tracePt t="269550" x="5562600" y="5549900"/>
          <p14:tracePt t="269565" x="5568950" y="5549900"/>
          <p14:tracePt t="269573" x="5575300" y="5556250"/>
          <p14:tracePt t="270021" x="5575300" y="5562600"/>
          <p14:tracePt t="270029" x="5568950" y="5568950"/>
          <p14:tracePt t="270045" x="5562600" y="5568950"/>
          <p14:tracePt t="270061" x="5549900" y="5568950"/>
          <p14:tracePt t="270077" x="5543550" y="5568950"/>
          <p14:tracePt t="270085" x="5537200" y="5568950"/>
          <p14:tracePt t="270101" x="5530850" y="5568950"/>
          <p14:tracePt t="270118" x="5518150" y="5568950"/>
          <p14:tracePt t="270134" x="5511800" y="5568950"/>
          <p14:tracePt t="270147" x="5492750" y="5575300"/>
          <p14:tracePt t="270163" x="5480050" y="5575300"/>
          <p14:tracePt t="270180" x="5461000" y="5575300"/>
          <p14:tracePt t="270197" x="5448300" y="5575300"/>
          <p14:tracePt t="270213" x="5435600" y="5581650"/>
          <p14:tracePt t="270247" x="5429250" y="5581650"/>
          <p14:tracePt t="270263" x="5403850" y="5581650"/>
          <p14:tracePt t="270280" x="5397500" y="5581650"/>
          <p14:tracePt t="270296" x="5391150" y="5581650"/>
          <p14:tracePt t="270313" x="5378450" y="5581650"/>
          <p14:tracePt t="270349" x="5372100" y="5581650"/>
          <p14:tracePt t="270380" x="5365750" y="5581650"/>
          <p14:tracePt t="270437" x="5359400" y="5581650"/>
          <p14:tracePt t="270469" x="5346700" y="5581650"/>
          <p14:tracePt t="270477" x="5340350" y="5581650"/>
          <p14:tracePt t="270485" x="5334000" y="5581650"/>
          <p14:tracePt t="270501" x="5327650" y="5581650"/>
          <p14:tracePt t="270513" x="5314950" y="5581650"/>
          <p14:tracePt t="270573" x="5308600" y="5581650"/>
          <p14:tracePt t="270605" x="5302250" y="5581650"/>
          <p14:tracePt t="270637" x="5295900" y="5581650"/>
          <p14:tracePt t="270717" x="5276850" y="5581650"/>
          <p14:tracePt t="270749" x="5264150" y="5594350"/>
          <p14:tracePt t="270806" x="5257800" y="5600700"/>
          <p14:tracePt t="270885" x="5251450" y="5607050"/>
          <p14:tracePt t="270893" x="5245100" y="5607050"/>
          <p14:tracePt t="270909" x="5238750" y="5607050"/>
          <p14:tracePt t="270918" x="5232400" y="5613400"/>
          <p14:tracePt t="270934" x="5226050" y="5613400"/>
          <p14:tracePt t="270950" x="5213350" y="5619750"/>
          <p14:tracePt t="270966" x="5207000" y="5619750"/>
          <p14:tracePt t="270982" x="5194300" y="5619750"/>
          <p14:tracePt t="270996" x="5181600" y="5632450"/>
          <p14:tracePt t="271013" x="5175250" y="5638800"/>
          <p14:tracePt t="271029" x="5162550" y="5645150"/>
          <p14:tracePt t="271046" x="5156200" y="5645150"/>
          <p14:tracePt t="271063" x="5137150" y="5651500"/>
          <p14:tracePt t="271079" x="5130800" y="5651500"/>
          <p14:tracePt t="271096" x="5111750" y="5651500"/>
          <p14:tracePt t="271113" x="5105400" y="5657850"/>
          <p14:tracePt t="271129" x="5099050" y="5664200"/>
          <p14:tracePt t="271146" x="5080000" y="5670550"/>
          <p14:tracePt t="271163" x="5067300" y="5670550"/>
          <p14:tracePt t="271179" x="5060950" y="5670550"/>
          <p14:tracePt t="271212" x="5035550" y="5670550"/>
          <p14:tracePt t="271229" x="5029200" y="5670550"/>
          <p14:tracePt t="271246" x="5022850" y="5670550"/>
          <p14:tracePt t="271263" x="5010150" y="5670550"/>
          <p14:tracePt t="271279" x="5003800" y="5670550"/>
          <p14:tracePt t="271296" x="4997450" y="5670550"/>
          <p14:tracePt t="271313" x="4991100" y="5670550"/>
          <p14:tracePt t="271329" x="4978400" y="5670550"/>
          <p14:tracePt t="271346" x="4972050" y="5670550"/>
          <p14:tracePt t="271382" x="4959350" y="5664200"/>
          <p14:tracePt t="271390" x="4959350" y="5657850"/>
          <p14:tracePt t="271398" x="4959350" y="5632450"/>
          <p14:tracePt t="271412" x="4946650" y="5607050"/>
          <p14:tracePt t="271429" x="4946650" y="5594350"/>
          <p14:tracePt t="271446" x="4946650" y="5556250"/>
          <p14:tracePt t="271462" x="4946650" y="5549900"/>
          <p14:tracePt t="271479" x="4946650" y="5537200"/>
          <p14:tracePt t="271496" x="4946650" y="5530850"/>
          <p14:tracePt t="271512" x="4946650" y="5524500"/>
          <p14:tracePt t="271529" x="4946650" y="5499100"/>
          <p14:tracePt t="271546" x="4946650" y="5492750"/>
          <p14:tracePt t="271562" x="4953000" y="5480050"/>
          <p14:tracePt t="271596" x="4972050" y="5461000"/>
          <p14:tracePt t="271612" x="4997450" y="5435600"/>
          <p14:tracePt t="271629" x="5041900" y="5403850"/>
          <p14:tracePt t="271646" x="5080000" y="5403850"/>
          <p14:tracePt t="271662" x="5130800" y="5378450"/>
          <p14:tracePt t="271679" x="5149850" y="5378450"/>
          <p14:tracePt t="271696" x="5162550" y="5378450"/>
          <p14:tracePt t="271712" x="5175250" y="5372100"/>
          <p14:tracePt t="271729" x="5194300" y="5372100"/>
          <p14:tracePt t="271745" x="5200650" y="5372100"/>
          <p14:tracePt t="271762" x="5207000" y="5372100"/>
          <p14:tracePt t="271806" x="5219700" y="5372100"/>
          <p14:tracePt t="271821" x="5232400" y="5372100"/>
          <p14:tracePt t="271869" x="5238750" y="5378450"/>
          <p14:tracePt t="271885" x="5245100" y="5384800"/>
          <p14:tracePt t="271925" x="5245100" y="5403850"/>
          <p14:tracePt t="271941" x="5245100" y="5410200"/>
          <p14:tracePt t="272013" x="5245100" y="5416550"/>
          <p14:tracePt t="272158" x="5245100" y="5422900"/>
          <p14:tracePt t="272174" x="5245100" y="5435600"/>
          <p14:tracePt t="272197" x="5245100" y="5441950"/>
          <p14:tracePt t="272238" x="5245100" y="5448300"/>
          <p14:tracePt t="272366" x="5245100" y="5454650"/>
          <p14:tracePt t="272406" x="5245100" y="5461000"/>
          <p14:tracePt t="272461" x="5245100" y="5467350"/>
          <p14:tracePt t="272470" x="5238750" y="5473700"/>
          <p14:tracePt t="272509" x="5232400" y="5480050"/>
          <p14:tracePt t="272526" x="5226050" y="5480050"/>
          <p14:tracePt t="272542" x="5219700" y="5486400"/>
          <p14:tracePt t="272590" x="5213350" y="5492750"/>
          <p14:tracePt t="272598" x="5207000" y="5492750"/>
          <p14:tracePt t="272606" x="5200650" y="5492750"/>
          <p14:tracePt t="272615" x="5194300" y="5499100"/>
          <p14:tracePt t="272630" x="5187950" y="5505450"/>
          <p14:tracePt t="272670" x="5181600" y="5511800"/>
          <p14:tracePt t="272678" x="5175250" y="5511800"/>
          <p14:tracePt t="272686" x="5168900" y="5511800"/>
          <p14:tracePt t="272694" x="5162550" y="5518150"/>
          <p14:tracePt t="272733" x="5162550" y="5530850"/>
          <p14:tracePt t="272782" x="5156200" y="5537200"/>
          <p14:tracePt t="272790" x="5149850" y="5543550"/>
          <p14:tracePt t="272798" x="5143500" y="5543550"/>
          <p14:tracePt t="272814" x="5137150" y="5543550"/>
          <p14:tracePt t="272828" x="5130800" y="5549900"/>
          <p14:tracePt t="272878" x="5124450" y="5549900"/>
          <p14:tracePt t="272893" x="5111750" y="5549900"/>
          <p14:tracePt t="272942" x="5105400" y="5549900"/>
          <p14:tracePt t="273205" x="5099050" y="5549900"/>
          <p14:tracePt t="273246" x="5099050" y="5543550"/>
          <p14:tracePt t="273254" x="5099050" y="5537200"/>
          <p14:tracePt t="273262" x="5092700" y="5530850"/>
          <p14:tracePt t="273814" x="5092700" y="5524500"/>
          <p14:tracePt t="273821" x="5111750" y="5524500"/>
          <p14:tracePt t="273830" x="5143500" y="5524500"/>
          <p14:tracePt t="273844" x="5168900" y="5524500"/>
          <p14:tracePt t="273861" x="5251450" y="5543550"/>
          <p14:tracePt t="273877" x="5334000" y="5575300"/>
          <p14:tracePt t="273894" x="5467350" y="5619750"/>
          <p14:tracePt t="273910" x="5600700" y="5664200"/>
          <p14:tracePt t="273927" x="5759450" y="5721350"/>
          <p14:tracePt t="273944" x="5937250" y="5778500"/>
          <p14:tracePt t="273960" x="6032500" y="5791200"/>
          <p14:tracePt t="273977" x="6165850" y="5829300"/>
          <p14:tracePt t="273994" x="6369050" y="5899150"/>
          <p14:tracePt t="274010" x="6534150" y="5962650"/>
          <p14:tracePt t="274027" x="6648450" y="6013450"/>
          <p14:tracePt t="274044" x="6673850" y="6019800"/>
          <p14:tracePt t="274070" x="6673850" y="6026150"/>
          <p14:tracePt t="274118" x="6667500" y="6038850"/>
          <p14:tracePt t="274134" x="6661150" y="6045200"/>
          <p14:tracePt t="274142" x="6654800" y="6076950"/>
          <p14:tracePt t="274149" x="6648450" y="6083300"/>
          <p14:tracePt t="274160" x="6629400" y="6108700"/>
          <p14:tracePt t="274177" x="6565900" y="6134100"/>
          <p14:tracePt t="274193" x="6489700" y="6172200"/>
          <p14:tracePt t="274210" x="6375400" y="6178550"/>
          <p14:tracePt t="274227" x="6235700" y="6178550"/>
          <p14:tracePt t="274243" x="6127750" y="6178550"/>
          <p14:tracePt t="274260" x="6032500" y="6178550"/>
          <p14:tracePt t="274277" x="5892800" y="6178550"/>
          <p14:tracePt t="274293" x="5803900" y="6146800"/>
          <p14:tracePt t="274310" x="5753100" y="6146800"/>
          <p14:tracePt t="274327" x="5734050" y="6134100"/>
          <p14:tracePt t="274343" x="5727700" y="6127750"/>
          <p14:tracePt t="274377" x="5721350" y="6121400"/>
          <p14:tracePt t="274399" x="5721350" y="6115050"/>
          <p14:tracePt t="274410" x="5727700" y="6089650"/>
          <p14:tracePt t="274427" x="5727700" y="6083300"/>
          <p14:tracePt t="274462" x="5734050" y="6076950"/>
          <p14:tracePt t="274478" x="5740400" y="6070600"/>
          <p14:tracePt t="274542" x="5746750" y="6051550"/>
          <p14:tracePt t="274574" x="5765800" y="6032500"/>
          <p14:tracePt t="274654" x="5772150" y="6032500"/>
          <p14:tracePt t="274830" x="5778500" y="6032500"/>
          <p14:tracePt t="274846" x="5778500" y="6038850"/>
          <p14:tracePt t="274902" x="5778500" y="6045200"/>
          <p14:tracePt t="274910" x="5772150" y="6045200"/>
          <p14:tracePt t="274918" x="5765800" y="6045200"/>
          <p14:tracePt t="274926" x="5759450" y="6045200"/>
          <p14:tracePt t="274943" x="5727700" y="6045200"/>
          <p14:tracePt t="274959" x="5708650" y="6045200"/>
          <p14:tracePt t="274976" x="5689600" y="6045200"/>
          <p14:tracePt t="274993" x="5657850" y="6045200"/>
          <p14:tracePt t="275009" x="5638800" y="6045200"/>
          <p14:tracePt t="275026" x="5626100" y="6045200"/>
          <p14:tracePt t="275043" x="5600700" y="6045200"/>
          <p14:tracePt t="275059" x="5594350" y="6045200"/>
          <p14:tracePt t="275076" x="5562600" y="6045200"/>
          <p14:tracePt t="275093" x="5530850" y="6051550"/>
          <p14:tracePt t="275109" x="5518150" y="6051550"/>
          <p14:tracePt t="275126" x="5486400" y="6051550"/>
          <p14:tracePt t="275143" x="5461000" y="6051550"/>
          <p14:tracePt t="275159" x="5429250" y="6051550"/>
          <p14:tracePt t="275176" x="5391150" y="6051550"/>
          <p14:tracePt t="275193" x="5378450" y="6051550"/>
          <p14:tracePt t="275209" x="5372100" y="6051550"/>
          <p14:tracePt t="275226" x="5359400" y="6051550"/>
          <p14:tracePt t="275242" x="5346700" y="6051550"/>
          <p14:tracePt t="275259" x="5327650" y="6051550"/>
          <p14:tracePt t="275276" x="5308600" y="6051550"/>
          <p14:tracePt t="275280" x="5283200" y="6051550"/>
          <p14:tracePt t="275293" x="5270500" y="6051550"/>
          <p14:tracePt t="275309" x="5245100" y="6051550"/>
          <p14:tracePt t="275326" x="5238750" y="6051550"/>
          <p14:tracePt t="275342" x="5232400" y="6051550"/>
          <p14:tracePt t="275359" x="5219700" y="6051550"/>
          <p14:tracePt t="275376" x="5200650" y="6051550"/>
          <p14:tracePt t="275409" x="5194300" y="6051550"/>
          <p14:tracePt t="275438" x="5181600" y="6051550"/>
          <p14:tracePt t="275446" x="5175250" y="6051550"/>
          <p14:tracePt t="275459" x="5168900" y="6051550"/>
          <p14:tracePt t="275476" x="5143500" y="6045200"/>
          <p14:tracePt t="275492" x="5130800" y="6038850"/>
          <p14:tracePt t="275509" x="5105400" y="6026150"/>
          <p14:tracePt t="275525" x="5060950" y="6000750"/>
          <p14:tracePt t="275542" x="5041900" y="5988050"/>
          <p14:tracePt t="275559" x="5016500" y="5969000"/>
          <p14:tracePt t="275576" x="5010150" y="5962650"/>
          <p14:tracePt t="275592" x="5003800" y="5956300"/>
          <p14:tracePt t="275625" x="4991100" y="5956300"/>
          <p14:tracePt t="275642" x="4984750" y="5949950"/>
          <p14:tracePt t="275659" x="4972050" y="5937250"/>
          <p14:tracePt t="275675" x="4959350" y="5924550"/>
          <p14:tracePt t="275692" x="4953000" y="5918200"/>
          <p14:tracePt t="275709" x="4946650" y="5899150"/>
          <p14:tracePt t="275725" x="4940300" y="5886450"/>
          <p14:tracePt t="275742" x="4940300" y="5880100"/>
          <p14:tracePt t="275759" x="4940300" y="5873750"/>
          <p14:tracePt t="275775" x="4940300" y="5867400"/>
          <p14:tracePt t="275792" x="4940300" y="5861050"/>
          <p14:tracePt t="275809" x="4940300" y="5842000"/>
          <p14:tracePt t="275825" x="4946650" y="5835650"/>
          <p14:tracePt t="275842" x="4953000" y="5829300"/>
          <p14:tracePt t="275950" x="4959350" y="5822950"/>
          <p14:tracePt t="275966" x="4959350" y="5810250"/>
          <p14:tracePt t="275982" x="4959350" y="5803900"/>
          <p14:tracePt t="275998" x="4965700" y="5797550"/>
          <p14:tracePt t="276014" x="4972050" y="5791200"/>
          <p14:tracePt t="276070" x="4978400" y="5784850"/>
          <p14:tracePt t="276086" x="4984750" y="5784850"/>
          <p14:tracePt t="276134" x="4991100" y="5784850"/>
          <p14:tracePt t="276182" x="5003800" y="5778500"/>
          <p14:tracePt t="276214" x="5010150" y="5772150"/>
          <p14:tracePt t="276230" x="5016500" y="5772150"/>
          <p14:tracePt t="276270" x="5035550" y="5765800"/>
          <p14:tracePt t="276367" x="5048250" y="5765800"/>
          <p14:tracePt t="276374" x="5054600" y="5765800"/>
          <p14:tracePt t="276390" x="5060950" y="5765800"/>
          <p14:tracePt t="276406" x="5092700" y="5753100"/>
          <p14:tracePt t="276422" x="5105400" y="5753100"/>
          <p14:tracePt t="276430" x="5124450" y="5753100"/>
          <p14:tracePt t="276441" x="5137150" y="5753100"/>
          <p14:tracePt t="276458" x="5156200" y="5753100"/>
          <p14:tracePt t="276475" x="5162550" y="5753100"/>
          <p14:tracePt t="276491" x="5175250" y="5753100"/>
          <p14:tracePt t="276508" x="5194300" y="5753100"/>
          <p14:tracePt t="276525" x="5232400" y="5753100"/>
          <p14:tracePt t="276541" x="5270500" y="5753100"/>
          <p14:tracePt t="276558" x="5321300" y="5753100"/>
          <p14:tracePt t="276575" x="5365750" y="5753100"/>
          <p14:tracePt t="276591" x="5403850" y="5753100"/>
          <p14:tracePt t="276608" x="5429250" y="5753100"/>
          <p14:tracePt t="276625" x="5435600" y="5753100"/>
          <p14:tracePt t="276702" x="5441950" y="5759450"/>
          <p14:tracePt t="276718" x="5441950" y="5765800"/>
          <p14:tracePt t="276727" x="5441950" y="5772150"/>
          <p14:tracePt t="276734" x="5441950" y="5778500"/>
          <p14:tracePt t="276742" x="5441950" y="5791200"/>
          <p14:tracePt t="276758" x="5441950" y="5803900"/>
          <p14:tracePt t="276775" x="5422900" y="5835650"/>
          <p14:tracePt t="276791" x="5422900" y="5861050"/>
          <p14:tracePt t="276808" x="5416550" y="5880100"/>
          <p14:tracePt t="276824" x="5410200" y="5899150"/>
          <p14:tracePt t="276841" x="5403850" y="5911850"/>
          <p14:tracePt t="276858" x="5391150" y="5918200"/>
          <p14:tracePt t="276874" x="5384800" y="5924550"/>
          <p14:tracePt t="276891" x="5372100" y="5937250"/>
          <p14:tracePt t="276908" x="5359400" y="5949950"/>
          <p14:tracePt t="276924" x="5353050" y="5956300"/>
          <p14:tracePt t="276941" x="5321300" y="5981700"/>
          <p14:tracePt t="276958" x="5314950" y="5988050"/>
          <p14:tracePt t="276974" x="5302250" y="5994400"/>
          <p14:tracePt t="276991" x="5295900" y="5994400"/>
          <p14:tracePt t="277008" x="5276850" y="6007100"/>
          <p14:tracePt t="277041" x="5245100" y="6013450"/>
          <p14:tracePt t="277057" x="5226050" y="6013450"/>
          <p14:tracePt t="277074" x="5213350" y="6019800"/>
          <p14:tracePt t="277091" x="5194300" y="6019800"/>
          <p14:tracePt t="277108" x="5175250" y="6019800"/>
          <p14:tracePt t="277124" x="5162550" y="6026150"/>
          <p14:tracePt t="277157" x="5137150" y="6026150"/>
          <p14:tracePt t="277174" x="5124450" y="6026150"/>
          <p14:tracePt t="277191" x="5111750" y="6026150"/>
          <p14:tracePt t="277207" x="5092700" y="6026150"/>
          <p14:tracePt t="277224" x="5073650" y="6026150"/>
          <p14:tracePt t="277241" x="5041900" y="6026150"/>
          <p14:tracePt t="277257" x="5022850" y="6026150"/>
          <p14:tracePt t="277274" x="5003800" y="6026150"/>
          <p14:tracePt t="277278" x="4997450" y="6026150"/>
          <p14:tracePt t="277318" x="4978400" y="6026150"/>
          <p14:tracePt t="277327" x="4953000" y="6038850"/>
          <p14:tracePt t="277341" x="4921250" y="6045200"/>
          <p14:tracePt t="277357" x="4895850" y="6045200"/>
          <p14:tracePt t="277374" x="4889500" y="6045200"/>
          <p14:tracePt t="277391" x="4864100" y="6051550"/>
          <p14:tracePt t="277486" x="4857750" y="6051550"/>
          <p14:tracePt t="277862" x="4851400" y="6057900"/>
          <p14:tracePt t="277887" x="4857750" y="6057900"/>
          <p14:tracePt t="277894" x="4864100" y="6057900"/>
          <p14:tracePt t="277911" x="4870450" y="6057900"/>
          <p14:tracePt t="277943" x="4895850" y="6057900"/>
          <p14:tracePt t="277958" x="4902200" y="6057900"/>
          <p14:tracePt t="277990" x="4908550" y="6057900"/>
          <p14:tracePt t="277998" x="4933950" y="6064250"/>
          <p14:tracePt t="278015" x="4959350" y="6064250"/>
          <p14:tracePt t="278023" x="4978400" y="6064250"/>
          <p14:tracePt t="278040" x="5016500" y="6064250"/>
          <p14:tracePt t="278057" x="5048250" y="6064250"/>
          <p14:tracePt t="278073" x="5054600" y="6064250"/>
          <p14:tracePt t="278090" x="5073650" y="6083300"/>
          <p14:tracePt t="278107" x="5080000" y="6083300"/>
          <p14:tracePt t="278123" x="5086350" y="6089650"/>
          <p14:tracePt t="278140" x="5111750" y="6096000"/>
          <p14:tracePt t="278157" x="5130800" y="6096000"/>
          <p14:tracePt t="278173" x="5168900" y="6096000"/>
          <p14:tracePt t="278190" x="5207000" y="6102350"/>
          <p14:tracePt t="278207" x="5219700" y="6102350"/>
          <p14:tracePt t="278223" x="5226050" y="6102350"/>
          <p14:tracePt t="278240" x="5232400" y="6102350"/>
          <p14:tracePt t="278257" x="5257800" y="6102350"/>
          <p14:tracePt t="278273" x="5302250" y="6102350"/>
          <p14:tracePt t="278290" x="5353050" y="6121400"/>
          <p14:tracePt t="278307" x="5435600" y="6127750"/>
          <p14:tracePt t="278323" x="5492750" y="6134100"/>
          <p14:tracePt t="278340" x="5511800" y="6134100"/>
          <p14:tracePt t="278356" x="5524500" y="6134100"/>
          <p14:tracePt t="278373" x="5530850" y="6134100"/>
          <p14:tracePt t="278390" x="5549900" y="6140450"/>
          <p14:tracePt t="278406" x="5575300" y="6140450"/>
          <p14:tracePt t="278423" x="5645150" y="6140450"/>
          <p14:tracePt t="278440" x="5702300" y="6140450"/>
          <p14:tracePt t="278456" x="5753100" y="6159500"/>
          <p14:tracePt t="278473" x="5765800" y="6159500"/>
          <p14:tracePt t="278490" x="5778500" y="6159500"/>
          <p14:tracePt t="278527" x="5784850" y="6159500"/>
          <p14:tracePt t="278543" x="5791200" y="6165850"/>
          <p14:tracePt t="278582" x="5797550" y="6165850"/>
          <p14:tracePt t="278710" x="5816600" y="6165850"/>
          <p14:tracePt t="278750" x="5822950" y="6165850"/>
          <p14:tracePt t="279143" x="5816600" y="6165850"/>
          <p14:tracePt t="279174" x="5816600" y="6159500"/>
          <p14:tracePt t="279183" x="5816600" y="6153150"/>
          <p14:tracePt t="279191" x="5816600" y="6140450"/>
          <p14:tracePt t="279207" x="5816600" y="6127750"/>
          <p14:tracePt t="279223" x="5816600" y="6121400"/>
          <p14:tracePt t="279239" x="5791200" y="6102350"/>
          <p14:tracePt t="279256" x="5778500" y="6089650"/>
          <p14:tracePt t="279295" x="5765800" y="6083300"/>
          <p14:tracePt t="279306" x="5759450" y="6076950"/>
          <p14:tracePt t="279322" x="5727700" y="6057900"/>
          <p14:tracePt t="279339" x="5708650" y="6045200"/>
          <p14:tracePt t="279356" x="5676900" y="6019800"/>
          <p14:tracePt t="279372" x="5657850" y="6013450"/>
          <p14:tracePt t="279389" x="5638800" y="6007100"/>
          <p14:tracePt t="279406" x="5626100" y="6000750"/>
          <p14:tracePt t="279422" x="5619750" y="6000750"/>
          <p14:tracePt t="279439" x="5613400" y="6000750"/>
          <p14:tracePt t="279456" x="5594350" y="5988050"/>
          <p14:tracePt t="279489" x="5581650" y="5988050"/>
          <p14:tracePt t="279505" x="5518150" y="5943600"/>
          <p14:tracePt t="279522" x="5486400" y="5918200"/>
          <p14:tracePt t="279539" x="5461000" y="5899150"/>
          <p14:tracePt t="279555" x="5441950" y="5892800"/>
          <p14:tracePt t="279572" x="5416550" y="5886450"/>
          <p14:tracePt t="279589" x="5416550" y="5880100"/>
          <p14:tracePt t="279607" x="5391150" y="5880100"/>
          <p14:tracePt t="279622" x="5353050" y="5861050"/>
          <p14:tracePt t="279639" x="5321300" y="5854700"/>
          <p14:tracePt t="279655" x="5283200" y="5848350"/>
          <p14:tracePt t="279672" x="5251450" y="5842000"/>
          <p14:tracePt t="279689" x="5219700" y="5842000"/>
          <p14:tracePt t="279705" x="5149850" y="5822950"/>
          <p14:tracePt t="279722" x="5124450" y="5816600"/>
          <p14:tracePt t="279739" x="5105400" y="5803900"/>
          <p14:tracePt t="279755" x="5073650" y="5784850"/>
          <p14:tracePt t="279789" x="5067300" y="5778500"/>
          <p14:tracePt t="279805" x="5041900" y="5778500"/>
          <p14:tracePt t="279822" x="5029200" y="5778500"/>
          <p14:tracePt t="279838" x="5003800" y="5778500"/>
          <p14:tracePt t="279855" x="4991100" y="5778500"/>
          <p14:tracePt t="279872" x="4984750" y="5778500"/>
          <p14:tracePt t="279888" x="4965700" y="5765800"/>
          <p14:tracePt t="279922" x="4933950" y="5765800"/>
          <p14:tracePt t="279938" x="4927600" y="5759450"/>
          <p14:tracePt t="279955" x="4914900" y="5746750"/>
          <p14:tracePt t="279972" x="4908550" y="5740400"/>
          <p14:tracePt t="280008" x="4927600" y="5759450"/>
          <p14:tracePt t="280047" x="4927600" y="5765800"/>
          <p14:tracePt t="280078" x="4921250" y="5765800"/>
          <p14:tracePt t="280095" x="4902200" y="5765800"/>
          <p14:tracePt t="280135" x="4895850" y="5765800"/>
          <p14:tracePt t="280143" x="4883150" y="5765800"/>
          <p14:tracePt t="280150" x="4876800" y="5765800"/>
          <p14:tracePt t="280159" x="4870450" y="5765800"/>
          <p14:tracePt t="280172" x="4864100" y="5765800"/>
          <p14:tracePt t="280207" x="4857750" y="5765800"/>
          <p14:tracePt t="280238" x="4851400" y="5765800"/>
          <p14:tracePt t="280247" x="4838700" y="5765800"/>
          <p14:tracePt t="280262" x="4832350" y="5765800"/>
          <p14:tracePt t="280279" x="4826000" y="5765800"/>
          <p14:tracePt t="280288" x="4813300" y="5772150"/>
          <p14:tracePt t="280305" x="4800600" y="5784850"/>
          <p14:tracePt t="280321" x="4794250" y="5791200"/>
          <p14:tracePt t="280338" x="4787900" y="5791200"/>
          <p14:tracePt t="280355" x="4768850" y="5791200"/>
          <p14:tracePt t="280371" x="4762500" y="5791200"/>
          <p14:tracePt t="280388" x="4756150" y="5797550"/>
          <p14:tracePt t="280421" x="4743450" y="5803900"/>
          <p14:tracePt t="280438" x="4730750" y="5816600"/>
          <p14:tracePt t="280471" x="4724400" y="5822950"/>
          <p14:tracePt t="280488" x="4718050" y="5822950"/>
          <p14:tracePt t="280519" x="4705350" y="5822950"/>
          <p14:tracePt t="280559" x="4699000" y="5829300"/>
          <p14:tracePt t="280639" x="4692650" y="5835650"/>
          <p14:tracePt t="280647" x="4692650" y="5842000"/>
          <p14:tracePt t="280815" x="4692650" y="5848350"/>
          <p14:tracePt t="280823" x="4692650" y="5873750"/>
          <p14:tracePt t="280855" x="4692650" y="5880100"/>
          <p14:tracePt t="280863" x="4692650" y="5886450"/>
          <p14:tracePt t="280871" x="4699000" y="5892800"/>
          <p14:tracePt t="280911" x="4705350" y="5892800"/>
          <p14:tracePt t="280927" x="4718050" y="5892800"/>
          <p14:tracePt t="280935" x="4724400" y="5892800"/>
          <p14:tracePt t="280943" x="4756150" y="5892800"/>
          <p14:tracePt t="280954" x="4762500" y="5892800"/>
          <p14:tracePt t="280971" x="4787900" y="5892800"/>
          <p14:tracePt t="280988" x="4832350" y="5873750"/>
          <p14:tracePt t="281004" x="4851400" y="5873750"/>
          <p14:tracePt t="281021" x="4883150" y="5873750"/>
          <p14:tracePt t="281038" x="4927600" y="5873750"/>
          <p14:tracePt t="281054" x="4953000" y="5873750"/>
          <p14:tracePt t="281071" x="4959350" y="5873750"/>
          <p14:tracePt t="281087" x="5016500" y="5873750"/>
          <p14:tracePt t="281104" x="5105400" y="5873750"/>
          <p14:tracePt t="281121" x="5219700" y="5886450"/>
          <p14:tracePt t="281137" x="5314950" y="5899150"/>
          <p14:tracePt t="281154" x="5359400" y="5911850"/>
          <p14:tracePt t="281171" x="5372100" y="5937250"/>
          <p14:tracePt t="281187" x="5391150" y="5937250"/>
          <p14:tracePt t="281204" x="5410200" y="5943600"/>
          <p14:tracePt t="281221" x="5448300" y="5969000"/>
          <p14:tracePt t="281238" x="5499100" y="5981700"/>
          <p14:tracePt t="281254" x="5524500" y="5981700"/>
          <p14:tracePt t="281271" x="5556250" y="6000750"/>
          <p14:tracePt t="281287" x="5568950" y="6007100"/>
          <p14:tracePt t="281304" x="5588000" y="6007100"/>
          <p14:tracePt t="281321" x="5607050" y="6007100"/>
          <p14:tracePt t="281337" x="5645150" y="6013450"/>
          <p14:tracePt t="281354" x="5676900" y="6026150"/>
          <p14:tracePt t="281371" x="5702300" y="6038850"/>
          <p14:tracePt t="281387" x="5715000" y="6045200"/>
          <p14:tracePt t="281439" x="5740400" y="6051550"/>
          <p14:tracePt t="281455" x="5746750" y="6051550"/>
          <p14:tracePt t="281487" x="5759450" y="6064250"/>
          <p14:tracePt t="281823" x="5759450" y="6076950"/>
          <p14:tracePt t="281831" x="5759450" y="6083300"/>
          <p14:tracePt t="281840" x="5759450" y="6089650"/>
          <p14:tracePt t="281854" x="5759450" y="6108700"/>
          <p14:tracePt t="281870" x="5753100" y="6121400"/>
          <p14:tracePt t="281887" x="5702300" y="6165850"/>
          <p14:tracePt t="281903" x="5657850" y="6172200"/>
          <p14:tracePt t="281920" x="5588000" y="6191250"/>
          <p14:tracePt t="281937" x="5492750" y="6191250"/>
          <p14:tracePt t="281953" x="5422900" y="6191250"/>
          <p14:tracePt t="281970" x="5372100" y="6191250"/>
          <p14:tracePt t="281987" x="5346700" y="6191250"/>
          <p14:tracePt t="282003" x="5314950" y="6191250"/>
          <p14:tracePt t="282020" x="5276850" y="6191250"/>
          <p14:tracePt t="282037" x="5251450" y="6191250"/>
          <p14:tracePt t="282054" x="5194300" y="6191250"/>
          <p14:tracePt t="282070" x="5162550" y="6191250"/>
          <p14:tracePt t="282087" x="5143500" y="6191250"/>
          <p14:tracePt t="282103" x="5124450" y="6191250"/>
          <p14:tracePt t="282151" x="5118100" y="6191250"/>
          <p14:tracePt t="282159" x="5105400" y="6191250"/>
          <p14:tracePt t="282170" x="5099050" y="6191250"/>
          <p14:tracePt t="282186" x="5092700" y="6191250"/>
          <p14:tracePt t="282203" x="5073650" y="6191250"/>
          <p14:tracePt t="282220" x="5067300" y="6191250"/>
          <p14:tracePt t="282236" x="5060950" y="6191250"/>
          <p14:tracePt t="282253" x="5054600" y="6191250"/>
          <p14:tracePt t="282286" x="5035550" y="6191250"/>
          <p14:tracePt t="282303" x="5022850" y="6191250"/>
          <p14:tracePt t="282320" x="4991100" y="6191250"/>
          <p14:tracePt t="282336" x="4959350" y="6178550"/>
          <p14:tracePt t="282353" x="4933950" y="6172200"/>
          <p14:tracePt t="282370" x="4902200" y="6159500"/>
          <p14:tracePt t="282386" x="4883150" y="6159500"/>
          <p14:tracePt t="282403" x="4876800" y="6153150"/>
          <p14:tracePt t="282471" x="4870450" y="6153150"/>
          <p14:tracePt t="282479" x="4851400" y="6140450"/>
          <p14:tracePt t="282639" x="4851400" y="6127750"/>
          <p14:tracePt t="282671" x="4851400" y="6121400"/>
          <p14:tracePt t="282703" x="4851400" y="6108700"/>
          <p14:tracePt t="282735" x="4857750" y="6108700"/>
          <p14:tracePt t="282751" x="4876800" y="6102350"/>
          <p14:tracePt t="282783" x="4895850" y="6089650"/>
          <p14:tracePt t="282791" x="4908550" y="6083300"/>
          <p14:tracePt t="282807" x="4927600" y="6076950"/>
          <p14:tracePt t="282840" x="4933950" y="6076950"/>
          <p14:tracePt t="282847" x="4953000" y="6070600"/>
          <p14:tracePt t="282863" x="4959350" y="6070600"/>
          <p14:tracePt t="282872" x="4965700" y="6070600"/>
          <p14:tracePt t="282886" x="4978400" y="6070600"/>
          <p14:tracePt t="282903" x="4997450" y="6064250"/>
          <p14:tracePt t="282936" x="5022850" y="6064250"/>
          <p14:tracePt t="282953" x="5035550" y="6064250"/>
          <p14:tracePt t="282969" x="5067300" y="6064250"/>
          <p14:tracePt t="282986" x="5105400" y="6064250"/>
          <p14:tracePt t="283002" x="5149850" y="6064250"/>
          <p14:tracePt t="283019" x="5181600" y="6045200"/>
          <p14:tracePt t="283036" x="5219700" y="6045200"/>
          <p14:tracePt t="283052" x="5251450" y="6045200"/>
          <p14:tracePt t="283069" x="5276850" y="6045200"/>
          <p14:tracePt t="283086" x="5289550" y="6038850"/>
          <p14:tracePt t="283119" x="5295900" y="6038850"/>
          <p14:tracePt t="283136" x="5314950" y="6038850"/>
          <p14:tracePt t="283152" x="5327650" y="6038850"/>
          <p14:tracePt t="283169" x="5353050" y="6038850"/>
          <p14:tracePt t="283186" x="5378450" y="6038850"/>
          <p14:tracePt t="283202" x="5397500" y="6038850"/>
          <p14:tracePt t="283219" x="5461000" y="6038850"/>
          <p14:tracePt t="283236" x="5518150" y="6045200"/>
          <p14:tracePt t="283252" x="5568950" y="6051550"/>
          <p14:tracePt t="283269" x="5607050" y="6051550"/>
          <p14:tracePt t="283286" x="5645150" y="6051550"/>
          <p14:tracePt t="283302" x="5657850" y="6051550"/>
          <p14:tracePt t="283319" x="5664200" y="6051550"/>
          <p14:tracePt t="283336" x="5676900" y="6051550"/>
          <p14:tracePt t="283352" x="5695950" y="6057900"/>
          <p14:tracePt t="283369" x="5715000" y="6057900"/>
          <p14:tracePt t="283385" x="5740400" y="6064250"/>
          <p14:tracePt t="283402" x="5746750" y="6064250"/>
          <p14:tracePt t="283419" x="5778500" y="6064250"/>
          <p14:tracePt t="283435" x="5797550" y="6064250"/>
          <p14:tracePt t="283452" x="5810250" y="6076950"/>
          <p14:tracePt t="283469" x="5816600" y="6083300"/>
          <p14:tracePt t="283647" x="5816600" y="6089650"/>
          <p14:tracePt t="283663" x="5816600" y="6096000"/>
          <p14:tracePt t="283695" x="5810250" y="6108700"/>
          <p14:tracePt t="283703" x="5791200" y="6127750"/>
          <p14:tracePt t="283735" x="5778500" y="6127750"/>
          <p14:tracePt t="283743" x="5753100" y="6127750"/>
          <p14:tracePt t="283752" x="5740400" y="6127750"/>
          <p14:tracePt t="283768" x="5721350" y="6127750"/>
          <p14:tracePt t="283785" x="5676900" y="6134100"/>
          <p14:tracePt t="283802" x="5645150" y="6134100"/>
          <p14:tracePt t="283818" x="5619750" y="6134100"/>
          <p14:tracePt t="283835" x="5613400" y="6134100"/>
          <p14:tracePt t="283879" x="5607050" y="6134100"/>
          <p14:tracePt t="283895" x="5594350" y="6134100"/>
          <p14:tracePt t="283911" x="5588000" y="6134100"/>
          <p14:tracePt t="284167" x="5594350" y="6134100"/>
          <p14:tracePt t="284175" x="5607050" y="6134100"/>
          <p14:tracePt t="284185" x="5626100" y="6121400"/>
          <p14:tracePt t="284201" x="5657850" y="6121400"/>
          <p14:tracePt t="284218" x="5708650" y="6121400"/>
          <p14:tracePt t="284235" x="5765800" y="6121400"/>
          <p14:tracePt t="284251" x="5842000" y="6127750"/>
          <p14:tracePt t="284268" x="5873750" y="6134100"/>
          <p14:tracePt t="284285" x="5899150" y="6146800"/>
          <p14:tracePt t="284455" x="5892800" y="6165850"/>
          <p14:tracePt t="284463" x="5873750" y="6165850"/>
          <p14:tracePt t="284472" x="5861050" y="6172200"/>
          <p14:tracePt t="284485" x="5835650" y="6172200"/>
          <p14:tracePt t="284501" x="5797550" y="6172200"/>
          <p14:tracePt t="284518" x="5740400" y="6172200"/>
          <p14:tracePt t="284534" x="5715000" y="6172200"/>
          <p14:tracePt t="284551" x="5702300" y="6172200"/>
          <p14:tracePt t="284735" x="5708650" y="6172200"/>
          <p14:tracePt t="284743" x="5715000" y="6172200"/>
          <p14:tracePt t="284751" x="5721350" y="6172200"/>
          <p14:tracePt t="284768" x="5740400" y="6165850"/>
          <p14:tracePt t="284784" x="5772150" y="6165850"/>
          <p14:tracePt t="284801" x="5810250" y="6165850"/>
          <p14:tracePt t="284818" x="5848350" y="6165850"/>
          <p14:tracePt t="284834" x="5880100" y="6165850"/>
          <p14:tracePt t="284851" x="5899150" y="6165850"/>
          <p14:tracePt t="284868" x="5918200" y="6165850"/>
          <p14:tracePt t="284884" x="5930900" y="6165850"/>
          <p14:tracePt t="284901" x="5956300" y="6159500"/>
          <p14:tracePt t="284917" x="5969000" y="6159500"/>
          <p14:tracePt t="284935" x="5975350" y="6159500"/>
          <p14:tracePt t="284951" x="5994400" y="6153150"/>
          <p14:tracePt t="284967" x="6038850" y="6146800"/>
          <p14:tracePt t="284984" x="6083300" y="6127750"/>
          <p14:tracePt t="285001" x="6134100" y="6121400"/>
          <p14:tracePt t="285017" x="6184900" y="6121400"/>
          <p14:tracePt t="285034" x="6242050" y="6121400"/>
          <p14:tracePt t="285051" x="6324600" y="6121400"/>
          <p14:tracePt t="285067" x="6369050" y="6121400"/>
          <p14:tracePt t="285084" x="6419850" y="6121400"/>
          <p14:tracePt t="285101" x="6451600" y="6121400"/>
          <p14:tracePt t="285118" x="6489700" y="6121400"/>
          <p14:tracePt t="285134" x="6559550" y="6121400"/>
          <p14:tracePt t="285151" x="6623050" y="6121400"/>
          <p14:tracePt t="285167" x="6667500" y="6121400"/>
          <p14:tracePt t="285184" x="6711950" y="6127750"/>
          <p14:tracePt t="285201" x="6769100" y="6140450"/>
          <p14:tracePt t="285217" x="6788150" y="6146800"/>
          <p14:tracePt t="285234" x="6807200" y="6159500"/>
          <p14:tracePt t="285251" x="6838950" y="6165850"/>
          <p14:tracePt t="285267" x="6864350" y="6178550"/>
          <p14:tracePt t="285284" x="6877050" y="6178550"/>
          <p14:tracePt t="285287" x="6883400" y="6184900"/>
          <p14:tracePt t="285304" x="6908800" y="6197600"/>
          <p14:tracePt t="285321" x="6921500" y="6197600"/>
          <p14:tracePt t="285337" x="6927850" y="6197600"/>
          <p14:tracePt t="285350" x="6940550" y="6203950"/>
          <p14:tracePt t="285367" x="6946900" y="6203950"/>
          <p14:tracePt t="285567" x="6946900" y="6210300"/>
          <p14:tracePt t="285584" x="6927850" y="6210300"/>
          <p14:tracePt t="285599" x="6921500" y="6210300"/>
          <p14:tracePt t="285647" x="6915150" y="6210300"/>
          <p14:tracePt t="285664" x="6896100" y="6210300"/>
          <p14:tracePt t="285680" x="6883400" y="6210300"/>
          <p14:tracePt t="285696" x="6877050" y="6210300"/>
          <p14:tracePt t="285704" x="6864350" y="6210300"/>
          <p14:tracePt t="285717" x="6858000" y="6210300"/>
          <p14:tracePt t="285733" x="6813550" y="6210300"/>
          <p14:tracePt t="285750" x="6731000" y="6210300"/>
          <p14:tracePt t="285767" x="6680200" y="6210300"/>
          <p14:tracePt t="285783" x="6667500" y="6203950"/>
          <p14:tracePt t="285927" x="6661150" y="6197600"/>
          <p14:tracePt t="285944" x="6661150" y="6191250"/>
          <p14:tracePt t="285960" x="6661150" y="6172200"/>
          <p14:tracePt t="285968" x="6661150" y="6165850"/>
          <p14:tracePt t="285976" x="6661150" y="6159500"/>
          <p14:tracePt t="285984" x="6667500" y="6153150"/>
          <p14:tracePt t="286000" x="6686550" y="6146800"/>
          <p14:tracePt t="286017" x="6731000" y="6121400"/>
          <p14:tracePt t="286033" x="6781800" y="6108700"/>
          <p14:tracePt t="286050" x="6819900" y="6089650"/>
          <p14:tracePt t="286067" x="6858000" y="6083300"/>
          <p14:tracePt t="286083" x="6908800" y="6070600"/>
          <p14:tracePt t="286100" x="6946900" y="6070600"/>
          <p14:tracePt t="286116" x="7004050" y="6070600"/>
          <p14:tracePt t="286133" x="7023100" y="6064250"/>
          <p14:tracePt t="286150" x="7105650" y="6064250"/>
          <p14:tracePt t="286166" x="7169150" y="6064250"/>
          <p14:tracePt t="286183" x="7207250" y="6051550"/>
          <p14:tracePt t="286200" x="7258050" y="6051550"/>
          <p14:tracePt t="286216" x="7296150" y="6051550"/>
          <p14:tracePt t="286233" x="7359650" y="6051550"/>
          <p14:tracePt t="286250" x="7442200" y="6051550"/>
          <p14:tracePt t="286266" x="7499350" y="6051550"/>
          <p14:tracePt t="286283" x="7537450" y="6051550"/>
          <p14:tracePt t="286287" x="7556500" y="6051550"/>
          <p14:tracePt t="286300" x="7581900" y="6051550"/>
          <p14:tracePt t="286316" x="7600950" y="6045200"/>
          <p14:tracePt t="286333" x="7613650" y="6045200"/>
          <p14:tracePt t="286350" x="7626350" y="6038850"/>
          <p14:tracePt t="286366" x="7696200" y="6038850"/>
          <p14:tracePt t="286383" x="7747000" y="6038850"/>
          <p14:tracePt t="286400" x="7804150" y="6038850"/>
          <p14:tracePt t="286416" x="7867650" y="6026150"/>
          <p14:tracePt t="286433" x="7905750" y="6026150"/>
          <p14:tracePt t="286450" x="7931150" y="6026150"/>
          <p14:tracePt t="286488" x="7931150" y="6019800"/>
          <p14:tracePt t="286504" x="7931150" y="6007100"/>
          <p14:tracePt t="286536" x="7924800" y="6000750"/>
          <p14:tracePt t="286552" x="7918450" y="5994400"/>
          <p14:tracePt t="286672" x="7931150" y="5994400"/>
          <p14:tracePt t="286704" x="7937500" y="5994400"/>
          <p14:tracePt t="286712" x="7950200" y="5994400"/>
          <p14:tracePt t="286952" x="7956550" y="5994400"/>
          <p14:tracePt t="286968" x="7937500" y="6007100"/>
          <p14:tracePt t="287000" x="7931150" y="6013450"/>
          <p14:tracePt t="287008" x="7931150" y="6019800"/>
          <p14:tracePt t="287016" x="7924800" y="6026150"/>
          <p14:tracePt t="287032" x="7912100" y="6051550"/>
          <p14:tracePt t="287049" x="7905750" y="6057900"/>
          <p14:tracePt t="287066" x="7893050" y="6070600"/>
          <p14:tracePt t="287082" x="7874000" y="6089650"/>
          <p14:tracePt t="287099" x="7867650" y="6096000"/>
          <p14:tracePt t="287116" x="7848600" y="6096000"/>
          <p14:tracePt t="287132" x="7816850" y="6121400"/>
          <p14:tracePt t="287149" x="7804150" y="6127750"/>
          <p14:tracePt t="287166" x="7797800" y="6134100"/>
          <p14:tracePt t="287184" x="7766050" y="6153150"/>
          <p14:tracePt t="287199" x="7759700" y="6159500"/>
          <p14:tracePt t="287216" x="7734300" y="6165850"/>
          <p14:tracePt t="287232" x="7721600" y="6172200"/>
          <p14:tracePt t="287249" x="7696200" y="6191250"/>
          <p14:tracePt t="287265" x="7683500" y="6203950"/>
          <p14:tracePt t="287282" x="7677150" y="6210300"/>
          <p14:tracePt t="287304" x="7664450" y="6210300"/>
          <p14:tracePt t="287315" x="7639050" y="6229350"/>
          <p14:tracePt t="287332" x="7626350" y="6235700"/>
          <p14:tracePt t="287349" x="7600950" y="6242050"/>
          <p14:tracePt t="287365" x="7575550" y="6248400"/>
          <p14:tracePt t="287383" x="7543800" y="6248400"/>
          <p14:tracePt t="287399" x="7531100" y="6261100"/>
          <p14:tracePt t="287416" x="7518400" y="6261100"/>
          <p14:tracePt t="287432" x="7505700" y="6267450"/>
          <p14:tracePt t="287465" x="7499350" y="6273800"/>
          <p14:tracePt t="287482" x="7473950" y="6305550"/>
          <p14:tracePt t="287499" x="7461250" y="6311900"/>
          <p14:tracePt t="287515" x="7454900" y="6311900"/>
          <p14:tracePt t="287532" x="7423150" y="6337300"/>
          <p14:tracePt t="287569" x="7391400" y="6343650"/>
          <p14:tracePt t="287582" x="7385050" y="6350000"/>
          <p14:tracePt t="287599" x="7353300" y="6369050"/>
          <p14:tracePt t="287615" x="7340600" y="6381750"/>
          <p14:tracePt t="287632" x="7321550" y="6388100"/>
          <p14:tracePt t="287648" x="7302500" y="6413500"/>
          <p14:tracePt t="287665" x="7277100" y="6426200"/>
          <p14:tracePt t="287682" x="7251700" y="6426200"/>
          <p14:tracePt t="287698" x="7226300" y="6438900"/>
          <p14:tracePt t="287715" x="7219950" y="6445250"/>
          <p14:tracePt t="287732" x="7181850" y="6457950"/>
          <p14:tracePt t="287765" x="7175500" y="6457950"/>
          <p14:tracePt t="287782" x="7156450" y="6464300"/>
          <p14:tracePt t="287799" x="7131050" y="6477000"/>
          <p14:tracePt t="287815" x="7112000" y="6483350"/>
          <p14:tracePt t="287864" x="7105650" y="6483350"/>
          <p14:tracePt t="287871" x="7099300" y="6489700"/>
          <p14:tracePt t="287888" x="7086600" y="6489700"/>
          <p14:tracePt t="287920" x="7080250" y="6489700"/>
          <p14:tracePt t="287928" x="7061200" y="6502400"/>
          <p14:tracePt t="287960" x="7048500" y="6502400"/>
          <p14:tracePt t="287968" x="7042150" y="6502400"/>
          <p14:tracePt t="287976" x="7035800" y="6502400"/>
          <p14:tracePt t="287984" x="7029450" y="6502400"/>
          <p14:tracePt t="287999" x="7010400" y="6502400"/>
          <p14:tracePt t="288015" x="7004050" y="6502400"/>
          <p14:tracePt t="288031" x="6997700" y="6502400"/>
          <p14:tracePt t="288656" x="7004050" y="6502400"/>
          <p14:tracePt t="288663" x="7010400" y="6502400"/>
          <p14:tracePt t="288672" x="7016750" y="6502400"/>
          <p14:tracePt t="288704" x="7029450" y="6502400"/>
          <p14:tracePt t="288720" x="7035800" y="6502400"/>
          <p14:tracePt t="288729" x="7042150" y="6502400"/>
          <p14:tracePt t="288823" x="7054850" y="6483350"/>
          <p14:tracePt t="288832" x="7073900" y="6477000"/>
          <p14:tracePt t="288848" x="7080250" y="6477000"/>
          <p14:tracePt t="288856" x="7086600" y="6477000"/>
          <p14:tracePt t="288864" x="7099300" y="6477000"/>
          <p14:tracePt t="288881" x="7112000" y="6477000"/>
          <p14:tracePt t="288897" x="7124700" y="6470650"/>
          <p14:tracePt t="288914" x="7137400" y="6470650"/>
          <p14:tracePt t="288931" x="7143750" y="6470650"/>
          <p14:tracePt t="288947" x="7150100" y="6470650"/>
          <p14:tracePt t="288981" x="7175500" y="6464300"/>
          <p14:tracePt t="289000" x="7181850" y="6457950"/>
          <p14:tracePt t="289032" x="7188200" y="6451600"/>
          <p14:tracePt t="289280" x="7188200" y="6457950"/>
          <p14:tracePt t="289296" x="7188200" y="6464300"/>
          <p14:tracePt t="289312" x="7181850" y="6464300"/>
          <p14:tracePt t="289320" x="7175500" y="6470650"/>
          <p14:tracePt t="289336" x="7169150" y="6477000"/>
          <p14:tracePt t="289368" x="7162800" y="6483350"/>
          <p14:tracePt t="289384" x="7156450" y="6489700"/>
          <p14:tracePt t="289392" x="7150100" y="6489700"/>
          <p14:tracePt t="289424" x="7131050" y="6496050"/>
          <p14:tracePt t="289440" x="7124700" y="6515100"/>
          <p14:tracePt t="289560" x="7143750" y="6515100"/>
          <p14:tracePt t="289568" x="7156450" y="6515100"/>
          <p14:tracePt t="289576" x="7181850" y="6515100"/>
          <p14:tracePt t="289584" x="7200900" y="6508750"/>
          <p14:tracePt t="289597" x="7226300" y="6508750"/>
          <p14:tracePt t="289613" x="7251700" y="6508750"/>
          <p14:tracePt t="289630" x="7270750" y="6502400"/>
          <p14:tracePt t="289648" x="7289800" y="6502400"/>
          <p14:tracePt t="289663" x="7296150" y="6496050"/>
          <p14:tracePt t="289697" x="7315200" y="6496050"/>
          <p14:tracePt t="289704" x="7327900" y="6496050"/>
          <p14:tracePt t="289720" x="7334250" y="6496050"/>
          <p14:tracePt t="289730" x="7340600" y="6496050"/>
          <p14:tracePt t="289747" x="7346950" y="6496050"/>
          <p14:tracePt t="289763" x="7359650" y="6496050"/>
          <p14:tracePt t="289780" x="7372350" y="6496050"/>
          <p14:tracePt t="289797" x="7385050" y="6502400"/>
          <p14:tracePt t="289813" x="7397750" y="6508750"/>
          <p14:tracePt t="289830" x="7404100" y="6508750"/>
          <p14:tracePt t="289847" x="7423150" y="6521450"/>
          <p14:tracePt t="289863" x="7429500" y="6527800"/>
          <p14:tracePt t="289896" x="7435850" y="6527800"/>
          <p14:tracePt t="289913" x="7448550" y="6527800"/>
          <p14:tracePt t="289930" x="7461250" y="6527800"/>
          <p14:tracePt t="289947" x="7467600" y="6527800"/>
          <p14:tracePt t="289963" x="7473950" y="6527800"/>
          <p14:tracePt t="289980" x="7480300" y="6527800"/>
          <p14:tracePt t="290000" x="7493000" y="6527800"/>
          <p14:tracePt t="290013" x="7499350" y="6527800"/>
          <p14:tracePt t="290030" x="7505700" y="6527800"/>
          <p14:tracePt t="290056" x="7512050" y="6527800"/>
          <p14:tracePt t="290104" x="7524750" y="6527800"/>
          <p14:tracePt t="290136" x="7531100" y="6527800"/>
          <p14:tracePt t="290152" x="7537450" y="6527800"/>
          <p14:tracePt t="290184" x="7543800" y="6527800"/>
          <p14:tracePt t="290192" x="7556500" y="6527800"/>
          <p14:tracePt t="290320" x="7562850" y="6527800"/>
          <p14:tracePt t="291136" x="7512050" y="6546850"/>
          <p14:tracePt t="291144" x="7499350" y="6546850"/>
          <p14:tracePt t="291152" x="7473950" y="6553200"/>
          <p14:tracePt t="291162" x="7442200" y="6553200"/>
          <p14:tracePt t="291179" x="7391400" y="6572250"/>
          <p14:tracePt t="291195" x="7340600" y="6591300"/>
          <p14:tracePt t="291212" x="7334250" y="6591300"/>
          <p14:tracePt t="291256" x="7327900" y="6591300"/>
          <p14:tracePt t="291265" x="7327900" y="6584950"/>
          <p14:tracePt t="291279" x="7327900" y="6559550"/>
          <p14:tracePt t="291416" x="7321550" y="6553200"/>
          <p14:tracePt t="291424" x="7315200" y="6546850"/>
          <p14:tracePt t="291432" x="7315200" y="6534150"/>
          <p14:tracePt t="291445" x="7283450" y="6508750"/>
          <p14:tracePt t="291462" x="7251700" y="6483350"/>
          <p14:tracePt t="291479" x="7213600" y="6464300"/>
          <p14:tracePt t="291495" x="7194550" y="6445250"/>
          <p14:tracePt t="291664" x="7175500" y="6445250"/>
          <p14:tracePt t="291672" x="7169150" y="6445250"/>
          <p14:tracePt t="291688" x="7162800" y="6438900"/>
          <p14:tracePt t="291705" x="7156450" y="6438900"/>
          <p14:tracePt t="291737" x="7143750" y="6438900"/>
          <p14:tracePt t="291768" x="7131050" y="6438900"/>
          <p14:tracePt t="291840" x="7124700" y="6438900"/>
          <p14:tracePt t="292048" x="7137400" y="6438900"/>
          <p14:tracePt t="292057" x="7143750" y="6438900"/>
          <p14:tracePt t="292088" x="7156450" y="6438900"/>
          <p14:tracePt t="292121" x="7162800" y="6438900"/>
          <p14:tracePt t="292137" x="7169150" y="6438900"/>
          <p14:tracePt t="292152" x="7175500" y="6438900"/>
          <p14:tracePt t="292192" x="7188200" y="6445250"/>
          <p14:tracePt t="292200" x="7194550" y="6451600"/>
          <p14:tracePt t="292211" x="7200900" y="6457950"/>
          <p14:tracePt t="292228" x="7226300" y="6489700"/>
          <p14:tracePt t="292244" x="7245350" y="6502400"/>
          <p14:tracePt t="292261" x="7302500" y="6540500"/>
          <p14:tracePt t="292278" x="7315200" y="6553200"/>
          <p14:tracePt t="292321" x="7315200" y="6559550"/>
          <p14:tracePt t="292432" x="7321550" y="6565900"/>
          <p14:tracePt t="292440" x="7327900" y="6565900"/>
          <p14:tracePt t="292449" x="7340600" y="6565900"/>
          <p14:tracePt t="292461" x="7346950" y="6565900"/>
          <p14:tracePt t="292478" x="7366000" y="6565900"/>
          <p14:tracePt t="292494" x="7378700" y="6565900"/>
          <p14:tracePt t="292511" x="7385050" y="6565900"/>
          <p14:tracePt t="292560" x="7391400" y="6565900"/>
          <p14:tracePt t="292609" x="7397750" y="6565900"/>
          <p14:tracePt t="292657" x="7410450" y="6559550"/>
          <p14:tracePt t="292712" x="7416800" y="6553200"/>
          <p14:tracePt t="292728" x="7423150" y="6553200"/>
          <p14:tracePt t="292761" x="7429500" y="6546850"/>
          <p14:tracePt t="292809" x="7435850" y="6546850"/>
          <p14:tracePt t="292817" x="7448550" y="6540500"/>
          <p14:tracePt t="292960" x="7454900" y="6540500"/>
          <p14:tracePt t="292977" x="7461250" y="6540500"/>
          <p14:tracePt t="292992" x="7480300" y="6540500"/>
          <p14:tracePt t="293001" x="7486650" y="6534150"/>
          <p14:tracePt t="293265" x="7486650" y="6527800"/>
          <p14:tracePt t="293273" x="7461250" y="6527800"/>
          <p14:tracePt t="293281" x="7448550" y="6534150"/>
          <p14:tracePt t="293294" x="7423150" y="6534150"/>
          <p14:tracePt t="293310" x="7372350" y="6534150"/>
          <p14:tracePt t="293327" x="7283450" y="6534150"/>
          <p14:tracePt t="293344" x="7213600" y="6534150"/>
          <p14:tracePt t="293360" x="7156450" y="6534150"/>
          <p14:tracePt t="293377" x="7112000" y="6534150"/>
          <p14:tracePt t="293394" x="7086600" y="6534150"/>
          <p14:tracePt t="293410" x="7067550" y="6534150"/>
          <p14:tracePt t="293427" x="7054850" y="6534150"/>
          <p14:tracePt t="293444" x="7048500" y="6534150"/>
          <p14:tracePt t="293477" x="7042150" y="6534150"/>
          <p14:tracePt t="293545" x="7042150" y="6540500"/>
          <p14:tracePt t="293553" x="7054850" y="6540500"/>
          <p14:tracePt t="293561" x="7105650" y="6540500"/>
          <p14:tracePt t="293577" x="7194550" y="6540500"/>
          <p14:tracePt t="293593" x="7366000" y="6540500"/>
          <p14:tracePt t="293610" x="7562850" y="6540500"/>
          <p14:tracePt t="293627" x="7721600" y="6565900"/>
          <p14:tracePt t="293643" x="7778750" y="6572250"/>
          <p14:tracePt t="293660" x="7785100" y="6572250"/>
          <p14:tracePt t="293800" x="7759700" y="6572250"/>
          <p14:tracePt t="293809" x="7696200" y="6572250"/>
          <p14:tracePt t="293817" x="7607300" y="6572250"/>
          <p14:tracePt t="293826" x="7499350" y="6553200"/>
          <p14:tracePt t="293843" x="7321550" y="6508750"/>
          <p14:tracePt t="293860" x="7181850" y="6489700"/>
          <p14:tracePt t="293876" x="7169150" y="6477000"/>
          <p14:tracePt t="293920" x="7162800" y="6470650"/>
          <p14:tracePt t="293953" x="7162800" y="6464300"/>
          <p14:tracePt t="293961" x="7188200" y="6464300"/>
          <p14:tracePt t="293969" x="7226300" y="6464300"/>
          <p14:tracePt t="293977" x="7258050" y="6464300"/>
          <p14:tracePt t="293993" x="7353300" y="6464300"/>
          <p14:tracePt t="294010" x="7448550" y="6464300"/>
          <p14:tracePt t="294026" x="7543800" y="6470650"/>
          <p14:tracePt t="294043" x="7562850" y="6483350"/>
          <p14:tracePt t="294060" x="7569200" y="6483350"/>
          <p14:tracePt t="294120" x="7569200" y="6489700"/>
          <p14:tracePt t="294129" x="7550150" y="6496050"/>
          <p14:tracePt t="294136" x="7499350" y="6496050"/>
          <p14:tracePt t="294145" x="7454900" y="6496050"/>
          <p14:tracePt t="294160" x="7327900" y="6496050"/>
          <p14:tracePt t="294176" x="7264400" y="6496050"/>
          <p14:tracePt t="294193" x="7219950" y="6496050"/>
          <p14:tracePt t="294257" x="7213600" y="6489700"/>
          <p14:tracePt t="294265" x="7232650" y="6489700"/>
          <p14:tracePt t="294276" x="7264400" y="6483350"/>
          <p14:tracePt t="294293" x="7315200" y="6483350"/>
          <p14:tracePt t="294309" x="7410450" y="6483350"/>
          <p14:tracePt t="294326" x="7480300" y="6515100"/>
          <p14:tracePt t="294343" x="7493000" y="6521450"/>
          <p14:tracePt t="294633" x="7505700" y="6521450"/>
          <p14:tracePt t="294665" x="7512050" y="6521450"/>
          <p14:tracePt t="294777" x="7518400" y="6521450"/>
          <p14:tracePt t="294785" x="7537450" y="6521450"/>
          <p14:tracePt t="294793" x="7543800" y="6521450"/>
          <p14:tracePt t="294809" x="7556500" y="6527800"/>
          <p14:tracePt t="294833" x="7562850" y="6527800"/>
          <p14:tracePt t="294842" x="7575550" y="6527800"/>
          <p14:tracePt t="294872" x="7581900" y="6527800"/>
          <p14:tracePt t="294889" x="7588250" y="6527800"/>
          <p14:tracePt t="294921" x="7594600" y="6527800"/>
          <p14:tracePt t="294929" x="7607300" y="6527800"/>
          <p14:tracePt t="294937" x="7613650" y="6534150"/>
          <p14:tracePt t="294946" x="7620000" y="6540500"/>
          <p14:tracePt t="294977" x="7626350" y="6540500"/>
          <p14:tracePt t="294985" x="7645400" y="6540500"/>
          <p14:tracePt t="294993" x="7651750" y="6540500"/>
          <p14:tracePt t="295009" x="7664450" y="6540500"/>
          <p14:tracePt t="295026" x="7683500" y="6540500"/>
          <p14:tracePt t="295042" x="7689850" y="6540500"/>
          <p14:tracePt t="295060" x="7696200" y="6540500"/>
          <p14:tracePt t="295075" x="7708900" y="6540500"/>
          <p14:tracePt t="295092" x="7734300" y="6540500"/>
          <p14:tracePt t="295109" x="7753350" y="6540500"/>
          <p14:tracePt t="295125" x="7766050" y="6540500"/>
          <p14:tracePt t="295142" x="7785100" y="6540500"/>
          <p14:tracePt t="295159" x="7804150" y="6540500"/>
          <p14:tracePt t="295176" x="7867650" y="6540500"/>
          <p14:tracePt t="295192" x="7899400" y="6527800"/>
          <p14:tracePt t="295209" x="7931150" y="6508750"/>
          <p14:tracePt t="295225" x="7956550" y="6502400"/>
          <p14:tracePt t="295259" x="7969250" y="6502400"/>
          <p14:tracePt t="295393" x="7981950" y="6489700"/>
          <p14:tracePt t="295401" x="7988300" y="6483350"/>
          <p14:tracePt t="295432" x="8001000" y="6477000"/>
          <p14:tracePt t="295441" x="8007350" y="6464300"/>
          <p14:tracePt t="295457" x="8013700" y="6457950"/>
          <p14:tracePt t="295777" x="8020050" y="6451600"/>
          <p14:tracePt t="295937" x="8026400" y="6438900"/>
          <p14:tracePt t="295969" x="8032750" y="6432550"/>
          <p14:tracePt t="295978" x="8039100" y="6426200"/>
          <p14:tracePt t="295993" x="8045450" y="6419850"/>
          <p14:tracePt t="296009" x="8058150" y="6400800"/>
          <p14:tracePt t="296105" x="8077200" y="6394450"/>
          <p14:tracePt t="296297" x="8058150" y="6394450"/>
          <p14:tracePt t="296313" x="8051800" y="6394450"/>
          <p14:tracePt t="296329" x="8045450" y="6394450"/>
          <p14:tracePt t="296369" x="8039100" y="6394450"/>
          <p14:tracePt t="296377" x="8026400" y="6394450"/>
          <p14:tracePt t="296386" x="8020050" y="6394450"/>
          <p14:tracePt t="296393" x="8013700" y="6394450"/>
          <p14:tracePt t="296433" x="8007350" y="6400800"/>
          <p14:tracePt t="296441" x="7994650" y="6400800"/>
          <p14:tracePt t="296481" x="7988300" y="6407150"/>
          <p14:tracePt t="296921" x="7994650" y="6407150"/>
          <p14:tracePt t="296937" x="8007350" y="6407150"/>
          <p14:tracePt t="296953" x="8013700" y="6407150"/>
          <p14:tracePt t="296961" x="8020050" y="6407150"/>
          <p14:tracePt t="296974" x="8026400" y="6407150"/>
          <p14:tracePt t="296990" x="8058150" y="6419850"/>
          <p14:tracePt t="297007" x="8070850" y="6426200"/>
          <p14:tracePt t="297024" x="8083550" y="6432550"/>
          <p14:tracePt t="297040" x="8089900" y="6432550"/>
          <p14:tracePt t="297057" x="8096250" y="6432550"/>
          <p14:tracePt t="297090" x="8134350" y="6432550"/>
          <p14:tracePt t="297107" x="8159750" y="6438900"/>
          <p14:tracePt t="297145" x="8166100" y="6438900"/>
          <p14:tracePt t="297157" x="8172450" y="6438900"/>
          <p14:tracePt t="297174" x="8178800" y="6438900"/>
          <p14:tracePt t="297241" x="8185150" y="6438900"/>
          <p14:tracePt t="297281" x="8191500" y="6438900"/>
          <p14:tracePt t="297297" x="8197850" y="6438900"/>
          <p14:tracePt t="297337" x="8204200" y="6438900"/>
          <p14:tracePt t="297377" x="8216900" y="6438900"/>
          <p14:tracePt t="297409" x="8229600" y="6445250"/>
          <p14:tracePt t="297441" x="8235950" y="6445250"/>
          <p14:tracePt t="297449" x="8255000" y="6451600"/>
          <p14:tracePt t="297457" x="8261350" y="6451600"/>
          <p14:tracePt t="297473" x="8267700" y="6451600"/>
          <p14:tracePt t="297490" x="8286750" y="6470650"/>
          <p14:tracePt t="297507" x="8293100" y="6470650"/>
          <p14:tracePt t="297523" x="8299450" y="6477000"/>
          <p14:tracePt t="297557" x="8305800" y="6483350"/>
          <p14:tracePt t="297585" x="8318500" y="6489700"/>
          <p14:tracePt t="297633" x="8331200" y="6502400"/>
          <p14:tracePt t="297761" x="8331200" y="6508750"/>
          <p14:tracePt t="297801" x="8324850" y="6508750"/>
          <p14:tracePt t="297833" x="8318500" y="6515100"/>
          <p14:tracePt t="297873" x="8312150" y="6515100"/>
          <p14:tracePt t="297905" x="8305800" y="6515100"/>
          <p14:tracePt t="297937" x="8299450" y="6515100"/>
          <p14:tracePt t="297945" x="8280400" y="6508750"/>
          <p14:tracePt t="297977" x="8274050" y="6508750"/>
          <p14:tracePt t="298049" x="8261350" y="6502400"/>
          <p14:tracePt t="298065" x="8255000" y="6496050"/>
          <p14:tracePt t="298081" x="8242300" y="6483350"/>
          <p14:tracePt t="298097" x="8235950" y="6477000"/>
          <p14:tracePt t="298105" x="8229600" y="6470650"/>
          <p14:tracePt t="298201" x="8223250" y="6464300"/>
          <p14:tracePt t="298210" x="8216900" y="6457950"/>
          <p14:tracePt t="298249" x="8210550" y="6451600"/>
          <p14:tracePt t="298794" x="8197850" y="6451600"/>
          <p14:tracePt t="298825" x="8191500" y="6451600"/>
          <p14:tracePt t="298834" x="8172450" y="6451600"/>
          <p14:tracePt t="298849" x="8166100" y="6451600"/>
          <p14:tracePt t="298858" x="8159750" y="6451600"/>
          <p14:tracePt t="298873" x="8153400" y="6451600"/>
          <p14:tracePt t="298889" x="8140700" y="6451600"/>
          <p14:tracePt t="298914" x="8134350" y="6451600"/>
          <p14:tracePt t="298930" x="8128000" y="6451600"/>
          <p14:tracePt t="298945" x="8121650" y="6451600"/>
          <p14:tracePt t="298961" x="8108950" y="6451600"/>
          <p14:tracePt t="298977" x="8089900" y="6457950"/>
          <p14:tracePt t="299017" x="8083550" y="6457950"/>
          <p14:tracePt t="300082" x="8102600" y="6457950"/>
          <p14:tracePt t="300090" x="8121650" y="6457950"/>
          <p14:tracePt t="300097" x="8128000" y="6457950"/>
          <p14:tracePt t="300106" x="8134350" y="6457950"/>
          <p14:tracePt t="300121" x="8140700" y="6457950"/>
          <p14:tracePt t="300138" x="8166100" y="6457950"/>
          <p14:tracePt t="300154" x="8172450" y="6457950"/>
          <p14:tracePt t="300258" x="8178800" y="6457950"/>
          <p14:tracePt t="300570" x="8191500" y="6457950"/>
          <p14:tracePt t="300586" x="8197850" y="6464300"/>
          <p14:tracePt t="300602" x="8204200" y="6470650"/>
          <p14:tracePt t="300642" x="8210550" y="6470650"/>
          <p14:tracePt t="300650" x="8223250" y="6470650"/>
          <p14:tracePt t="300658" x="8229600" y="6477000"/>
          <p14:tracePt t="300671" x="8235950" y="6477000"/>
          <p14:tracePt t="300687" x="8255000" y="6477000"/>
          <p14:tracePt t="300705" x="8267700" y="6483350"/>
          <p14:tracePt t="300721" x="8293100" y="6483350"/>
          <p14:tracePt t="300737" x="8299450" y="6483350"/>
          <p14:tracePt t="300778" x="8305800" y="6496050"/>
          <p14:tracePt t="300787" x="8312150" y="6502400"/>
          <p14:tracePt t="300834" x="8318500" y="6508750"/>
          <p14:tracePt t="300850" x="8337550" y="6502400"/>
          <p14:tracePt t="300898" x="8343900" y="6496050"/>
          <p14:tracePt t="301082" x="8343900" y="6477000"/>
          <p14:tracePt t="301161" x="8350250" y="6470650"/>
          <p14:tracePt t="301194" x="8369300" y="6464300"/>
          <p14:tracePt t="301226" x="8375650" y="6457950"/>
          <p14:tracePt t="301258" x="8382000" y="6451600"/>
          <p14:tracePt t="301298" x="8388350" y="6445250"/>
          <p14:tracePt t="301313" x="8394700" y="6438900"/>
          <p14:tracePt t="301322" x="8401050" y="6432550"/>
          <p14:tracePt t="301338" x="8407400" y="6432550"/>
          <p14:tracePt t="301442" x="8413750" y="6426200"/>
          <p14:tracePt t="301978" x="8413750" y="6432550"/>
          <p14:tracePt t="302034" x="8413750" y="6438900"/>
          <p14:tracePt t="302042" x="8413750" y="6445250"/>
          <p14:tracePt t="302058" x="8413750" y="6457950"/>
          <p14:tracePt t="302074" x="8413750" y="6464300"/>
          <p14:tracePt t="302090" x="8413750" y="6470650"/>
          <p14:tracePt t="302106" x="8420100" y="6477000"/>
          <p14:tracePt t="302122" x="8432800" y="6496050"/>
          <p14:tracePt t="302136" x="8451850" y="6508750"/>
          <p14:tracePt t="302186" x="8458200" y="6515100"/>
          <p14:tracePt t="302201" x="8458200" y="6521450"/>
          <p14:tracePt t="302210" x="8464550" y="6540500"/>
          <p14:tracePt t="302226" x="8470900" y="6546850"/>
          <p14:tracePt t="302266" x="8477250" y="6553200"/>
          <p14:tracePt t="302282" x="8483600" y="6559550"/>
          <p14:tracePt t="302338" x="8483600" y="6565900"/>
          <p14:tracePt t="302386" x="8477250" y="6578600"/>
          <p14:tracePt t="302394" x="8451850" y="6578600"/>
          <p14:tracePt t="302403" x="8413750" y="6578600"/>
          <p14:tracePt t="302419" x="8388350" y="6578600"/>
          <p14:tracePt t="302436" x="8356600" y="6578600"/>
          <p14:tracePt t="302452" x="8343900" y="6578600"/>
          <p14:tracePt t="302469" x="8318500" y="6578600"/>
          <p14:tracePt t="302502" x="8312150" y="6578600"/>
          <p14:tracePt t="302539" x="8305800" y="6578600"/>
          <p14:tracePt t="302546" x="8293100" y="6578600"/>
          <p14:tracePt t="302562" x="8286750" y="6578600"/>
          <p14:tracePt t="302570" x="8280400" y="6578600"/>
          <p14:tracePt t="302586" x="8255000" y="6578600"/>
          <p14:tracePt t="302602" x="8216900" y="6578600"/>
          <p14:tracePt t="302619" x="8178800" y="6578600"/>
          <p14:tracePt t="302636" x="8166100" y="6584950"/>
          <p14:tracePt t="302652" x="8159750" y="6584950"/>
          <p14:tracePt t="302978" x="8147050" y="6584950"/>
          <p14:tracePt t="303226" x="8166100" y="6584950"/>
          <p14:tracePt t="303234" x="8172450" y="6584950"/>
          <p14:tracePt t="303242" x="8178800" y="6584950"/>
          <p14:tracePt t="303252" x="8185150" y="6584950"/>
          <p14:tracePt t="303282" x="8197850" y="6584950"/>
          <p14:tracePt t="303290" x="8204200" y="6584950"/>
          <p14:tracePt t="303302" x="8210550" y="6578600"/>
          <p14:tracePt t="303378" x="8216900" y="6578600"/>
          <p14:tracePt t="303394" x="8229600" y="6578600"/>
          <p14:tracePt t="303402" x="8235950" y="6578600"/>
          <p14:tracePt t="303410" x="8248650" y="6578600"/>
          <p14:tracePt t="303418" x="8267700" y="6578600"/>
          <p14:tracePt t="303435" x="8280400" y="6578600"/>
          <p14:tracePt t="303452" x="8305800" y="6578600"/>
          <p14:tracePt t="303468" x="8318500" y="6578600"/>
          <p14:tracePt t="303485" x="8343900" y="6578600"/>
          <p14:tracePt t="303518" x="8382000" y="6597650"/>
          <p14:tracePt t="303535" x="8394700" y="6604000"/>
          <p14:tracePt t="303551" x="8401050" y="6610350"/>
          <p14:tracePt t="303568" x="8407400" y="6616700"/>
          <p14:tracePt t="303585" x="8432800" y="6623050"/>
          <p14:tracePt t="303601" x="8451850" y="6629400"/>
          <p14:tracePt t="303618" x="8477250" y="6642100"/>
          <p14:tracePt t="303634" x="8483600" y="6642100"/>
          <p14:tracePt t="303651" x="8496300" y="6654800"/>
          <p14:tracePt t="303769" x="8502650" y="6661150"/>
          <p14:tracePt t="303810" x="8502650" y="6667500"/>
          <p14:tracePt t="303818" x="8496300" y="6667500"/>
          <p14:tracePt t="303825" x="8489950" y="6667500"/>
          <p14:tracePt t="303834" x="8483600" y="6667500"/>
          <p14:tracePt t="303851" x="8451850" y="6680200"/>
          <p14:tracePt t="303868" x="8445500" y="6680200"/>
          <p14:tracePt t="303884" x="8426450" y="6680200"/>
          <p14:tracePt t="303901" x="8407400" y="6680200"/>
          <p14:tracePt t="303918" x="8388350" y="6680200"/>
          <p14:tracePt t="303934" x="8375650" y="6680200"/>
          <p14:tracePt t="303951" x="8356600" y="6680200"/>
          <p14:tracePt t="303968" x="8350250" y="6680200"/>
          <p14:tracePt t="303985" x="8318500" y="6680200"/>
          <p14:tracePt t="304001" x="8280400" y="6661150"/>
          <p14:tracePt t="304018" x="8255000" y="6661150"/>
          <p14:tracePt t="304034" x="8235950" y="6648450"/>
          <p14:tracePt t="304068" x="8216900" y="6648450"/>
          <p14:tracePt t="304084" x="8210550" y="6648450"/>
          <p14:tracePt t="304101" x="8197850" y="6642100"/>
          <p14:tracePt t="304118" x="8172450" y="6642100"/>
          <p14:tracePt t="304306" x="8166100" y="6642100"/>
          <p14:tracePt t="304314" x="8191500" y="6654800"/>
          <p14:tracePt t="304322" x="8210550" y="6648450"/>
          <p14:tracePt t="304334" x="8216900" y="6648450"/>
          <p14:tracePt t="304351" x="8248650" y="6648450"/>
          <p14:tracePt t="304367" x="8286750" y="6648450"/>
          <p14:tracePt t="304384" x="8318500" y="6648450"/>
          <p14:tracePt t="304401" x="8324850" y="6648450"/>
          <p14:tracePt t="304466" x="8331200" y="6648450"/>
          <p14:tracePt t="304474" x="8337550" y="6648450"/>
          <p14:tracePt t="304484" x="8343900" y="6648450"/>
          <p14:tracePt t="304501" x="8356600" y="6648450"/>
          <p14:tracePt t="304517" x="8362950" y="6654800"/>
          <p14:tracePt t="304534" x="8388350" y="6667500"/>
          <p14:tracePt t="304706" x="8382000" y="6667500"/>
          <p14:tracePt t="304714" x="8362950" y="6667500"/>
          <p14:tracePt t="304826" x="8356600" y="6667500"/>
          <p14:tracePt t="304874" x="8350250" y="6667500"/>
          <p14:tracePt t="304922" x="8343900" y="6667500"/>
          <p14:tracePt t="304954" x="8324850" y="6673850"/>
          <p14:tracePt t="305186" x="8318500" y="6680200"/>
          <p14:tracePt t="305690" x="8312150" y="6680200"/>
          <p14:tracePt t="305754" x="8299450" y="6680200"/>
          <p14:tracePt t="305787" x="8293100" y="6680200"/>
          <p14:tracePt t="305803" x="8286750" y="6680200"/>
          <p14:tracePt t="305834" x="8280400" y="6680200"/>
          <p14:tracePt t="305842" x="8261350" y="6680200"/>
          <p14:tracePt t="305859" x="8255000" y="6680200"/>
          <p14:tracePt t="305866" x="8248650" y="6680200"/>
          <p14:tracePt t="305899" x="8235950" y="6673850"/>
          <p14:tracePt t="305906" x="8229600" y="6673850"/>
          <p14:tracePt t="305938" x="8216900" y="6673850"/>
          <p14:tracePt t="305946" x="8197850" y="6648450"/>
          <p14:tracePt t="305954" x="8191500" y="6642100"/>
          <p14:tracePt t="305966" x="8185150" y="6635750"/>
          <p14:tracePt t="305983" x="8178800" y="6635750"/>
          <p14:tracePt t="306010" x="8172450" y="6635750"/>
          <p14:tracePt t="306019" x="8153400" y="6623050"/>
          <p14:tracePt t="306059" x="8147050" y="6623050"/>
          <p14:tracePt t="306123" x="8140700" y="6623050"/>
          <p14:tracePt t="306218" x="8121650" y="6623050"/>
          <p14:tracePt t="306330" x="8115300" y="6623050"/>
          <p14:tracePt t="306667" x="8108950" y="6623050"/>
          <p14:tracePt t="307082" x="8102600" y="6623050"/>
          <p14:tracePt t="307115" x="8089900" y="6623050"/>
          <p14:tracePt t="307210" x="8083550" y="6623050"/>
          <p14:tracePt t="307251" x="8077200" y="6623050"/>
          <p14:tracePt t="307267" x="8070850" y="6623050"/>
          <p14:tracePt t="307562" x="8058150" y="6623050"/>
          <p14:tracePt t="307594" x="8051800" y="6623050"/>
          <p14:tracePt t="308259" x="8045450" y="6623050"/>
          <p14:tracePt t="309131" x="8051800" y="6610350"/>
          <p14:tracePt t="309171" x="8058150" y="6604000"/>
          <p14:tracePt t="309211" x="8064500" y="6597650"/>
          <p14:tracePt t="309227" x="8070850" y="6597650"/>
          <p14:tracePt t="309539" x="8077200" y="6597650"/>
          <p14:tracePt t="309555" x="8083550" y="6591300"/>
          <p14:tracePt t="311019" x="8089900" y="6584950"/>
          <p14:tracePt t="311035" x="8096250" y="6578600"/>
          <p14:tracePt t="311083" x="8096250" y="6572250"/>
          <p14:tracePt t="311099" x="8096250" y="6565900"/>
          <p14:tracePt t="311131" x="8096250" y="6553200"/>
          <p14:tracePt t="311163" x="8096250" y="6546850"/>
          <p14:tracePt t="311179" x="8096250" y="6540500"/>
          <p14:tracePt t="311227" x="8096250" y="6534150"/>
          <p14:tracePt t="311259" x="8096250" y="6515100"/>
          <p14:tracePt t="311291" x="8096250" y="6508750"/>
          <p14:tracePt t="311363" x="8096250" y="6502400"/>
          <p14:tracePt t="311403" x="8096250" y="6496050"/>
          <p14:tracePt t="311452" x="8096250" y="6483350"/>
          <p14:tracePt t="311507" x="8096250" y="6477000"/>
          <p14:tracePt t="311562" x="8102600" y="6464300"/>
          <p14:tracePt t="311595" x="8108950" y="6464300"/>
          <p14:tracePt t="311651" x="8115300" y="6464300"/>
          <p14:tracePt t="311707" x="8121650" y="6464300"/>
          <p14:tracePt t="311715" x="8140700" y="6464300"/>
          <p14:tracePt t="311731" x="8147050" y="6464300"/>
          <p14:tracePt t="311763" x="8153400" y="6464300"/>
          <p14:tracePt t="311795" x="8159750" y="6464300"/>
          <p14:tracePt t="311803" x="8166100" y="6464300"/>
          <p14:tracePt t="311867" x="8166100" y="6470650"/>
          <p14:tracePt t="311899" x="8166100" y="6477000"/>
          <p14:tracePt t="311947" x="8166100" y="6483350"/>
          <p14:tracePt t="311955" x="8159750" y="6489700"/>
          <p14:tracePt t="311987" x="8153400" y="6489700"/>
          <p14:tracePt t="311995" x="8147050" y="6489700"/>
          <p14:tracePt t="312003" x="8140700" y="6489700"/>
          <p14:tracePt t="312035" x="8121650" y="6489700"/>
          <p14:tracePt t="312091" x="8115300" y="6489700"/>
          <p14:tracePt t="312139" x="8102600" y="6489700"/>
          <p14:tracePt t="312155" x="8102600" y="6483350"/>
          <p14:tracePt t="312164" x="8102600" y="6477000"/>
          <p14:tracePt t="312195" x="8102600" y="6470650"/>
          <p14:tracePt t="312251" x="8102600" y="6464300"/>
          <p14:tracePt t="312299" x="8102600" y="6457950"/>
          <p14:tracePt t="312307" x="8108950" y="6457950"/>
          <p14:tracePt t="312323" x="8115300" y="6457950"/>
          <p14:tracePt t="312363" x="8121650" y="6457950"/>
          <p14:tracePt t="312371" x="8134350" y="6457950"/>
          <p14:tracePt t="312380" x="8140700" y="6451600"/>
          <p14:tracePt t="312452" x="8147050" y="6445250"/>
          <p14:tracePt t="312651" x="8147050" y="6451600"/>
          <p14:tracePt t="312659" x="8147050" y="6464300"/>
          <p14:tracePt t="312667" x="8147050" y="6470650"/>
          <p14:tracePt t="312683" x="8147050" y="6477000"/>
          <p14:tracePt t="312694" x="8147050" y="6483350"/>
          <p14:tracePt t="312710" x="8140700" y="6489700"/>
          <p14:tracePt t="312755" x="8128000" y="6502400"/>
          <p14:tracePt t="312771" x="8121650" y="6502400"/>
          <p14:tracePt t="312787" x="8115300" y="6508750"/>
          <p14:tracePt t="312827" x="8108950" y="6508750"/>
          <p14:tracePt t="312835" x="8102600" y="6508750"/>
          <p14:tracePt t="312844" x="8089900" y="6521450"/>
          <p14:tracePt t="312860" x="8083550" y="6521450"/>
          <p14:tracePt t="312877" x="8077200" y="6521450"/>
          <p14:tracePt t="312893" x="8070850" y="6521450"/>
          <p14:tracePt t="312915" x="8058150" y="6521450"/>
          <p14:tracePt t="312927" x="8051800" y="6521450"/>
          <p14:tracePt t="312955" x="8039100" y="6515100"/>
          <p14:tracePt t="313059" x="8039100" y="6508750"/>
          <p14:tracePt t="313107" x="8039100" y="6502400"/>
          <p14:tracePt t="313139" x="8039100" y="6496050"/>
          <p14:tracePt t="313147" x="8051800" y="6483350"/>
          <p14:tracePt t="313164" x="8058150" y="6477000"/>
          <p14:tracePt t="313219" x="8070850" y="6470650"/>
          <p14:tracePt t="313227" x="8077200" y="6470650"/>
          <p14:tracePt t="313235" x="8083550" y="6470650"/>
          <p14:tracePt t="313244" x="8089900" y="6470650"/>
          <p14:tracePt t="313260" x="8102600" y="6470650"/>
          <p14:tracePt t="313659" x="8108950" y="6470650"/>
          <p14:tracePt t="314403" x="8108950" y="6477000"/>
          <p14:tracePt t="314484" x="8108950" y="6483350"/>
          <p14:tracePt t="314700" x="8108950" y="6496050"/>
          <p14:tracePt t="314708" x="8102600" y="6502400"/>
          <p14:tracePt t="314804" x="8096250" y="6508750"/>
          <p14:tracePt t="314812" x="8083550" y="6553200"/>
          <p14:tracePt t="314820" x="8077200" y="6559550"/>
          <p14:tracePt t="314828" x="8070850" y="6565900"/>
          <p14:tracePt t="314844" x="8070850" y="6572250"/>
          <p14:tracePt t="314859" x="8058150" y="6584950"/>
          <p14:tracePt t="314875" x="8039100" y="6591300"/>
          <p14:tracePt t="314908" x="8032750" y="6597650"/>
          <p14:tracePt t="314925" x="8001000" y="6616700"/>
          <p14:tracePt t="314942" x="7981950" y="6616700"/>
          <p14:tracePt t="314958" x="7975600" y="6616700"/>
          <p14:tracePt t="314975" x="7943850" y="6623050"/>
          <p14:tracePt t="314992" x="7899400" y="6629400"/>
          <p14:tracePt t="315008" x="7854950" y="6635750"/>
          <p14:tracePt t="315025" x="7797800" y="6635750"/>
          <p14:tracePt t="315042" x="7715250" y="6635750"/>
          <p14:tracePt t="315059" x="7505700" y="6623050"/>
          <p14:tracePt t="315075" x="7385050" y="6578600"/>
          <p14:tracePt t="315091" x="7315200" y="6553200"/>
          <p14:tracePt t="315108" x="7251700" y="6540500"/>
          <p14:tracePt t="315125" x="7226300" y="6534150"/>
          <p14:tracePt t="315141" x="7219950" y="6534150"/>
          <p14:tracePt t="315196" x="7207250" y="6521450"/>
          <p14:tracePt t="315203" x="7200900" y="6521450"/>
          <p14:tracePt t="315212" x="7188200" y="6521450"/>
          <p14:tracePt t="315228" x="7162800" y="6515100"/>
          <p14:tracePt t="315241" x="7156450" y="6515100"/>
          <p14:tracePt t="315259" x="7112000" y="6502400"/>
          <p14:tracePt t="315275" x="7073900" y="6496050"/>
          <p14:tracePt t="315291" x="7054850" y="6477000"/>
          <p14:tracePt t="315308" x="7048500" y="6470650"/>
          <p14:tracePt t="315325" x="7042150" y="6470650"/>
          <p14:tracePt t="315348" x="7035800" y="6470650"/>
          <p14:tracePt t="315358" x="7029450" y="6470650"/>
          <p14:tracePt t="315375" x="7010400" y="6470650"/>
          <p14:tracePt t="315391" x="6985000" y="6470650"/>
          <p14:tracePt t="315408" x="6959600" y="6470650"/>
          <p14:tracePt t="315424" x="6921500" y="6470650"/>
          <p14:tracePt t="315441" x="6889750" y="6483350"/>
          <p14:tracePt t="315458" x="6832600" y="6534150"/>
          <p14:tracePt t="315475" x="6737350" y="6584950"/>
          <p14:tracePt t="315491" x="6711950" y="6584950"/>
          <p14:tracePt t="315508" x="6680200" y="6584950"/>
          <p14:tracePt t="315524" x="6673850" y="6584950"/>
          <p14:tracePt t="315541" x="6648450" y="6597650"/>
          <p14:tracePt t="315558" x="6616700" y="6597650"/>
          <p14:tracePt t="315574" x="6591300" y="6597650"/>
          <p14:tracePt t="315591" x="6527800" y="6623050"/>
          <p14:tracePt t="315608" x="6477000" y="6623050"/>
          <p14:tracePt t="315624" x="6419850" y="6642100"/>
          <p14:tracePt t="315641" x="6343650" y="6661150"/>
          <p14:tracePt t="315658" x="6286500" y="6667500"/>
          <p14:tracePt t="315675" x="6172200" y="6673850"/>
          <p14:tracePt t="315691" x="6121400" y="6686550"/>
          <p14:tracePt t="315708" x="6051550" y="6699250"/>
          <p14:tracePt t="315724" x="5994400" y="6699250"/>
          <p14:tracePt t="315741" x="5918200" y="6711950"/>
          <p14:tracePt t="315758" x="5861050" y="6718300"/>
          <p14:tracePt t="315774" x="5810250" y="6731000"/>
          <p14:tracePt t="315791" x="5746750" y="6731000"/>
          <p14:tracePt t="315808" x="5683250" y="6731000"/>
          <p14:tracePt t="315824" x="5613400" y="6743700"/>
          <p14:tracePt t="315841" x="5568950" y="6756400"/>
          <p14:tracePt t="315857" x="5524500" y="6762750"/>
          <p14:tracePt t="315875" x="5384800" y="6762750"/>
          <p14:tracePt t="315891" x="5295900" y="6762750"/>
          <p14:tracePt t="315907" x="5156200" y="6762750"/>
          <p14:tracePt t="315924" x="4972050" y="6762750"/>
          <p14:tracePt t="315941" x="4832350" y="6762750"/>
          <p14:tracePt t="315957" x="4705350" y="6762750"/>
          <p14:tracePt t="315974" x="4622800" y="6737350"/>
          <p14:tracePt t="315991" x="4597400" y="6724650"/>
          <p14:tracePt t="316007" x="4552950" y="6724650"/>
          <p14:tracePt t="316024" x="4540250" y="6711950"/>
          <p14:tracePt t="316041" x="4521200" y="6711950"/>
          <p14:tracePt t="316057" x="4495800" y="6699250"/>
          <p14:tracePt t="316100" x="4489450" y="6692900"/>
          <p14:tracePt t="316140" x="4483100" y="6686550"/>
          <p14:tracePt t="316148" x="4483100" y="6680200"/>
          <p14:tracePt t="316164" x="4483100" y="6673850"/>
          <p14:tracePt t="316180" x="4476750" y="6667500"/>
          <p14:tracePt t="316220" x="4476750" y="6661150"/>
          <p14:tracePt t="316259" x="4476750" y="6648450"/>
          <p14:tracePt t="316268" x="4470400" y="6642100"/>
          <p14:tracePt t="316276" x="4464050" y="6635750"/>
          <p14:tracePt t="316291" x="4464050" y="6629400"/>
          <p14:tracePt t="316307" x="4464050" y="6616700"/>
          <p14:tracePt t="316324" x="4464050" y="6610350"/>
          <p14:tracePt t="316340" x="4457700" y="6584950"/>
          <p14:tracePt t="316357" x="4457700" y="6578600"/>
          <p14:tracePt t="316379" x="4457700" y="6572250"/>
          <p14:tracePt t="316390" x="4457700" y="6565900"/>
          <p14:tracePt t="316407" x="4457700" y="6546850"/>
          <p14:tracePt t="316423" x="4457700" y="6508750"/>
          <p14:tracePt t="316440" x="4457700" y="6457950"/>
          <p14:tracePt t="316457" x="4451350" y="6419850"/>
          <p14:tracePt t="316473" x="4400550" y="6330950"/>
          <p14:tracePt t="316490" x="4343400" y="6273800"/>
          <p14:tracePt t="316507" x="4343400" y="6261100"/>
          <p14:tracePt t="316523" x="4343400" y="6254750"/>
          <p14:tracePt t="316540" x="4343400" y="6242050"/>
          <p14:tracePt t="316557" x="4343400" y="6216650"/>
          <p14:tracePt t="316573" x="4343400" y="6203950"/>
          <p14:tracePt t="316590" x="4337050" y="6197600"/>
          <p14:tracePt t="316623" x="4337050" y="6184900"/>
          <p14:tracePt t="316690" x="4337050" y="6178550"/>
          <p14:tracePt t="316698" x="4343400" y="6178550"/>
          <p14:tracePt t="316706" x="4362450" y="6178550"/>
          <p14:tracePt t="316723" x="4400550" y="6178550"/>
          <p14:tracePt t="316740" x="4451350" y="6197600"/>
          <p14:tracePt t="316756" x="4495800" y="6223000"/>
          <p14:tracePt t="316773" x="4533900" y="6235700"/>
          <p14:tracePt t="316790" x="4578350" y="6254750"/>
          <p14:tracePt t="316806" x="4591050" y="6261100"/>
          <p14:tracePt t="316823" x="4610100" y="6273800"/>
          <p14:tracePt t="316840" x="4616450" y="6286500"/>
          <p14:tracePt t="316856" x="4616450" y="6299200"/>
          <p14:tracePt t="316873" x="4622800" y="6305550"/>
          <p14:tracePt t="316907" x="4648200" y="6337300"/>
          <p14:tracePt t="316923" x="4654550" y="6362700"/>
          <p14:tracePt t="316940" x="4660900" y="6375400"/>
          <p14:tracePt t="316957" x="4679950" y="6400800"/>
          <p14:tracePt t="316990" x="4679950" y="6407150"/>
          <p14:tracePt t="317007" x="4679950" y="6432550"/>
          <p14:tracePt t="317023" x="4679950" y="6438900"/>
          <p14:tracePt t="317040" x="4679950" y="6445250"/>
          <p14:tracePt t="317057" x="4679950" y="6457950"/>
          <p14:tracePt t="317073" x="4673600" y="6470650"/>
          <p14:tracePt t="317090" x="4648200" y="6477000"/>
          <p14:tracePt t="317106" x="4641850" y="6477000"/>
          <p14:tracePt t="317123" x="4635500" y="6483350"/>
          <p14:tracePt t="317140" x="4616450" y="6483350"/>
          <p14:tracePt t="317156" x="4603750" y="6496050"/>
          <p14:tracePt t="317173" x="4597400" y="6508750"/>
          <p14:tracePt t="317190" x="4584700" y="6508750"/>
          <p14:tracePt t="317206" x="4572000" y="6515100"/>
          <p14:tracePt t="317223" x="4552950" y="6515100"/>
          <p14:tracePt t="317240" x="4540250" y="6515100"/>
          <p14:tracePt t="317256" x="4514850" y="6515100"/>
          <p14:tracePt t="317273" x="4502150" y="6515100"/>
          <p14:tracePt t="317307" x="4483100" y="6515100"/>
          <p14:tracePt t="317323" x="4476750" y="6515100"/>
          <p14:tracePt t="317339" x="4457700" y="6502400"/>
          <p14:tracePt t="317356" x="4432300" y="6489700"/>
          <p14:tracePt t="317373" x="4406900" y="6470650"/>
          <p14:tracePt t="317390" x="4381500" y="6445250"/>
          <p14:tracePt t="317406" x="4349750" y="6407150"/>
          <p14:tracePt t="317423" x="4330700" y="6375400"/>
          <p14:tracePt t="317440" x="4292600" y="6330950"/>
          <p14:tracePt t="317456" x="4286250" y="6305550"/>
          <p14:tracePt t="317473" x="4273550" y="6280150"/>
          <p14:tracePt t="317489" x="4254500" y="6242050"/>
          <p14:tracePt t="317507" x="4248150" y="6172200"/>
          <p14:tracePt t="317523" x="4248150" y="6146800"/>
          <p14:tracePt t="317539" x="4241800" y="6115050"/>
          <p14:tracePt t="317556" x="4241800" y="6076950"/>
          <p14:tracePt t="317573" x="4241800" y="6038850"/>
          <p14:tracePt t="317589" x="4241800" y="6007100"/>
          <p14:tracePt t="317606" x="4241800" y="5994400"/>
          <p14:tracePt t="317623" x="4241800" y="5975350"/>
          <p14:tracePt t="317639" x="4254500" y="5949950"/>
          <p14:tracePt t="317656" x="4260850" y="5930900"/>
          <p14:tracePt t="317673" x="4273550" y="5918200"/>
          <p14:tracePt t="317689" x="4298950" y="5892800"/>
          <p14:tracePt t="317706" x="4311650" y="5861050"/>
          <p14:tracePt t="317723" x="4362450" y="5848350"/>
          <p14:tracePt t="317739" x="4425950" y="5848350"/>
          <p14:tracePt t="317756" x="4457700" y="5848350"/>
          <p14:tracePt t="317772" x="4476750" y="5848350"/>
          <p14:tracePt t="317789" x="4489450" y="5848350"/>
          <p14:tracePt t="317806" x="4508500" y="5848350"/>
          <p14:tracePt t="317823" x="4527550" y="5848350"/>
          <p14:tracePt t="317839" x="4584700" y="5873750"/>
          <p14:tracePt t="317856" x="4597400" y="5873750"/>
          <p14:tracePt t="317872" x="4610100" y="5886450"/>
          <p14:tracePt t="317889" x="4641850" y="5911850"/>
          <p14:tracePt t="317906" x="4648200" y="5924550"/>
          <p14:tracePt t="317923" x="4654550" y="5943600"/>
          <p14:tracePt t="317939" x="4673600" y="5988050"/>
          <p14:tracePt t="317956" x="4679950" y="6038850"/>
          <p14:tracePt t="317972" x="4679950" y="6076950"/>
          <p14:tracePt t="317989" x="4686300" y="6108700"/>
          <p14:tracePt t="318006" x="4686300" y="6146800"/>
          <p14:tracePt t="318022" x="4686300" y="6159500"/>
          <p14:tracePt t="318039" x="4686300" y="6191250"/>
          <p14:tracePt t="318056" x="4686300" y="6229350"/>
          <p14:tracePt t="318072" x="4686300" y="6242050"/>
          <p14:tracePt t="318089" x="4686300" y="6267450"/>
          <p14:tracePt t="318106" x="4679950" y="6299200"/>
          <p14:tracePt t="318123" x="4660900" y="6343650"/>
          <p14:tracePt t="318139" x="4648200" y="6375400"/>
          <p14:tracePt t="318155" x="4635500" y="6394450"/>
          <p14:tracePt t="318172" x="4629150" y="6407150"/>
          <p14:tracePt t="318189" x="4622800" y="6413500"/>
          <p14:tracePt t="318222" x="4616450" y="6419850"/>
          <p14:tracePt t="318239" x="4610100" y="6419850"/>
          <p14:tracePt t="318255" x="4603750" y="6426200"/>
          <p14:tracePt t="318276" x="4591050" y="6426200"/>
          <p14:tracePt t="318316" x="4584700" y="6438900"/>
          <p14:tracePt t="318332" x="4578350" y="6438900"/>
          <p14:tracePt t="318364" x="4572000" y="6438900"/>
          <p14:tracePt t="318412" x="4565650" y="6438900"/>
          <p14:tracePt t="318420" x="4559300" y="6438900"/>
          <p14:tracePt t="318436" x="4546600" y="6438900"/>
          <p14:tracePt t="318444" x="4540250" y="6438900"/>
          <p14:tracePt t="318460" x="4533900" y="6438900"/>
          <p14:tracePt t="318476" x="4527550" y="6438900"/>
          <p14:tracePt t="318492" x="4514850" y="6445250"/>
          <p14:tracePt t="318796" x="4527550" y="6445250"/>
          <p14:tracePt t="318804" x="4533900" y="6445250"/>
          <p14:tracePt t="318820" x="4546600" y="6445250"/>
          <p14:tracePt t="318836" x="4565650" y="6445250"/>
          <p14:tracePt t="318852" x="4572000" y="6445250"/>
          <p14:tracePt t="318924" x="4578350" y="6445250"/>
          <p14:tracePt t="318956" x="4584700" y="6445250"/>
          <p14:tracePt t="318988" x="4597400" y="6445250"/>
          <p14:tracePt t="318996" x="4610100" y="6445250"/>
          <p14:tracePt t="319005" x="4616450" y="6445250"/>
          <p14:tracePt t="319036" x="4629150" y="6445250"/>
          <p14:tracePt t="319068" x="4635500" y="6438900"/>
          <p14:tracePt t="319100" x="4641850" y="6438900"/>
          <p14:tracePt t="319108" x="4648200" y="6438900"/>
          <p14:tracePt t="319140" x="4667250" y="6438900"/>
          <p14:tracePt t="319148" x="4679950" y="6438900"/>
          <p14:tracePt t="319156" x="4686300" y="6438900"/>
          <p14:tracePt t="319171" x="4705350" y="6438900"/>
          <p14:tracePt t="319188" x="4743450" y="6438900"/>
          <p14:tracePt t="319205" x="4756150" y="6438900"/>
          <p14:tracePt t="319221" x="4768850" y="6438900"/>
          <p14:tracePt t="319238" x="4775200" y="6438900"/>
          <p14:tracePt t="319276" x="4781550" y="6438900"/>
          <p14:tracePt t="319348" x="4787900" y="6438900"/>
          <p14:tracePt t="319428" x="4800600" y="6438900"/>
          <p14:tracePt t="319500" x="4806950" y="6438900"/>
          <p14:tracePt t="319508" x="4819650" y="6432550"/>
          <p14:tracePt t="319580" x="4826000" y="6432550"/>
          <p14:tracePt t="319612" x="4838700" y="6432550"/>
          <p14:tracePt t="319644" x="4845050" y="6432550"/>
          <p14:tracePt t="319660" x="4851400" y="6432550"/>
          <p14:tracePt t="319708" x="4857750" y="6432550"/>
          <p14:tracePt t="319756" x="4870450" y="6432550"/>
          <p14:tracePt t="319764" x="4876800" y="6432550"/>
          <p14:tracePt t="319797" x="4883150" y="6445250"/>
          <p14:tracePt t="320036" x="4883150" y="6451600"/>
          <p14:tracePt t="320044" x="4876800" y="6457950"/>
          <p14:tracePt t="320077" x="4870450" y="6464300"/>
          <p14:tracePt t="320084" x="4870450" y="6470650"/>
          <p14:tracePt t="320100" x="4864100" y="6483350"/>
          <p14:tracePt t="320108" x="4857750" y="6483350"/>
          <p14:tracePt t="320121" x="4851400" y="6489700"/>
          <p14:tracePt t="320137" x="4845050" y="6496050"/>
          <p14:tracePt t="320154" x="4845050" y="6502400"/>
          <p14:tracePt t="320170" x="4838700" y="6508750"/>
          <p14:tracePt t="320236" x="4832350" y="6515100"/>
          <p14:tracePt t="320268" x="4826000" y="6515100"/>
          <p14:tracePt t="320276" x="4819650" y="6521450"/>
          <p14:tracePt t="320372" x="4813300" y="6527800"/>
          <p14:tracePt t="320420" x="4806950" y="6534150"/>
          <p14:tracePt t="320468" x="4800600" y="6540500"/>
          <p14:tracePt t="320516" x="4794250" y="6546850"/>
          <p14:tracePt t="320524" x="4787900" y="6553200"/>
          <p14:tracePt t="321364" x="4794250" y="6553200"/>
          <p14:tracePt t="321381" x="4800600" y="6546850"/>
          <p14:tracePt t="321452" x="4806950" y="6540500"/>
          <p14:tracePt t="321500" x="4813300" y="6540500"/>
          <p14:tracePt t="321564" x="4819650" y="6534150"/>
          <p14:tracePt t="322717" x="4826000" y="6527800"/>
          <p14:tracePt t="322757" x="4826000" y="6521450"/>
          <p14:tracePt t="322765" x="4832350" y="6508750"/>
          <p14:tracePt t="322797" x="4832350" y="6502400"/>
          <p14:tracePt t="322813" x="4845050" y="6489700"/>
          <p14:tracePt t="322917" x="4851400" y="6483350"/>
          <p14:tracePt t="322933" x="4851400" y="6477000"/>
          <p14:tracePt t="322949" x="4857750" y="6470650"/>
          <p14:tracePt t="324853" x="4857750" y="6477000"/>
          <p14:tracePt t="324869" x="4851400" y="6483350"/>
          <p14:tracePt t="325301" x="4845050" y="6483350"/>
          <p14:tracePt t="325413" x="4838700" y="6483350"/>
          <p14:tracePt t="328829" x="4857750" y="6483350"/>
          <p14:tracePt t="328837" x="4883150" y="6489700"/>
          <p14:tracePt t="328846" x="4889500" y="6489700"/>
          <p14:tracePt t="328863" x="4902200" y="6502400"/>
          <p14:tracePt t="328880" x="4908550" y="6508750"/>
          <p14:tracePt t="328896" x="4914900" y="6515100"/>
          <p14:tracePt t="328913" x="4933950" y="6527800"/>
          <p14:tracePt t="328930" x="4972050" y="6534150"/>
          <p14:tracePt t="328946" x="5029200" y="6553200"/>
          <p14:tracePt t="328963" x="5073650" y="6553200"/>
          <p14:tracePt t="328979" x="5086350" y="6553200"/>
          <p14:tracePt t="328997" x="5111750" y="6553200"/>
          <p14:tracePt t="329013" x="5124450" y="6553200"/>
          <p14:tracePt t="329030" x="5143500" y="6553200"/>
          <p14:tracePt t="329046" x="5175250" y="6553200"/>
          <p14:tracePt t="329063" x="5187950" y="6553200"/>
          <p14:tracePt t="329079" x="5207000" y="6553200"/>
          <p14:tracePt t="329096" x="5213350" y="6553200"/>
          <p14:tracePt t="329113" x="5226050" y="6553200"/>
          <p14:tracePt t="329129" x="5238750" y="6553200"/>
          <p14:tracePt t="329146" x="5245100" y="6553200"/>
          <p14:tracePt t="329163" x="5270500" y="6553200"/>
          <p14:tracePt t="329179" x="5289550" y="6553200"/>
          <p14:tracePt t="329196" x="5321300" y="6546850"/>
          <p14:tracePt t="329213" x="5334000" y="6540500"/>
          <p14:tracePt t="329246" x="5372100" y="6508750"/>
          <p14:tracePt t="329263" x="5378450" y="6496050"/>
          <p14:tracePt t="329279" x="5403850" y="6477000"/>
          <p14:tracePt t="329296" x="5435600" y="6477000"/>
          <p14:tracePt t="329312" x="5461000" y="6470650"/>
          <p14:tracePt t="329329" x="5473700" y="6470650"/>
          <p14:tracePt t="329346" x="5486400" y="6470650"/>
          <p14:tracePt t="329363" x="5511800" y="6464300"/>
          <p14:tracePt t="329379" x="5524500" y="6464300"/>
          <p14:tracePt t="329396" x="5556250" y="6464300"/>
          <p14:tracePt t="329413" x="5588000" y="6464300"/>
          <p14:tracePt t="329429" x="5613400" y="6464300"/>
          <p14:tracePt t="329446" x="5626100" y="6464300"/>
          <p14:tracePt t="329462" x="5657850" y="6477000"/>
          <p14:tracePt t="329479" x="5664200" y="6477000"/>
          <p14:tracePt t="329496" x="5676900" y="6477000"/>
          <p14:tracePt t="329512" x="5695950" y="6477000"/>
          <p14:tracePt t="329529" x="5715000" y="6477000"/>
          <p14:tracePt t="329546" x="5727700" y="6477000"/>
          <p14:tracePt t="329562" x="5765800" y="6477000"/>
          <p14:tracePt t="329579" x="5797550" y="6483350"/>
          <p14:tracePt t="329596" x="5803900" y="6483350"/>
          <p14:tracePt t="329612" x="5816600" y="6489700"/>
          <p14:tracePt t="329702" x="5822950" y="6496050"/>
          <p14:tracePt t="329710" x="5822950" y="6502400"/>
          <p14:tracePt t="329725" x="5829300" y="6521450"/>
          <p14:tracePt t="329758" x="5835650" y="6521450"/>
          <p14:tracePt t="329773" x="5854700" y="6527800"/>
          <p14:tracePt t="329790" x="5861050" y="6527800"/>
          <p14:tracePt t="329798" x="5867400" y="6527800"/>
          <p14:tracePt t="329814" x="5873750" y="6527800"/>
          <p14:tracePt t="329990" x="5861050" y="6534150"/>
          <p14:tracePt t="329998" x="5854700" y="6540500"/>
          <p14:tracePt t="330014" x="5842000" y="6546850"/>
          <p14:tracePt t="330054" x="5835650" y="6546850"/>
          <p14:tracePt t="330070" x="5829300" y="6546850"/>
          <p14:tracePt t="330078" x="5822950" y="6546850"/>
          <p14:tracePt t="330086" x="5816600" y="6546850"/>
          <p14:tracePt t="330095" x="5797550" y="6553200"/>
          <p14:tracePt t="330112" x="5791200" y="6553200"/>
          <p14:tracePt t="330128" x="5759450" y="6559550"/>
          <p14:tracePt t="330145" x="5753100" y="6559550"/>
          <p14:tracePt t="330162" x="5734050" y="6559550"/>
          <p14:tracePt t="330179" x="5727700" y="6559550"/>
          <p14:tracePt t="330214" x="5721350" y="6559550"/>
          <p14:tracePt t="330407" x="5721350" y="6572250"/>
          <p14:tracePt t="330415" x="5759450" y="6572250"/>
          <p14:tracePt t="330422" x="5784850" y="6572250"/>
          <p14:tracePt t="330430" x="5816600" y="6572250"/>
          <p14:tracePt t="330445" x="5867400" y="6565900"/>
          <p14:tracePt t="330462" x="5905500" y="6565900"/>
          <p14:tracePt t="330478" x="5924550" y="6559550"/>
          <p14:tracePt t="330495" x="5956300" y="6559550"/>
          <p14:tracePt t="330512" x="5975350" y="6546850"/>
          <p14:tracePt t="330528" x="6007100" y="6540500"/>
          <p14:tracePt t="330545" x="6083300" y="6540500"/>
          <p14:tracePt t="330562" x="6178550" y="6534150"/>
          <p14:tracePt t="330578" x="6229350" y="6534150"/>
          <p14:tracePt t="330595" x="6261100" y="6534150"/>
          <p14:tracePt t="330611" x="6273800" y="6534150"/>
          <p14:tracePt t="330629" x="6292850" y="6534150"/>
          <p14:tracePt t="330645" x="6299200" y="6527800"/>
          <p14:tracePt t="330678" x="6305550" y="6527800"/>
          <p14:tracePt t="330695" x="6337300" y="6527800"/>
          <p14:tracePt t="330711" x="6350000" y="6515100"/>
          <p14:tracePt t="330750" x="6362700" y="6508750"/>
          <p14:tracePt t="331790" x="6362700" y="6502400"/>
          <p14:tracePt t="331798" x="6356350" y="6502400"/>
          <p14:tracePt t="332214" x="6343650" y="6502400"/>
          <p14:tracePt t="332230" x="6337300" y="6502400"/>
          <p14:tracePt t="332247" x="6324600" y="6508750"/>
          <p14:tracePt t="332278" x="6299200" y="6508750"/>
          <p14:tracePt t="332294" x="6292850" y="6508750"/>
          <p14:tracePt t="332342" x="6286500" y="6508750"/>
          <p14:tracePt t="332350" x="6273800" y="6508750"/>
          <p14:tracePt t="332382" x="6267450" y="6508750"/>
          <p14:tracePt t="332390" x="6248400" y="6502400"/>
          <p14:tracePt t="332438" x="6242050" y="6496050"/>
          <p14:tracePt t="332446" x="6229350" y="6489700"/>
          <p14:tracePt t="332454" x="6223000" y="6489700"/>
          <p14:tracePt t="332462" x="6216650" y="6483350"/>
          <p14:tracePt t="332477" x="6216650" y="6477000"/>
          <p14:tracePt t="332502" x="6216650" y="6470650"/>
          <p14:tracePt t="332510" x="6210300" y="6464300"/>
          <p14:tracePt t="332526" x="6191250" y="6451600"/>
          <p14:tracePt t="332543" x="6159500" y="6419850"/>
          <p14:tracePt t="332560" x="6134100" y="6388100"/>
          <p14:tracePt t="332576" x="6089650" y="6330950"/>
          <p14:tracePt t="332593" x="6032500" y="6242050"/>
          <p14:tracePt t="332610" x="5981700" y="6197600"/>
          <p14:tracePt t="332626" x="5911850" y="6083300"/>
          <p14:tracePt t="332643" x="5829300" y="5924550"/>
          <p14:tracePt t="332660" x="5676900" y="5683250"/>
          <p14:tracePt t="332677" x="5346700" y="5213350"/>
          <p14:tracePt t="332693" x="5048250" y="4845050"/>
          <p14:tracePt t="332710" x="4883150" y="4622800"/>
          <p14:tracePt t="332726" x="4806950" y="4521200"/>
          <p14:tracePt t="332743" x="4768850" y="4445000"/>
          <p14:tracePt t="332760" x="4730750" y="4381500"/>
          <p14:tracePt t="332776" x="4679950" y="4356100"/>
          <p14:tracePt t="332793" x="4578350" y="4267200"/>
          <p14:tracePt t="332810" x="4502150" y="4127500"/>
          <p14:tracePt t="332826" x="4406900" y="3994150"/>
          <p14:tracePt t="332843" x="4222750" y="3816350"/>
          <p14:tracePt t="332860" x="4044950" y="3619500"/>
          <p14:tracePt t="332876" x="3949700" y="3467100"/>
          <p14:tracePt t="332893" x="3860800" y="3308350"/>
          <p14:tracePt t="332910" x="3848100" y="3282950"/>
          <p14:tracePt t="332926" x="3810000" y="3263900"/>
          <p14:tracePt t="332943" x="3803650" y="3257550"/>
          <p14:tracePt t="333006" x="3810000" y="3225800"/>
          <p14:tracePt t="333014" x="3810000" y="3219450"/>
          <p14:tracePt t="333022" x="3810000" y="3213100"/>
          <p14:tracePt t="333030" x="3810000" y="3194050"/>
          <p14:tracePt t="333046" x="3810000" y="3187700"/>
          <p14:tracePt t="333059" x="3803650" y="3181350"/>
          <p14:tracePt t="333076" x="3771900" y="3136900"/>
          <p14:tracePt t="333093" x="3695700" y="3105150"/>
          <p14:tracePt t="333109" x="3517900" y="3028950"/>
          <p14:tracePt t="333126" x="3397250" y="2940050"/>
          <p14:tracePt t="333143" x="3302000" y="2851150"/>
          <p14:tracePt t="333159" x="3206750" y="2762250"/>
          <p14:tracePt t="333176" x="3067050" y="2647950"/>
          <p14:tracePt t="333193" x="2997200" y="2578100"/>
          <p14:tracePt t="333209" x="2914650" y="2482850"/>
          <p14:tracePt t="333226" x="2870200" y="2419350"/>
          <p14:tracePt t="333243" x="2806700" y="2362200"/>
          <p14:tracePt t="333259" x="2717800" y="2266950"/>
          <p14:tracePt t="333276" x="2654300" y="2171700"/>
          <p14:tracePt t="333293" x="2540000" y="2038350"/>
          <p14:tracePt t="333309" x="2451100" y="1943100"/>
          <p14:tracePt t="333326" x="2349500" y="1803400"/>
          <p14:tracePt t="333342" x="2247900" y="1689100"/>
          <p14:tracePt t="333359" x="2120900" y="1587500"/>
          <p14:tracePt t="333376" x="2032000" y="1454150"/>
          <p14:tracePt t="333392" x="1955800" y="1346200"/>
          <p14:tracePt t="333409" x="1892300" y="1263650"/>
          <p14:tracePt t="333426" x="1847850" y="1174750"/>
          <p14:tracePt t="333442" x="1790700" y="1066800"/>
          <p14:tracePt t="333459" x="1778000" y="1016000"/>
          <p14:tracePt t="333476" x="1739900" y="971550"/>
          <p14:tracePt t="333493" x="1682750" y="882650"/>
          <p14:tracePt t="333509" x="1638300" y="793750"/>
          <p14:tracePt t="333525" x="1593850" y="742950"/>
          <p14:tracePt t="333542" x="1562100" y="698500"/>
          <p14:tracePt t="333559" x="1524000" y="647700"/>
          <p14:tracePt t="333576" x="1511300" y="609600"/>
          <p14:tracePt t="333592" x="1485900" y="558800"/>
          <p14:tracePt t="333609" x="1466850" y="520700"/>
          <p14:tracePt t="333626" x="1460500" y="469900"/>
          <p14:tracePt t="333642" x="1435100" y="406400"/>
          <p14:tracePt t="333659" x="1422400" y="374650"/>
          <p14:tracePt t="334584" x="1460500" y="508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36" y="0"/>
            <a:ext cx="6391836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5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77"/>
    </mc:Choice>
    <mc:Fallback>
      <p:transition spd="slow" advTm="30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46" x="8305800" y="5207000"/>
          <p14:tracePt t="872" x="8312150" y="5207000"/>
          <p14:tracePt t="888" x="8318500" y="5200650"/>
          <p14:tracePt t="904" x="8324850" y="5200650"/>
          <p14:tracePt t="913" x="8331200" y="5194300"/>
          <p14:tracePt t="929" x="8331200" y="5175250"/>
          <p14:tracePt t="946" x="8331200" y="5137150"/>
          <p14:tracePt t="963" x="8331200" y="5130800"/>
          <p14:tracePt t="980" x="8331200" y="5080000"/>
          <p14:tracePt t="996" x="8286750" y="4940300"/>
          <p14:tracePt t="1013" x="8185150" y="4718050"/>
          <p14:tracePt t="1030" x="8051800" y="4425950"/>
          <p14:tracePt t="1046" x="7829550" y="4006850"/>
          <p14:tracePt t="1063" x="7683500" y="3822700"/>
          <p14:tracePt t="1080" x="7505700" y="3473450"/>
          <p14:tracePt t="1096" x="7378700" y="3251200"/>
          <p14:tracePt t="1113" x="7239000" y="2997200"/>
          <p14:tracePt t="1130" x="7124700" y="2743200"/>
          <p14:tracePt t="1146" x="7042150" y="2520950"/>
          <p14:tracePt t="1163" x="7010400" y="2387600"/>
          <p14:tracePt t="1180" x="6997700" y="2247900"/>
          <p14:tracePt t="1196" x="6978650" y="2152650"/>
          <p14:tracePt t="1213" x="6978650" y="2089150"/>
          <p14:tracePt t="1230" x="6978650" y="2012950"/>
          <p14:tracePt t="1246" x="6978650" y="1930400"/>
          <p14:tracePt t="1263" x="6978650" y="1854200"/>
          <p14:tracePt t="1280" x="7010400" y="1758950"/>
          <p14:tracePt t="1296" x="7061200" y="1663700"/>
          <p14:tracePt t="1313" x="7099300" y="1612900"/>
          <p14:tracePt t="1330" x="7156450" y="1536700"/>
          <p14:tracePt t="1346" x="7213600" y="1479550"/>
          <p14:tracePt t="1363" x="7258050" y="1416050"/>
          <p14:tracePt t="1379" x="7283450" y="1371600"/>
          <p14:tracePt t="1396" x="7302500" y="1339850"/>
          <p14:tracePt t="1413" x="7302500" y="1320800"/>
          <p14:tracePt t="1417" x="7302500" y="1295400"/>
          <p14:tracePt t="1429" x="7302500" y="1282700"/>
          <p14:tracePt t="1446" x="7296150" y="1244600"/>
          <p14:tracePt t="1463" x="7264400" y="1200150"/>
          <p14:tracePt t="1479" x="7239000" y="1149350"/>
          <p14:tracePt t="1496" x="7150100" y="1022350"/>
          <p14:tracePt t="1513" x="7067550" y="939800"/>
          <p14:tracePt t="1529" x="7042150" y="908050"/>
          <p14:tracePt t="1546" x="7010400" y="869950"/>
          <p14:tracePt t="1563" x="7004050" y="863600"/>
          <p14:tracePt t="1579" x="6985000" y="850900"/>
          <p14:tracePt t="1641" x="6978650" y="844550"/>
          <p14:tracePt t="1650" x="6972300" y="844550"/>
          <p14:tracePt t="1657" x="6959600" y="844550"/>
          <p14:tracePt t="1666" x="6953250" y="844550"/>
          <p14:tracePt t="1679" x="6934200" y="838200"/>
          <p14:tracePt t="1697" x="6896100" y="838200"/>
          <p14:tracePt t="1712" x="6883400" y="838200"/>
          <p14:tracePt t="1746" x="6870700" y="838200"/>
          <p14:tracePt t="1763" x="6832600" y="838200"/>
          <p14:tracePt t="1779" x="6826250" y="838200"/>
          <p14:tracePt t="1812" x="6819900" y="838200"/>
          <p14:tracePt t="1841" x="6800850" y="844550"/>
          <p14:tracePt t="1889" x="6794500" y="844550"/>
          <p14:tracePt t="1898" x="6788150" y="844550"/>
          <p14:tracePt t="2113" x="6781800" y="844550"/>
          <p14:tracePt t="2122" x="6775450" y="850900"/>
          <p14:tracePt t="2138" x="6756400" y="850900"/>
          <p14:tracePt t="3658" x="6718300" y="850900"/>
          <p14:tracePt t="3666" x="6661150" y="838200"/>
          <p14:tracePt t="3673" x="6648450" y="838200"/>
          <p14:tracePt t="3681" x="6623050" y="831850"/>
          <p14:tracePt t="3698" x="6616700" y="831850"/>
          <p14:tracePt t="3711" x="6610350" y="831850"/>
          <p14:tracePt t="3727" x="6584950" y="831850"/>
          <p14:tracePt t="3744" x="6483350" y="831850"/>
          <p14:tracePt t="3761" x="6413500" y="831850"/>
          <p14:tracePt t="3777" x="6362700" y="831850"/>
          <p14:tracePt t="3794" x="6324600" y="819150"/>
          <p14:tracePt t="3811" x="6273800" y="806450"/>
          <p14:tracePt t="3827" x="6203950" y="806450"/>
          <p14:tracePt t="3844" x="6153150" y="793750"/>
          <p14:tracePt t="3861" x="6115050" y="787400"/>
          <p14:tracePt t="3877" x="6064250" y="781050"/>
          <p14:tracePt t="3894" x="6007100" y="755650"/>
          <p14:tracePt t="3911" x="5930900" y="717550"/>
          <p14:tracePt t="3927" x="5822950" y="673100"/>
          <p14:tracePt t="3932" x="5791200" y="654050"/>
          <p14:tracePt t="3944" x="5740400" y="647700"/>
          <p14:tracePt t="3961" x="5657850" y="603250"/>
          <p14:tracePt t="3977" x="5638800" y="603250"/>
          <p14:tracePt t="3994" x="5632450" y="596900"/>
          <p14:tracePt t="4027" x="5632450" y="577850"/>
          <p14:tracePt t="4044" x="5626100" y="565150"/>
          <p14:tracePt t="4060" x="5613400" y="558800"/>
          <p14:tracePt t="4077" x="5600700" y="546100"/>
          <p14:tracePt t="4094" x="5594350" y="527050"/>
          <p14:tracePt t="4110" x="5575300" y="508000"/>
          <p14:tracePt t="4144" x="5568950" y="501650"/>
          <p14:tracePt t="4314" x="5568950" y="495300"/>
          <p14:tracePt t="4354" x="5575300" y="495300"/>
          <p14:tracePt t="4362" x="5581650" y="495300"/>
          <p14:tracePt t="4369" x="5588000" y="495300"/>
          <p14:tracePt t="4378" x="5588000" y="508000"/>
          <p14:tracePt t="4393" x="5588000" y="527050"/>
          <p14:tracePt t="4410" x="5588000" y="552450"/>
          <p14:tracePt t="4427" x="5588000" y="577850"/>
          <p14:tracePt t="4446" x="5588000" y="609600"/>
          <p14:tracePt t="4460" x="5581650" y="622300"/>
          <p14:tracePt t="4642" x="5581650" y="628650"/>
          <p14:tracePt t="4754" x="5588000" y="635000"/>
          <p14:tracePt t="4762" x="5594350" y="654050"/>
          <p14:tracePt t="4969" x="5594350" y="660400"/>
          <p14:tracePt t="5018" x="5594350" y="673100"/>
          <p14:tracePt t="5034" x="5594350" y="679450"/>
          <p14:tracePt t="5066" x="5594350" y="685800"/>
          <p14:tracePt t="5098" x="5594350" y="692150"/>
          <p14:tracePt t="5114" x="5594350" y="698500"/>
          <p14:tracePt t="5122" x="5594350" y="704850"/>
          <p14:tracePt t="5138" x="5594350" y="711200"/>
          <p14:tracePt t="5147" x="5594350" y="717550"/>
          <p14:tracePt t="5186" x="5594350" y="723900"/>
          <p14:tracePt t="5522" x="5600700" y="730250"/>
          <p14:tracePt t="5553" x="5607050" y="730250"/>
          <p14:tracePt t="5562" x="5619750" y="730250"/>
          <p14:tracePt t="5569" x="5638800" y="730250"/>
          <p14:tracePt t="5578" x="5651500" y="730250"/>
          <p14:tracePt t="5592" x="5683250" y="730250"/>
          <p14:tracePt t="5609" x="5708650" y="730250"/>
          <p14:tracePt t="5626" x="5715000" y="730250"/>
          <p14:tracePt t="5642" x="5727700" y="730250"/>
          <p14:tracePt t="5659" x="5746750" y="730250"/>
          <p14:tracePt t="5675" x="5759450" y="730250"/>
          <p14:tracePt t="5692" x="5765800" y="730250"/>
          <p14:tracePt t="5709" x="5778500" y="730250"/>
          <p14:tracePt t="5890" x="5784850" y="730250"/>
          <p14:tracePt t="7114" x="5778500" y="736600"/>
          <p14:tracePt t="7123" x="5778500" y="742950"/>
          <p14:tracePt t="7130" x="5772150" y="749300"/>
          <p14:tracePt t="7922" x="5753100" y="755650"/>
          <p14:tracePt t="7930" x="5708650" y="768350"/>
          <p14:tracePt t="7940" x="5683250" y="787400"/>
          <p14:tracePt t="7957" x="5664200" y="787400"/>
          <p14:tracePt t="8034" x="5657850" y="787400"/>
          <p14:tracePt t="8043" x="5632450" y="787400"/>
          <p14:tracePt t="8050" x="5619750" y="787400"/>
          <p14:tracePt t="8059" x="5613400" y="787400"/>
          <p14:tracePt t="8074" x="5594350" y="768350"/>
          <p14:tracePt t="8090" x="5568950" y="749300"/>
          <p14:tracePt t="8107" x="5549900" y="742950"/>
          <p14:tracePt t="8124" x="5518150" y="717550"/>
          <p14:tracePt t="8140" x="5505450" y="711200"/>
          <p14:tracePt t="8157" x="5467350" y="730250"/>
          <p14:tracePt t="8174" x="5435600" y="711200"/>
          <p14:tracePt t="8190" x="5410200" y="692150"/>
          <p14:tracePt t="8207" x="5391150" y="685800"/>
          <p14:tracePt t="8224" x="5384800" y="673100"/>
          <p14:tracePt t="8240" x="5372100" y="660400"/>
          <p14:tracePt t="8258" x="5359400" y="635000"/>
          <p14:tracePt t="8274" x="5353050" y="628650"/>
          <p14:tracePt t="8330" x="5353050" y="622300"/>
          <p14:tracePt t="8371" x="5346700" y="603250"/>
          <p14:tracePt t="8450" x="5340350" y="596900"/>
          <p14:tracePt t="8746" x="5346700" y="590550"/>
          <p14:tracePt t="8803" x="5365750" y="590550"/>
          <p14:tracePt t="8819" x="5372100" y="590550"/>
          <p14:tracePt t="8827" x="5378450" y="584200"/>
          <p14:tracePt t="8835" x="5384800" y="577850"/>
          <p14:tracePt t="8843" x="5391150" y="571500"/>
          <p14:tracePt t="8859" x="5397500" y="571500"/>
          <p14:tracePt t="8915" x="5403850" y="571500"/>
          <p14:tracePt t="9059" x="5416550" y="565150"/>
          <p14:tracePt t="9067" x="5422900" y="558800"/>
          <p14:tracePt t="9075" x="5422900" y="552450"/>
          <p14:tracePt t="9089" x="5435600" y="539750"/>
          <p14:tracePt t="9131" x="5441950" y="533400"/>
          <p14:tracePt t="9282" x="5467350" y="533400"/>
          <p14:tracePt t="9292" x="5473700" y="533400"/>
          <p14:tracePt t="9298" x="5486400" y="533400"/>
          <p14:tracePt t="9307" x="5511800" y="533400"/>
          <p14:tracePt t="9323" x="5537200" y="533400"/>
          <p14:tracePt t="9339" x="5543550" y="533400"/>
          <p14:tracePt t="9356" x="5549900" y="533400"/>
          <p14:tracePt t="9389" x="5581650" y="533400"/>
          <p14:tracePt t="9406" x="5594350" y="527050"/>
          <p14:tracePt t="9422" x="5638800" y="508000"/>
          <p14:tracePt t="9439" x="5670550" y="508000"/>
          <p14:tracePt t="9456" x="5727700" y="508000"/>
          <p14:tracePt t="9473" x="5740400" y="508000"/>
          <p14:tracePt t="9489" x="5759450" y="508000"/>
          <p14:tracePt t="9531" x="5765800" y="508000"/>
          <p14:tracePt t="9540" x="5772150" y="508000"/>
          <p14:tracePt t="9556" x="5803900" y="508000"/>
          <p14:tracePt t="9572" x="5835650" y="495300"/>
          <p14:tracePt t="9589" x="5848350" y="488950"/>
          <p14:tracePt t="9635" x="5854700" y="482600"/>
          <p14:tracePt t="9843" x="5854700" y="476250"/>
          <p14:tracePt t="9851" x="5842000" y="476250"/>
          <p14:tracePt t="9859" x="5835650" y="476250"/>
          <p14:tracePt t="9872" x="5810250" y="482600"/>
          <p14:tracePt t="9899" x="5803900" y="482600"/>
          <p14:tracePt t="9907" x="5797550" y="482600"/>
          <p14:tracePt t="9922" x="5784850" y="482600"/>
          <p14:tracePt t="9939" x="5778500" y="488950"/>
          <p14:tracePt t="9963" x="5772150" y="488950"/>
          <p14:tracePt t="10147" x="5778500" y="488950"/>
          <p14:tracePt t="10155" x="5803900" y="488950"/>
          <p14:tracePt t="10163" x="5829300" y="508000"/>
          <p14:tracePt t="10179" x="5854700" y="508000"/>
          <p14:tracePt t="10189" x="5861050" y="508000"/>
          <p14:tracePt t="10205" x="5880100" y="514350"/>
          <p14:tracePt t="10222" x="5899150" y="514350"/>
          <p14:tracePt t="10239" x="5918200" y="514350"/>
          <p14:tracePt t="10255" x="5988050" y="514350"/>
          <p14:tracePt t="10272" x="6070600" y="520700"/>
          <p14:tracePt t="10288" x="6210300" y="533400"/>
          <p14:tracePt t="10306" x="6330950" y="565150"/>
          <p14:tracePt t="10322" x="6375400" y="565150"/>
          <p14:tracePt t="10395" x="6394450" y="565150"/>
          <p14:tracePt t="10403" x="6407150" y="565150"/>
          <p14:tracePt t="10410" x="6432550" y="565150"/>
          <p14:tracePt t="10422" x="6445250" y="565150"/>
          <p14:tracePt t="10438" x="6515100" y="565150"/>
          <p14:tracePt t="10455" x="6553200" y="565150"/>
          <p14:tracePt t="10472" x="6572250" y="565150"/>
          <p14:tracePt t="10488" x="6591300" y="565150"/>
          <p14:tracePt t="10531" x="6597650" y="565150"/>
          <p14:tracePt t="10540" x="6604000" y="565150"/>
          <p14:tracePt t="10555" x="6623050" y="565150"/>
          <p14:tracePt t="10572" x="6635750" y="565150"/>
          <p14:tracePt t="10588" x="6654800" y="565150"/>
          <p14:tracePt t="10605" x="6667500" y="565150"/>
          <p14:tracePt t="10622" x="6692900" y="565150"/>
          <p14:tracePt t="10638" x="6699250" y="565150"/>
          <p14:tracePt t="10671" x="6705600" y="565150"/>
          <p14:tracePt t="10708" x="6718300" y="565150"/>
          <p14:tracePt t="10843" x="6724650" y="565150"/>
          <p14:tracePt t="10860" x="6737350" y="565150"/>
          <p14:tracePt t="10876" x="6762750" y="565150"/>
          <p14:tracePt t="10891" x="6769100" y="565150"/>
          <p14:tracePt t="10923" x="6794500" y="565150"/>
          <p14:tracePt t="10931" x="6800850" y="558800"/>
          <p14:tracePt t="10971" x="6813550" y="558800"/>
          <p14:tracePt t="11379" x="6800850" y="546100"/>
          <p14:tracePt t="11395" x="6794500" y="546100"/>
          <p14:tracePt t="11403" x="6781800" y="539750"/>
          <p14:tracePt t="11419" x="6769100" y="533400"/>
          <p14:tracePt t="11427" x="6762750" y="527050"/>
          <p14:tracePt t="11437" x="6756400" y="527050"/>
          <p14:tracePt t="11454" x="6737350" y="520700"/>
          <p14:tracePt t="11471" x="6724650" y="520700"/>
          <p14:tracePt t="11487" x="6673850" y="514350"/>
          <p14:tracePt t="11504" x="6623050" y="514350"/>
          <p14:tracePt t="11508" x="6597650" y="514350"/>
          <p14:tracePt t="11521" x="6578600" y="514350"/>
          <p14:tracePt t="11538" x="6483350" y="514350"/>
          <p14:tracePt t="11554" x="6400800" y="501650"/>
          <p14:tracePt t="11571" x="6350000" y="501650"/>
          <p14:tracePt t="11587" x="6311900" y="488950"/>
          <p14:tracePt t="11604" x="6286500" y="476250"/>
          <p14:tracePt t="11621" x="6242050" y="476250"/>
          <p14:tracePt t="11637" x="6203950" y="476250"/>
          <p14:tracePt t="11654" x="6159500" y="476250"/>
          <p14:tracePt t="11671" x="6089650" y="476250"/>
          <p14:tracePt t="11687" x="6045200" y="476250"/>
          <p14:tracePt t="11704" x="6026150" y="476250"/>
          <p14:tracePt t="11721" x="6007100" y="476250"/>
          <p14:tracePt t="11739" x="5962650" y="463550"/>
          <p14:tracePt t="11754" x="5956300" y="463550"/>
          <p14:tracePt t="11788" x="5937250" y="463550"/>
          <p14:tracePt t="11804" x="5918200" y="450850"/>
          <p14:tracePt t="11837" x="5905500" y="450850"/>
          <p14:tracePt t="11854" x="5886450" y="450850"/>
          <p14:tracePt t="11870" x="5867400" y="450850"/>
          <p14:tracePt t="11887" x="5854700" y="457200"/>
          <p14:tracePt t="11904" x="5829300" y="463550"/>
          <p14:tracePt t="11920" x="5822950" y="463550"/>
          <p14:tracePt t="11937" x="5810250" y="476250"/>
          <p14:tracePt t="11954" x="5791200" y="495300"/>
          <p14:tracePt t="11970" x="5765800" y="501650"/>
          <p14:tracePt t="11987" x="5753100" y="508000"/>
          <p14:tracePt t="12020" x="5746750" y="514350"/>
          <p14:tracePt t="12427" x="5746750" y="520700"/>
          <p14:tracePt t="12459" x="5753100" y="520700"/>
          <p14:tracePt t="12475" x="5759450" y="520700"/>
          <p14:tracePt t="12483" x="5765800" y="527050"/>
          <p14:tracePt t="12507" x="5772150" y="527050"/>
          <p14:tracePt t="12516" x="5784850" y="533400"/>
          <p14:tracePt t="12523" x="5791200" y="533400"/>
          <p14:tracePt t="12555" x="5797550" y="539750"/>
          <p14:tracePt t="12627" x="5803900" y="546100"/>
          <p14:tracePt t="12707" x="5810250" y="546100"/>
          <p14:tracePt t="12819" x="5816600" y="546100"/>
          <p14:tracePt t="12867" x="5835650" y="546100"/>
          <p14:tracePt t="12875" x="5848350" y="539750"/>
          <p14:tracePt t="12886" x="5854700" y="539750"/>
          <p14:tracePt t="12903" x="5861050" y="539750"/>
          <p14:tracePt t="13139" x="5854700" y="539750"/>
          <p14:tracePt t="13147" x="5848350" y="539750"/>
          <p14:tracePt t="13164" x="5835650" y="539750"/>
          <p14:tracePt t="13843" x="5829300" y="533400"/>
          <p14:tracePt t="13859" x="5829300" y="527050"/>
          <p14:tracePt t="13867" x="5829300" y="520700"/>
          <p14:tracePt t="13899" x="5829300" y="501650"/>
          <p14:tracePt t="13947" x="5835650" y="495300"/>
          <p14:tracePt t="14019" x="5835650" y="488950"/>
          <p14:tracePt t="14299" x="5842000" y="482600"/>
          <p14:tracePt t="14307" x="5854700" y="476250"/>
          <p14:tracePt t="14339" x="5861050" y="476250"/>
          <p14:tracePt t="14347" x="5892800" y="476250"/>
          <p14:tracePt t="14356" x="5911850" y="469900"/>
          <p14:tracePt t="14368" x="5930900" y="469900"/>
          <p14:tracePt t="14385" x="5962650" y="469900"/>
          <p14:tracePt t="14402" x="6019800" y="482600"/>
          <p14:tracePt t="14418" x="6051550" y="482600"/>
          <p14:tracePt t="14435" x="6064250" y="482600"/>
          <p14:tracePt t="14452" x="6076950" y="482600"/>
          <p14:tracePt t="14468" x="6083300" y="482600"/>
          <p14:tracePt t="14587" x="6089650" y="488950"/>
          <p14:tracePt t="14603" x="6096000" y="488950"/>
          <p14:tracePt t="14675" x="6108700" y="488950"/>
          <p14:tracePt t="14739" x="6115050" y="488950"/>
          <p14:tracePt t="14787" x="6121400" y="488950"/>
          <p14:tracePt t="14804" x="6127750" y="488950"/>
          <p14:tracePt t="14819" x="6140450" y="488950"/>
          <p14:tracePt t="14835" x="6146800" y="488950"/>
          <p14:tracePt t="14867" x="6153150" y="488950"/>
          <p14:tracePt t="14883" x="6159500" y="488950"/>
          <p14:tracePt t="14915" x="6178550" y="488950"/>
          <p14:tracePt t="14923" x="6184900" y="488950"/>
          <p14:tracePt t="14934" x="6191250" y="488950"/>
          <p14:tracePt t="14951" x="6197600" y="488950"/>
          <p14:tracePt t="14968" x="6210300" y="488950"/>
          <p14:tracePt t="14984" x="6216650" y="488950"/>
          <p14:tracePt t="15001" x="6242050" y="495300"/>
          <p14:tracePt t="15018" x="6254750" y="495300"/>
          <p14:tracePt t="15034" x="6261100" y="495300"/>
          <p14:tracePt t="15051" x="6318250" y="527050"/>
          <p14:tracePt t="15068" x="6350000" y="558800"/>
          <p14:tracePt t="15084" x="6369050" y="584200"/>
          <p14:tracePt t="15491" x="6362700" y="584200"/>
          <p14:tracePt t="15571" x="6362700" y="577850"/>
          <p14:tracePt t="15588" x="6362700" y="571500"/>
          <p14:tracePt t="15595" x="6362700" y="565150"/>
          <p14:tracePt t="15611" x="6362700" y="558800"/>
          <p14:tracePt t="15643" x="6362700" y="539750"/>
          <p14:tracePt t="15659" x="6362700" y="533400"/>
          <p14:tracePt t="15675" x="6362700" y="527050"/>
          <p14:tracePt t="15692" x="6362700" y="520700"/>
          <p14:tracePt t="15723" x="6362700" y="514350"/>
          <p14:tracePt t="15731" x="6369050" y="508000"/>
          <p14:tracePt t="15764" x="6369050" y="501650"/>
          <p14:tracePt t="15772" x="6375400" y="495300"/>
          <p14:tracePt t="15788" x="6381750" y="488950"/>
          <p14:tracePt t="15820" x="6388100" y="482600"/>
          <p14:tracePt t="15827" x="6400800" y="469900"/>
          <p14:tracePt t="15843" x="6407150" y="463550"/>
          <p14:tracePt t="15876" x="6413500" y="457200"/>
          <p14:tracePt t="15891" x="6419850" y="457200"/>
          <p14:tracePt t="15899" x="6426200" y="450850"/>
          <p14:tracePt t="15947" x="6432550" y="450850"/>
          <p14:tracePt t="16011" x="6438900" y="450850"/>
          <p14:tracePt t="16020" x="6445250" y="450850"/>
          <p14:tracePt t="16036" x="6451600" y="450850"/>
          <p14:tracePt t="16067" x="6464300" y="450850"/>
          <p14:tracePt t="16076" x="6470650" y="450850"/>
          <p14:tracePt t="16091" x="6477000" y="450850"/>
          <p14:tracePt t="16123" x="6483350" y="450850"/>
          <p14:tracePt t="16156" x="6496050" y="450850"/>
          <p14:tracePt t="16164" x="6502400" y="450850"/>
          <p14:tracePt t="16195" x="6508750" y="450850"/>
          <p14:tracePt t="16204" x="6534150" y="450850"/>
          <p14:tracePt t="16211" x="6540500" y="450850"/>
          <p14:tracePt t="16331" x="6546850" y="450850"/>
          <p14:tracePt t="16340" x="6553200" y="450850"/>
          <p14:tracePt t="16379" x="6565900" y="450850"/>
          <p14:tracePt t="16395" x="6572250" y="450850"/>
          <p14:tracePt t="16411" x="6578600" y="450850"/>
          <p14:tracePt t="16420" x="6584950" y="450850"/>
          <p14:tracePt t="16428" x="6597650" y="450850"/>
          <p14:tracePt t="16436" x="6616700" y="444500"/>
          <p14:tracePt t="16450" x="6623050" y="438150"/>
          <p14:tracePt t="16466" x="6642100" y="438150"/>
          <p14:tracePt t="16483" x="6654800" y="438150"/>
          <p14:tracePt t="16500" x="6673850" y="425450"/>
          <p14:tracePt t="16595" x="6680200" y="425450"/>
          <p14:tracePt t="16627" x="6692900" y="425450"/>
          <p14:tracePt t="16636" x="6705600" y="425450"/>
          <p14:tracePt t="16652" x="6711950" y="425450"/>
          <p14:tracePt t="16683" x="6718300" y="425450"/>
          <p14:tracePt t="16787" x="6724650" y="425450"/>
          <p14:tracePt t="16796" x="6737350" y="425450"/>
          <p14:tracePt t="16812" x="6743700" y="425450"/>
          <p14:tracePt t="16907" x="6750050" y="431800"/>
          <p14:tracePt t="16964" x="6756400" y="431800"/>
          <p14:tracePt t="17084" x="6769100" y="431800"/>
          <p14:tracePt t="17092" x="6775450" y="431800"/>
          <p14:tracePt t="17147" x="6781800" y="431800"/>
          <p14:tracePt t="17196" x="6788150" y="438150"/>
          <p14:tracePt t="17276" x="6800850" y="438150"/>
          <p14:tracePt t="17324" x="6807200" y="438150"/>
          <p14:tracePt t="17332" x="6813550" y="444500"/>
          <p14:tracePt t="17347" x="6819900" y="444500"/>
          <p14:tracePt t="17364" x="6838950" y="444500"/>
          <p14:tracePt t="17372" x="6845300" y="444500"/>
          <p14:tracePt t="17404" x="6851650" y="444500"/>
          <p14:tracePt t="17420" x="6858000" y="444500"/>
          <p14:tracePt t="17452" x="6870700" y="444500"/>
          <p14:tracePt t="17468" x="6877050" y="444500"/>
          <p14:tracePt t="17484" x="6883400" y="444500"/>
          <p14:tracePt t="17491" x="6889750" y="444500"/>
          <p14:tracePt t="17524" x="6902450" y="444500"/>
          <p14:tracePt t="17539" x="6908800" y="444500"/>
          <p14:tracePt t="17556" x="6915150" y="444500"/>
          <p14:tracePt t="17572" x="6921500" y="444500"/>
          <p14:tracePt t="17603" x="6934200" y="444500"/>
          <p14:tracePt t="17636" x="6940550" y="444500"/>
          <p14:tracePt t="17652" x="6946900" y="444500"/>
          <p14:tracePt t="17668" x="6953250" y="444500"/>
          <p14:tracePt t="17699" x="6972300" y="444500"/>
          <p14:tracePt t="17708" x="6978650" y="444500"/>
          <p14:tracePt t="17716" x="6985000" y="444500"/>
          <p14:tracePt t="17732" x="6991350" y="444500"/>
          <p14:tracePt t="17749" x="7004050" y="444500"/>
          <p14:tracePt t="17765" x="7010400" y="444500"/>
          <p14:tracePt t="17782" x="7016750" y="444500"/>
          <p14:tracePt t="17812" x="7023100" y="444500"/>
          <p14:tracePt t="17820" x="7048500" y="431800"/>
          <p14:tracePt t="17832" x="7054850" y="431800"/>
          <p14:tracePt t="17849" x="7061200" y="431800"/>
          <p14:tracePt t="17865" x="7080250" y="431800"/>
          <p14:tracePt t="17882" x="7092950" y="425450"/>
          <p14:tracePt t="18644" x="7099300" y="425450"/>
          <p14:tracePt t="18684" x="7099300" y="431800"/>
          <p14:tracePt t="18692" x="7092950" y="450850"/>
          <p14:tracePt t="18708" x="7086600" y="450850"/>
          <p14:tracePt t="18748" x="7080250" y="457200"/>
          <p14:tracePt t="18756" x="7067550" y="463550"/>
          <p14:tracePt t="18788" x="7054850" y="463550"/>
          <p14:tracePt t="18796" x="7042150" y="469900"/>
          <p14:tracePt t="18804" x="7035800" y="469900"/>
          <p14:tracePt t="18814" x="7023100" y="469900"/>
          <p14:tracePt t="18831" x="7010400" y="469900"/>
          <p14:tracePt t="18848" x="6985000" y="469900"/>
          <p14:tracePt t="18864" x="6978650" y="469900"/>
          <p14:tracePt t="18881" x="6953250" y="469900"/>
          <p14:tracePt t="18898" x="6921500" y="469900"/>
          <p14:tracePt t="18915" x="6858000" y="469900"/>
          <p14:tracePt t="18931" x="6781800" y="469900"/>
          <p14:tracePt t="18948" x="6718300" y="469900"/>
          <p14:tracePt t="18964" x="6654800" y="457200"/>
          <p14:tracePt t="18981" x="6616700" y="457200"/>
          <p14:tracePt t="18998" x="6597650" y="457200"/>
          <p14:tracePt t="19014" x="6565900" y="457200"/>
          <p14:tracePt t="19031" x="6559550" y="457200"/>
          <p14:tracePt t="19048" x="6540500" y="469900"/>
          <p14:tracePt t="19064" x="6502400" y="469900"/>
          <p14:tracePt t="19081" x="6445250" y="469900"/>
          <p14:tracePt t="19098" x="6381750" y="476250"/>
          <p14:tracePt t="19115" x="6280150" y="482600"/>
          <p14:tracePt t="19131" x="6242050" y="482600"/>
          <p14:tracePt t="19147" x="6203950" y="482600"/>
          <p14:tracePt t="19164" x="6172200" y="482600"/>
          <p14:tracePt t="19181" x="6146800" y="482600"/>
          <p14:tracePt t="19197" x="6134100" y="482600"/>
          <p14:tracePt t="19214" x="6102350" y="488950"/>
          <p14:tracePt t="19231" x="6096000" y="495300"/>
          <p14:tracePt t="19264" x="6070600" y="501650"/>
          <p14:tracePt t="19340" x="6064250" y="501650"/>
          <p14:tracePt t="19356" x="6057900" y="508000"/>
          <p14:tracePt t="19404" x="6038850" y="508000"/>
          <p14:tracePt t="19412" x="6026150" y="520700"/>
          <p14:tracePt t="19444" x="6000750" y="520700"/>
          <p14:tracePt t="19460" x="5988050" y="520700"/>
          <p14:tracePt t="19468" x="5969000" y="533400"/>
          <p14:tracePt t="19484" x="5962650" y="539750"/>
          <p14:tracePt t="19501" x="5949950" y="546100"/>
          <p14:tracePt t="19596" x="5943600" y="552450"/>
          <p14:tracePt t="19612" x="5930900" y="552450"/>
          <p14:tracePt t="19668" x="5911850" y="565150"/>
          <p14:tracePt t="19708" x="5905500" y="571500"/>
          <p14:tracePt t="19724" x="5899150" y="577850"/>
          <p14:tracePt t="19764" x="5886450" y="584200"/>
          <p14:tracePt t="19876" x="5880100" y="584200"/>
          <p14:tracePt t="19892" x="5873750" y="584200"/>
          <p14:tracePt t="19924" x="5861050" y="577850"/>
          <p14:tracePt t="19988" x="5854700" y="577850"/>
          <p14:tracePt t="20036" x="5835650" y="577850"/>
          <p14:tracePt t="20092" x="5810250" y="584200"/>
          <p14:tracePt t="20140" x="5803900" y="584200"/>
          <p14:tracePt t="20172" x="5791200" y="590550"/>
          <p14:tracePt t="20204" x="5784850" y="590550"/>
          <p14:tracePt t="20396" x="5784850" y="596900"/>
          <p14:tracePt t="20404" x="5784850" y="603250"/>
          <p14:tracePt t="20413" x="5816600" y="603250"/>
          <p14:tracePt t="20430" x="5854700" y="603250"/>
          <p14:tracePt t="20446" x="5892800" y="603250"/>
          <p14:tracePt t="20463" x="5930900" y="609600"/>
          <p14:tracePt t="20480" x="5981700" y="622300"/>
          <p14:tracePt t="20496" x="6013450" y="622300"/>
          <p14:tracePt t="20513" x="6026150" y="622300"/>
          <p14:tracePt t="20530" x="6038850" y="628650"/>
          <p14:tracePt t="20546" x="6057900" y="641350"/>
          <p14:tracePt t="20564" x="6070600" y="654050"/>
          <p14:tracePt t="20580" x="6083300" y="660400"/>
          <p14:tracePt t="20596" x="6121400" y="660400"/>
          <p14:tracePt t="20613" x="6191250" y="666750"/>
          <p14:tracePt t="20630" x="6242050" y="666750"/>
          <p14:tracePt t="20646" x="6286500" y="666750"/>
          <p14:tracePt t="20663" x="6337300" y="666750"/>
          <p14:tracePt t="20680" x="6362700" y="647700"/>
          <p14:tracePt t="20696" x="6369050" y="647700"/>
          <p14:tracePt t="20713" x="6381750" y="641350"/>
          <p14:tracePt t="20730" x="6394450" y="641350"/>
          <p14:tracePt t="20746" x="6400800" y="641350"/>
          <p14:tracePt t="20763" x="6426200" y="641350"/>
          <p14:tracePt t="21036" x="6400800" y="641350"/>
          <p14:tracePt t="21044" x="6394450" y="641350"/>
          <p14:tracePt t="21052" x="6375400" y="641350"/>
          <p14:tracePt t="21062" x="6362700" y="641350"/>
          <p14:tracePt t="21079" x="6337300" y="641350"/>
          <p14:tracePt t="21096" x="6318250" y="641350"/>
          <p14:tracePt t="21113" x="6286500" y="641350"/>
          <p14:tracePt t="21129" x="6261100" y="641350"/>
          <p14:tracePt t="21146" x="6203950" y="641350"/>
          <p14:tracePt t="21163" x="6096000" y="577850"/>
          <p14:tracePt t="21179" x="6007100" y="495300"/>
          <p14:tracePt t="21196" x="5981700" y="495300"/>
          <p14:tracePt t="21212" x="5956300" y="495300"/>
          <p14:tracePt t="21229" x="5911850" y="495300"/>
          <p14:tracePt t="21246" x="5873750" y="495300"/>
          <p14:tracePt t="21262" x="5829300" y="495300"/>
          <p14:tracePt t="21279" x="5759450" y="495300"/>
          <p14:tracePt t="21296" x="5689600" y="495300"/>
          <p14:tracePt t="21312" x="5619750" y="495300"/>
          <p14:tracePt t="21329" x="5562600" y="495300"/>
          <p14:tracePt t="21346" x="5480050" y="495300"/>
          <p14:tracePt t="21362" x="5410200" y="495300"/>
          <p14:tracePt t="21379" x="5346700" y="495300"/>
          <p14:tracePt t="21395" x="5308600" y="495300"/>
          <p14:tracePt t="21412" x="5270500" y="495300"/>
          <p14:tracePt t="21429" x="5238750" y="495300"/>
          <p14:tracePt t="21446" x="5219700" y="495300"/>
          <p14:tracePt t="21462" x="5207000" y="495300"/>
          <p14:tracePt t="21479" x="5187950" y="495300"/>
          <p14:tracePt t="21495" x="5175250" y="495300"/>
          <p14:tracePt t="21512" x="5143500" y="495300"/>
          <p14:tracePt t="21529" x="5118100" y="488950"/>
          <p14:tracePt t="21545" x="5067300" y="488950"/>
          <p14:tracePt t="21549" x="5041900" y="488950"/>
          <p14:tracePt t="21562" x="5029200" y="488950"/>
          <p14:tracePt t="21579" x="4972050" y="488950"/>
          <p14:tracePt t="21595" x="4908550" y="488950"/>
          <p14:tracePt t="21612" x="4857750" y="488950"/>
          <p14:tracePt t="21629" x="4806950" y="508000"/>
          <p14:tracePt t="21645" x="4768850" y="508000"/>
          <p14:tracePt t="21662" x="4724400" y="527050"/>
          <p14:tracePt t="21679" x="4679950" y="527050"/>
          <p14:tracePt t="21695" x="4629150" y="527050"/>
          <p14:tracePt t="21712" x="4591050" y="527050"/>
          <p14:tracePt t="21729" x="4559300" y="533400"/>
          <p14:tracePt t="21745" x="4540250" y="539750"/>
          <p14:tracePt t="21762" x="4514850" y="539750"/>
          <p14:tracePt t="21779" x="4502150" y="539750"/>
          <p14:tracePt t="21795" x="4483100" y="539750"/>
          <p14:tracePt t="21828" x="4476750" y="546100"/>
          <p14:tracePt t="21845" x="4470400" y="546100"/>
          <p14:tracePt t="21876" x="4464050" y="546100"/>
          <p14:tracePt t="21892" x="4451350" y="546100"/>
          <p14:tracePt t="21924" x="4445000" y="546100"/>
          <p14:tracePt t="21932" x="4438650" y="546100"/>
          <p14:tracePt t="21949" x="4432300" y="546100"/>
          <p14:tracePt t="21956" x="4406900" y="546100"/>
          <p14:tracePt t="21972" x="4400550" y="546100"/>
          <p14:tracePt t="21988" x="4394200" y="546100"/>
          <p14:tracePt t="22020" x="4381500" y="546100"/>
          <p14:tracePt t="22116" x="4375150" y="552450"/>
          <p14:tracePt t="22148" x="4362450" y="565150"/>
          <p14:tracePt t="22492" x="4362450" y="571500"/>
          <p14:tracePt t="22732" x="4362450" y="577850"/>
          <p14:tracePt t="22797" x="4362450" y="584200"/>
          <p14:tracePt t="22804" x="4368800" y="584200"/>
          <p14:tracePt t="22820" x="4381500" y="584200"/>
          <p14:tracePt t="22829" x="4394200" y="584200"/>
          <p14:tracePt t="22844" x="4413250" y="584200"/>
          <p14:tracePt t="22861" x="4425950" y="571500"/>
          <p14:tracePt t="22878" x="4438650" y="565150"/>
          <p14:tracePt t="22894" x="4457700" y="565150"/>
          <p14:tracePt t="23461" x="4464050" y="565150"/>
          <p14:tracePt t="23534" x="4464050" y="571500"/>
          <p14:tracePt t="27373" x="4464050" y="577850"/>
          <p14:tracePt t="27381" x="4445000" y="577850"/>
          <p14:tracePt t="27397" x="4438650" y="571500"/>
          <p14:tracePt t="27645" x="4432300" y="565150"/>
          <p14:tracePt t="27661" x="4419600" y="558800"/>
          <p14:tracePt t="27677" x="4413250" y="558800"/>
          <p14:tracePt t="27685" x="4400550" y="546100"/>
          <p14:tracePt t="27701" x="4394200" y="539750"/>
          <p14:tracePt t="27710" x="4387850" y="539750"/>
          <p14:tracePt t="27724" x="4324350" y="533400"/>
          <p14:tracePt t="27740" x="4241800" y="501650"/>
          <p14:tracePt t="27757" x="4178300" y="482600"/>
          <p14:tracePt t="27773" x="4159250" y="482600"/>
          <p14:tracePt t="27791" x="4140200" y="476250"/>
          <p14:tracePt t="27830" x="4127500" y="476250"/>
          <p14:tracePt t="27840" x="4108450" y="476250"/>
          <p14:tracePt t="27857" x="4070350" y="463550"/>
          <p14:tracePt t="27873" x="4032250" y="463550"/>
          <p14:tracePt t="27890" x="3994150" y="463550"/>
          <p14:tracePt t="27907" x="3987800" y="463550"/>
          <p14:tracePt t="27923" x="3968750" y="463550"/>
          <p14:tracePt t="27940" x="3956050" y="463550"/>
          <p14:tracePt t="27957" x="3937000" y="463550"/>
          <p14:tracePt t="27973" x="3917950" y="463550"/>
          <p14:tracePt t="27990" x="3886200" y="463550"/>
          <p14:tracePt t="28006" x="3854450" y="463550"/>
          <p14:tracePt t="28023" x="3822700" y="463550"/>
          <p14:tracePt t="28040" x="3797300" y="463550"/>
          <p14:tracePt t="28057" x="3752850" y="463550"/>
          <p14:tracePt t="28073" x="3740150" y="469900"/>
          <p14:tracePt t="28090" x="3702050" y="476250"/>
          <p14:tracePt t="28107" x="3632200" y="476250"/>
          <p14:tracePt t="28123" x="3594100" y="476250"/>
          <p14:tracePt t="28140" x="3536950" y="476250"/>
          <p14:tracePt t="28156" x="3530600" y="476250"/>
          <p14:tracePt t="28173" x="3517900" y="476250"/>
          <p14:tracePt t="28221" x="3511550" y="476250"/>
          <p14:tracePt t="28237" x="3492500" y="476250"/>
          <p14:tracePt t="28245" x="3486150" y="476250"/>
          <p14:tracePt t="28261" x="3479800" y="476250"/>
          <p14:tracePt t="28277" x="3473450" y="476250"/>
          <p14:tracePt t="28289" x="3467100" y="476250"/>
          <p14:tracePt t="28306" x="3448050" y="463550"/>
          <p14:tracePt t="28323" x="3441700" y="463550"/>
          <p14:tracePt t="28365" x="3435350" y="463550"/>
          <p14:tracePt t="28381" x="3429000" y="463550"/>
          <p14:tracePt t="28397" x="3416300" y="463550"/>
          <p14:tracePt t="28413" x="3409950" y="463550"/>
          <p14:tracePt t="28445" x="3397250" y="457200"/>
          <p14:tracePt t="28773" x="3390900" y="457200"/>
          <p14:tracePt t="28781" x="3390900" y="463550"/>
          <p14:tracePt t="28789" x="3390900" y="482600"/>
          <p14:tracePt t="28806" x="3390900" y="501650"/>
          <p14:tracePt t="28823" x="3390900" y="533400"/>
          <p14:tracePt t="28839" x="3390900" y="571500"/>
          <p14:tracePt t="28856" x="3390900" y="590550"/>
          <p14:tracePt t="28872" x="3390900" y="596900"/>
          <p14:tracePt t="28889" x="3390900" y="609600"/>
          <p14:tracePt t="28906" x="3390900" y="622300"/>
          <p14:tracePt t="28923" x="3390900" y="641350"/>
          <p14:tracePt t="28942" x="3390900" y="647700"/>
          <p14:tracePt t="28956" x="3390900" y="660400"/>
          <p14:tracePt t="28981" x="3403600" y="666750"/>
          <p14:tracePt t="28997" x="3422650" y="673100"/>
          <p14:tracePt t="29037" x="3422650" y="679450"/>
          <p14:tracePt t="29069" x="3409950" y="698500"/>
          <p14:tracePt t="29085" x="3403600" y="704850"/>
          <p14:tracePt t="29101" x="3397250" y="711200"/>
          <p14:tracePt t="29133" x="3390900" y="717550"/>
          <p14:tracePt t="29189" x="3390900" y="730250"/>
          <p14:tracePt t="29197" x="3384550" y="736600"/>
          <p14:tracePt t="29205" x="3378200" y="742950"/>
          <p14:tracePt t="29398" x="3378200" y="749300"/>
          <p14:tracePt t="29413" x="3371850" y="768350"/>
          <p14:tracePt t="29678" x="3371850" y="774700"/>
          <p14:tracePt t="29685" x="3365500" y="787400"/>
          <p14:tracePt t="29717" x="3365500" y="800100"/>
          <p14:tracePt t="29757" x="3365500" y="806450"/>
          <p14:tracePt t="30206" x="3365500" y="812800"/>
          <p14:tracePt t="30213" x="3365500" y="819150"/>
          <p14:tracePt t="30221" x="3365500" y="831850"/>
          <p14:tracePt t="30253" x="3365500" y="844550"/>
          <p14:tracePt t="30526" x="3365500" y="850900"/>
          <p14:tracePt t="31037" x="3365500" y="831850"/>
          <p14:tracePt t="31046" x="3365500" y="806450"/>
          <p14:tracePt t="31054" x="3365500" y="793750"/>
          <p14:tracePt t="31071" x="3365500" y="749300"/>
          <p14:tracePt t="31087" x="3365500" y="723900"/>
          <p14:tracePt t="31104" x="3365500" y="692150"/>
          <p14:tracePt t="31121" x="3365500" y="666750"/>
          <p14:tracePt t="31137" x="3359150" y="641350"/>
          <p14:tracePt t="31154" x="3333750" y="590550"/>
          <p14:tracePt t="31170" x="3333750" y="565150"/>
          <p14:tracePt t="31187" x="3321050" y="539750"/>
          <p14:tracePt t="31204" x="3314700" y="495300"/>
          <p14:tracePt t="31221" x="3314700" y="457200"/>
          <p14:tracePt t="31237" x="3302000" y="438150"/>
          <p14:tracePt t="31254" x="3302000" y="425450"/>
          <p14:tracePt t="31293" x="3302000" y="419100"/>
          <p14:tracePt t="31334" x="3302000" y="400050"/>
          <p14:tracePt t="31342" x="3302000" y="393700"/>
          <p14:tracePt t="31358" x="3302000" y="387350"/>
          <p14:tracePt t="31421" x="3308350" y="381000"/>
          <p14:tracePt t="31550" x="3314700" y="374650"/>
          <p14:tracePt t="31581" x="3321050" y="374650"/>
          <p14:tracePt t="31726" x="3327400" y="374650"/>
          <p14:tracePt t="31862" x="3333750" y="374650"/>
          <p14:tracePt t="31926" x="3340100" y="374650"/>
          <p14:tracePt t="31934" x="3346450" y="374650"/>
          <p14:tracePt t="31966" x="3352800" y="374650"/>
          <p14:tracePt t="31982" x="3359150" y="381000"/>
          <p14:tracePt t="31998" x="3365500" y="387350"/>
          <p14:tracePt t="32037" x="3365500" y="393700"/>
          <p14:tracePt t="32246" x="3371850" y="400050"/>
          <p14:tracePt t="33638" x="3378200" y="419100"/>
          <p14:tracePt t="33646" x="3397250" y="425450"/>
          <p14:tracePt t="33655" x="3429000" y="431800"/>
          <p14:tracePt t="33669" x="3454400" y="438150"/>
          <p14:tracePt t="33685" x="3492500" y="450850"/>
          <p14:tracePt t="33702" x="3511550" y="450850"/>
          <p14:tracePt t="33718" x="3530600" y="450850"/>
          <p14:tracePt t="33735" x="3556000" y="450850"/>
          <p14:tracePt t="33752" x="3562350" y="450850"/>
          <p14:tracePt t="33768" x="3575050" y="450850"/>
          <p14:tracePt t="33785" x="3581400" y="450850"/>
          <p14:tracePt t="34014" x="3587750" y="450850"/>
          <p14:tracePt t="34022" x="3594100" y="450850"/>
          <p14:tracePt t="34030" x="3606800" y="450850"/>
          <p14:tracePt t="34047" x="3625850" y="431800"/>
          <p14:tracePt t="34054" x="3632200" y="425450"/>
          <p14:tracePt t="34068" x="3632200" y="419100"/>
          <p14:tracePt t="34085" x="3657600" y="381000"/>
          <p14:tracePt t="34118" x="3657600" y="361950"/>
          <p14:tracePt t="34278" x="3657600" y="355600"/>
          <p14:tracePt t="34478" x="3657600" y="349250"/>
          <p14:tracePt t="34542" x="3651250" y="342900"/>
          <p14:tracePt t="34550" x="3625850" y="323850"/>
          <p14:tracePt t="34558" x="3619500" y="317500"/>
          <p14:tracePt t="34567" x="3606800" y="298450"/>
          <p14:tracePt t="34598" x="3587750" y="285750"/>
          <p14:tracePt t="34614" x="3581400" y="279400"/>
          <p14:tracePt t="34622" x="3575050" y="273050"/>
          <p14:tracePt t="34634" x="3549650" y="247650"/>
          <p14:tracePt t="34678" x="3549650" y="241300"/>
          <p14:tracePt t="34718" x="3556000" y="234950"/>
          <p14:tracePt t="34734" x="3581400" y="234950"/>
          <p14:tracePt t="34750" x="3594100" y="234950"/>
          <p14:tracePt t="34758" x="3606800" y="234950"/>
          <p14:tracePt t="34768" x="3613150" y="234950"/>
          <p14:tracePt t="34784" x="3632200" y="234950"/>
          <p14:tracePt t="34801" x="3651250" y="234950"/>
          <p14:tracePt t="34817" x="3657600" y="234950"/>
          <p14:tracePt t="34851" x="3663950" y="234950"/>
          <p14:tracePt t="34878" x="3676650" y="234950"/>
          <p14:tracePt t="34887" x="3683000" y="234950"/>
          <p14:tracePt t="34901" x="3689350" y="234950"/>
          <p14:tracePt t="34917" x="3708400" y="234950"/>
          <p14:tracePt t="34934" x="3714750" y="234950"/>
          <p14:tracePt t="34967" x="3721100" y="234950"/>
          <p14:tracePt t="34984" x="3733800" y="234950"/>
          <p14:tracePt t="35001" x="3746500" y="234950"/>
          <p14:tracePt t="35262" x="3752850" y="234950"/>
          <p14:tracePt t="35278" x="3752850" y="241300"/>
          <p14:tracePt t="35326" x="3752850" y="247650"/>
          <p14:tracePt t="35422" x="3752850" y="254000"/>
          <p14:tracePt t="35430" x="3752850" y="266700"/>
          <p14:tracePt t="35446" x="3752850" y="285750"/>
          <p14:tracePt t="35454" x="3759200" y="298450"/>
          <p14:tracePt t="35467" x="3778250" y="317500"/>
          <p14:tracePt t="35483" x="3790950" y="323850"/>
          <p14:tracePt t="35500" x="3803650" y="330200"/>
          <p14:tracePt t="35517" x="3816350" y="336550"/>
          <p14:tracePt t="35534" x="3822700" y="342900"/>
          <p14:tracePt t="35606" x="3822700" y="349250"/>
          <p14:tracePt t="35614" x="3829050" y="355600"/>
          <p14:tracePt t="35654" x="3835400" y="355600"/>
          <p14:tracePt t="35662" x="3848100" y="355600"/>
          <p14:tracePt t="35670" x="3854450" y="355600"/>
          <p14:tracePt t="35683" x="3860800" y="361950"/>
          <p14:tracePt t="35700" x="3867150" y="361950"/>
          <p14:tracePt t="35717" x="3892550" y="361950"/>
          <p14:tracePt t="35733" x="3898900" y="361950"/>
          <p14:tracePt t="35750" x="3905250" y="361950"/>
          <p14:tracePt t="35767" x="3924300" y="368300"/>
          <p14:tracePt t="35806" x="3930650" y="368300"/>
          <p14:tracePt t="35846" x="3937000" y="368300"/>
          <p14:tracePt t="35902" x="3962400" y="374650"/>
          <p14:tracePt t="35950" x="3968750" y="381000"/>
          <p14:tracePt t="36062" x="3975100" y="381000"/>
          <p14:tracePt t="36102" x="3981450" y="381000"/>
          <p14:tracePt t="36110" x="3987800" y="381000"/>
          <p14:tracePt t="36142" x="3994150" y="381000"/>
          <p14:tracePt t="36198" x="4000500" y="381000"/>
          <p14:tracePt t="36238" x="4006850" y="381000"/>
          <p14:tracePt t="37054" x="4013200" y="381000"/>
          <p14:tracePt t="38367" x="4019550" y="387350"/>
          <p14:tracePt t="38375" x="4032250" y="387350"/>
          <p14:tracePt t="38383" x="4038600" y="381000"/>
          <p14:tracePt t="38398" x="4070350" y="374650"/>
          <p14:tracePt t="38414" x="4121150" y="342900"/>
          <p14:tracePt t="38431" x="4152900" y="336550"/>
          <p14:tracePt t="38448" x="4165600" y="323850"/>
          <p14:tracePt t="38464" x="4171950" y="323850"/>
          <p14:tracePt t="38498" x="4184650" y="311150"/>
          <p14:tracePt t="38536" x="4191000" y="304800"/>
          <p14:tracePt t="38542" x="4203700" y="304800"/>
          <p14:tracePt t="38558" x="4210050" y="304800"/>
          <p14:tracePt t="38567" x="4216400" y="304800"/>
          <p14:tracePt t="38581" x="4222750" y="298450"/>
          <p14:tracePt t="38639" x="4235450" y="298450"/>
          <p14:tracePt t="38671" x="4254500" y="292100"/>
          <p14:tracePt t="38703" x="4260850" y="292100"/>
          <p14:tracePt t="38711" x="4273550" y="292100"/>
          <p14:tracePt t="38726" x="4279900" y="292100"/>
          <p14:tracePt t="38743" x="4292600" y="292100"/>
          <p14:tracePt t="38751" x="4318000" y="292100"/>
          <p14:tracePt t="38764" x="4330700" y="292100"/>
          <p14:tracePt t="38781" x="4394200" y="311150"/>
          <p14:tracePt t="38798" x="4438650" y="311150"/>
          <p14:tracePt t="38814" x="4470400" y="317500"/>
          <p14:tracePt t="38831" x="4483100" y="323850"/>
          <p14:tracePt t="38935" x="4489450" y="323850"/>
          <p14:tracePt t="38942" x="4502150" y="323850"/>
          <p14:tracePt t="38959" x="4508500" y="323850"/>
          <p14:tracePt t="38967" x="4514850" y="323850"/>
          <p14:tracePt t="38983" x="4521200" y="323850"/>
          <p14:tracePt t="38997" x="4527550" y="323850"/>
          <p14:tracePt t="39014" x="4527550" y="317500"/>
          <p14:tracePt t="39695" x="4514850" y="323850"/>
          <p14:tracePt t="39734" x="4495800" y="330200"/>
          <p14:tracePt t="40015" x="4495800" y="342900"/>
          <p14:tracePt t="40047" x="4483100" y="349250"/>
          <p14:tracePt t="40055" x="4476750" y="355600"/>
          <p14:tracePt t="40135" x="4470400" y="355600"/>
          <p14:tracePt t="40151" x="4464050" y="355600"/>
          <p14:tracePt t="40159" x="4457700" y="361950"/>
          <p14:tracePt t="40167" x="4451350" y="361950"/>
          <p14:tracePt t="40179" x="4445000" y="361950"/>
          <p14:tracePt t="40196" x="4432300" y="361950"/>
          <p14:tracePt t="40213" x="4406900" y="361950"/>
          <p14:tracePt t="40229" x="4394200" y="393700"/>
          <p14:tracePt t="40263" x="4368800" y="393700"/>
          <p14:tracePt t="40279" x="4343400" y="393700"/>
          <p14:tracePt t="40296" x="4337050" y="400050"/>
          <p14:tracePt t="40313" x="4318000" y="406400"/>
          <p14:tracePt t="40329" x="4305300" y="406400"/>
          <p14:tracePt t="40346" x="4298950" y="406400"/>
          <p14:tracePt t="40379" x="4279900" y="406400"/>
          <p14:tracePt t="40396" x="4254500" y="419100"/>
          <p14:tracePt t="40430" x="4229100" y="419100"/>
          <p14:tracePt t="40446" x="4222750" y="419100"/>
          <p14:tracePt t="40462" x="4210050" y="419100"/>
          <p14:tracePt t="40479" x="4197350" y="419100"/>
          <p14:tracePt t="40496" x="4165600" y="419100"/>
          <p14:tracePt t="40512" x="4152900" y="419100"/>
          <p14:tracePt t="40529" x="4133850" y="419100"/>
          <p14:tracePt t="40546" x="4102100" y="419100"/>
          <p14:tracePt t="40562" x="4083050" y="419100"/>
          <p14:tracePt t="40579" x="4057650" y="419100"/>
          <p14:tracePt t="40596" x="4019550" y="431800"/>
          <p14:tracePt t="40612" x="3987800" y="438150"/>
          <p14:tracePt t="40629" x="3949700" y="444500"/>
          <p14:tracePt t="40646" x="3911600" y="457200"/>
          <p14:tracePt t="40662" x="3886200" y="457200"/>
          <p14:tracePt t="40679" x="3873500" y="463550"/>
          <p14:tracePt t="40696" x="3841750" y="463550"/>
          <p14:tracePt t="40712" x="3803650" y="476250"/>
          <p14:tracePt t="40729" x="3765550" y="482600"/>
          <p14:tracePt t="40746" x="3721100" y="508000"/>
          <p14:tracePt t="40762" x="3689350" y="514350"/>
          <p14:tracePt t="40779" x="3663950" y="527050"/>
          <p14:tracePt t="40796" x="3638550" y="552450"/>
          <p14:tracePt t="40812" x="3606800" y="565150"/>
          <p14:tracePt t="40829" x="3594100" y="577850"/>
          <p14:tracePt t="40846" x="3556000" y="609600"/>
          <p14:tracePt t="40862" x="3543300" y="615950"/>
          <p14:tracePt t="40879" x="3530600" y="615950"/>
          <p14:tracePt t="40895" x="3517900" y="622300"/>
          <p14:tracePt t="40912" x="3511550" y="622300"/>
          <p14:tracePt t="40945" x="3505200" y="622300"/>
          <p14:tracePt t="40962" x="3498850" y="622300"/>
          <p14:tracePt t="40983" x="3492500" y="622300"/>
          <p14:tracePt t="40995" x="3479800" y="622300"/>
          <p14:tracePt t="41012" x="3467100" y="622300"/>
          <p14:tracePt t="41029" x="3448050" y="622300"/>
          <p14:tracePt t="41046" x="3429000" y="622300"/>
          <p14:tracePt t="41062" x="3409950" y="622300"/>
          <p14:tracePt t="41079" x="3397250" y="622300"/>
          <p14:tracePt t="41095" x="3378200" y="622300"/>
          <p14:tracePt t="41112" x="3365500" y="622300"/>
          <p14:tracePt t="41129" x="3346450" y="622300"/>
          <p14:tracePt t="41145" x="3327400" y="622300"/>
          <p14:tracePt t="41162" x="3302000" y="615950"/>
          <p14:tracePt t="41178" x="3295650" y="615950"/>
          <p14:tracePt t="41495" x="3289300" y="615950"/>
          <p14:tracePt t="41655" x="3282950" y="609600"/>
          <p14:tracePt t="41735" x="3282950" y="603250"/>
          <p14:tracePt t="41767" x="3289300" y="603250"/>
          <p14:tracePt t="41807" x="3295650" y="603250"/>
          <p14:tracePt t="41839" x="3302000" y="603250"/>
          <p14:tracePt t="41847" x="3327400" y="603250"/>
          <p14:tracePt t="41855" x="3333750" y="603250"/>
          <p14:tracePt t="41864" x="3346450" y="603250"/>
          <p14:tracePt t="41878" x="3378200" y="603250"/>
          <p14:tracePt t="41894" x="3403600" y="603250"/>
          <p14:tracePt t="41911" x="3435350" y="603250"/>
          <p14:tracePt t="41928" x="3448050" y="603250"/>
          <p14:tracePt t="41945" x="3454400" y="603250"/>
          <p14:tracePt t="41978" x="3467100" y="603250"/>
          <p14:tracePt t="41995" x="3492500" y="615950"/>
          <p14:tracePt t="42011" x="3517900" y="622300"/>
          <p14:tracePt t="42028" x="3524250" y="622300"/>
          <p14:tracePt t="42045" x="3530600" y="622300"/>
          <p14:tracePt t="42061" x="3543300" y="622300"/>
          <p14:tracePt t="42078" x="3556000" y="622300"/>
          <p14:tracePt t="42111" x="3562350" y="622300"/>
          <p14:tracePt t="42128" x="3581400" y="622300"/>
          <p14:tracePt t="42144" x="3587750" y="622300"/>
          <p14:tracePt t="42175" x="3594100" y="622300"/>
          <p14:tracePt t="42207" x="3600450" y="622300"/>
          <p14:tracePt t="42215" x="3613150" y="622300"/>
          <p14:tracePt t="42279" x="3619500" y="622300"/>
          <p14:tracePt t="42295" x="3625850" y="622300"/>
          <p14:tracePt t="42303" x="3632200" y="622300"/>
          <p14:tracePt t="42319" x="3644900" y="622300"/>
          <p14:tracePt t="42335" x="3663950" y="615950"/>
          <p14:tracePt t="42367" x="3683000" y="615950"/>
          <p14:tracePt t="42375" x="3689350" y="609600"/>
          <p14:tracePt t="42383" x="3695700" y="609600"/>
          <p14:tracePt t="42399" x="3702050" y="603250"/>
          <p14:tracePt t="42411" x="3708400" y="603250"/>
          <p14:tracePt t="42427" x="3714750" y="603250"/>
          <p14:tracePt t="42455" x="3721100" y="603250"/>
          <p14:tracePt t="42471" x="3733800" y="596900"/>
          <p14:tracePt t="42488" x="3740150" y="590550"/>
          <p14:tracePt t="42615" x="3746500" y="584200"/>
          <p14:tracePt t="42799" x="3752850" y="584200"/>
          <p14:tracePt t="42807" x="3759200" y="584200"/>
          <p14:tracePt t="42816" x="3765550" y="577850"/>
          <p14:tracePt t="42871" x="3771900" y="577850"/>
          <p14:tracePt t="42887" x="3784600" y="577850"/>
          <p14:tracePt t="42903" x="3790950" y="571500"/>
          <p14:tracePt t="42935" x="3797300" y="571500"/>
          <p14:tracePt t="42943" x="3803650" y="571500"/>
          <p14:tracePt t="43015" x="3816350" y="571500"/>
          <p14:tracePt t="43055" x="3822700" y="571500"/>
          <p14:tracePt t="43119" x="3829050" y="571500"/>
          <p14:tracePt t="43127" x="3835400" y="565150"/>
          <p14:tracePt t="43160" x="3841750" y="558800"/>
          <p14:tracePt t="43207" x="3848100" y="558800"/>
          <p14:tracePt t="43263" x="3854450" y="558800"/>
          <p14:tracePt t="43280" x="3867150" y="552450"/>
          <p14:tracePt t="44543" x="3886200" y="552450"/>
          <p14:tracePt t="44576" x="3892550" y="552450"/>
          <p14:tracePt t="44583" x="3898900" y="552450"/>
          <p14:tracePt t="44624" x="3905250" y="552450"/>
          <p14:tracePt t="44664" x="3917950" y="552450"/>
          <p14:tracePt t="44671" x="3924300" y="552450"/>
          <p14:tracePt t="44704" x="3930650" y="552450"/>
          <p14:tracePt t="44712" x="3943350" y="546100"/>
          <p14:tracePt t="44719" x="3949700" y="546100"/>
          <p14:tracePt t="44728" x="3956050" y="539750"/>
          <p14:tracePt t="44823" x="3975100" y="533400"/>
          <p14:tracePt t="44832" x="3981450" y="533400"/>
          <p14:tracePt t="44842" x="3987800" y="533400"/>
          <p14:tracePt t="44859" x="4025900" y="533400"/>
          <p14:tracePt t="44875" x="4038600" y="533400"/>
          <p14:tracePt t="44892" x="4064000" y="533400"/>
          <p14:tracePt t="44909" x="4095750" y="533400"/>
          <p14:tracePt t="44925" x="4127500" y="533400"/>
          <p14:tracePt t="44942" x="4140200" y="533400"/>
          <p14:tracePt t="44959" x="4159250" y="533400"/>
          <p14:tracePt t="44975" x="4171950" y="533400"/>
          <p14:tracePt t="44992" x="4184650" y="533400"/>
          <p14:tracePt t="45009" x="4222750" y="533400"/>
          <p14:tracePt t="45025" x="4279900" y="533400"/>
          <p14:tracePt t="45042" x="4292600" y="533400"/>
          <p14:tracePt t="45058" x="4298950" y="533400"/>
          <p14:tracePt t="45075" x="4318000" y="533400"/>
          <p14:tracePt t="45092" x="4324350" y="533400"/>
          <p14:tracePt t="45109" x="4337050" y="533400"/>
          <p14:tracePt t="45125" x="4362450" y="533400"/>
          <p14:tracePt t="45143" x="4400550" y="533400"/>
          <p14:tracePt t="45159" x="4413250" y="533400"/>
          <p14:tracePt t="45175" x="4425950" y="533400"/>
          <p14:tracePt t="45192" x="4438650" y="533400"/>
          <p14:tracePt t="45208" x="4451350" y="533400"/>
          <p14:tracePt t="45225" x="4457700" y="533400"/>
          <p14:tracePt t="45242" x="4464050" y="533400"/>
          <p14:tracePt t="45258" x="4470400" y="533400"/>
          <p14:tracePt t="45292" x="4483100" y="533400"/>
          <p14:tracePt t="45308" x="4489450" y="533400"/>
          <p14:tracePt t="45325" x="4508500" y="552450"/>
          <p14:tracePt t="45342" x="4521200" y="558800"/>
          <p14:tracePt t="45358" x="4533900" y="571500"/>
          <p14:tracePt t="45375" x="4552950" y="584200"/>
          <p14:tracePt t="45984" x="4552950" y="590550"/>
          <p14:tracePt t="45999" x="4546600" y="596900"/>
          <p14:tracePt t="46008" x="4540250" y="596900"/>
          <p14:tracePt t="46040" x="4527550" y="596900"/>
          <p14:tracePt t="46048" x="4521200" y="603250"/>
          <p14:tracePt t="46144" x="4508500" y="603250"/>
          <p14:tracePt t="46152" x="4495800" y="622300"/>
          <p14:tracePt t="46424" x="4489450" y="622300"/>
          <p14:tracePt t="47624" x="4483100" y="628650"/>
          <p14:tracePt t="48840" x="4483100" y="622300"/>
          <p14:tracePt t="49584" x="4483100" y="615950"/>
          <p14:tracePt t="50304" x="4483100" y="609600"/>
          <p14:tracePt t="50336" x="4476750" y="609600"/>
          <p14:tracePt t="50344" x="4457700" y="609600"/>
          <p14:tracePt t="50354" x="4451350" y="609600"/>
          <p14:tracePt t="50371" x="4438650" y="609600"/>
          <p14:tracePt t="50387" x="4432300" y="609600"/>
          <p14:tracePt t="50404" x="4419600" y="609600"/>
          <p14:tracePt t="50421" x="4406900" y="609600"/>
          <p14:tracePt t="50437" x="4387850" y="609600"/>
          <p14:tracePt t="50454" x="4362450" y="609600"/>
          <p14:tracePt t="50471" x="4349750" y="609600"/>
          <p14:tracePt t="50487" x="4330700" y="609600"/>
          <p14:tracePt t="50504" x="4318000" y="609600"/>
          <p14:tracePt t="50521" x="4279900" y="615950"/>
          <p14:tracePt t="50537" x="4248150" y="622300"/>
          <p14:tracePt t="50554" x="4191000" y="622300"/>
          <p14:tracePt t="50570" x="4133850" y="622300"/>
          <p14:tracePt t="50587" x="4083050" y="622300"/>
          <p14:tracePt t="50604" x="4044950" y="622300"/>
          <p14:tracePt t="50620" x="4006850" y="622300"/>
          <p14:tracePt t="50637" x="3968750" y="622300"/>
          <p14:tracePt t="50654" x="3949700" y="622300"/>
          <p14:tracePt t="50670" x="3924300" y="622300"/>
          <p14:tracePt t="50687" x="3854450" y="622300"/>
          <p14:tracePt t="50704" x="3810000" y="635000"/>
          <p14:tracePt t="50720" x="3771900" y="635000"/>
          <p14:tracePt t="50737" x="3740150" y="641350"/>
          <p14:tracePt t="50754" x="3714750" y="647700"/>
          <p14:tracePt t="50770" x="3689350" y="647700"/>
          <p14:tracePt t="50787" x="3663950" y="647700"/>
          <p14:tracePt t="50803" x="3657600" y="647700"/>
          <p14:tracePt t="50820" x="3625850" y="666750"/>
          <p14:tracePt t="50854" x="3619500" y="666750"/>
          <p14:tracePt t="50870" x="3581400" y="673100"/>
          <p14:tracePt t="50888" x="3549650" y="679450"/>
          <p14:tracePt t="50903" x="3524250" y="685800"/>
          <p14:tracePt t="50920" x="3511550" y="698500"/>
          <p14:tracePt t="50937" x="3492500" y="704850"/>
          <p14:tracePt t="50953" x="3454400" y="717550"/>
          <p14:tracePt t="50970" x="3441700" y="717550"/>
          <p14:tracePt t="50987" x="3422650" y="723900"/>
          <p14:tracePt t="51003" x="3409950" y="736600"/>
          <p14:tracePt t="51020" x="3378200" y="742950"/>
          <p14:tracePt t="51037" x="3371850" y="749300"/>
          <p14:tracePt t="51040" x="3365500" y="749300"/>
          <p14:tracePt t="51070" x="3346450" y="749300"/>
          <p14:tracePt t="51087" x="3327400" y="762000"/>
          <p14:tracePt t="51103" x="3314700" y="762000"/>
          <p14:tracePt t="51120" x="3308350" y="762000"/>
          <p14:tracePt t="51137" x="3295650" y="774700"/>
          <p14:tracePt t="51170" x="3289300" y="774700"/>
          <p14:tracePt t="51187" x="3282950" y="774700"/>
          <p14:tracePt t="51225" x="3270250" y="774700"/>
          <p14:tracePt t="51232" x="3263900" y="781050"/>
          <p14:tracePt t="51264" x="3251200" y="781050"/>
          <p14:tracePt t="51280" x="3244850" y="787400"/>
          <p14:tracePt t="51472" x="3238500" y="793750"/>
          <p14:tracePt t="51528" x="3232150" y="800100"/>
          <p14:tracePt t="51538" x="3225800" y="806450"/>
          <p14:tracePt t="51584" x="3213100" y="812800"/>
          <p14:tracePt t="52448" x="3213100" y="819150"/>
          <p14:tracePt t="52544" x="3219450" y="819150"/>
          <p14:tracePt t="52745" x="3232150" y="819150"/>
          <p14:tracePt t="52800" x="3238500" y="819150"/>
          <p14:tracePt t="52857" x="3244850" y="819150"/>
          <p14:tracePt t="52905" x="3251200" y="819150"/>
          <p14:tracePt t="52961" x="3263900" y="819150"/>
          <p14:tracePt t="52969" x="3270250" y="819150"/>
          <p14:tracePt t="52977" x="3289300" y="819150"/>
          <p14:tracePt t="52985" x="3302000" y="819150"/>
          <p14:tracePt t="53002" x="3340100" y="825500"/>
          <p14:tracePt t="53018" x="3384550" y="844550"/>
          <p14:tracePt t="53035" x="3429000" y="844550"/>
          <p14:tracePt t="53052" x="3460750" y="844550"/>
          <p14:tracePt t="53068" x="3479800" y="844550"/>
          <p14:tracePt t="53085" x="3511550" y="844550"/>
          <p14:tracePt t="53102" x="3536950" y="844550"/>
          <p14:tracePt t="53118" x="3587750" y="844550"/>
          <p14:tracePt t="53136" x="3657600" y="844550"/>
          <p14:tracePt t="53152" x="3689350" y="844550"/>
          <p14:tracePt t="53168" x="3702050" y="844550"/>
          <p14:tracePt t="53185" x="3708400" y="844550"/>
          <p14:tracePt t="53202" x="3727450" y="844550"/>
          <p14:tracePt t="53218" x="3752850" y="844550"/>
          <p14:tracePt t="53235" x="3778250" y="844550"/>
          <p14:tracePt t="53251" x="3835400" y="844550"/>
          <p14:tracePt t="53268" x="3886200" y="844550"/>
          <p14:tracePt t="53285" x="3930650" y="844550"/>
          <p14:tracePt t="53301" x="3968750" y="844550"/>
          <p14:tracePt t="53318" x="3994150" y="850900"/>
          <p14:tracePt t="53335" x="4000500" y="850900"/>
          <p14:tracePt t="53351" x="4013200" y="850900"/>
          <p14:tracePt t="53368" x="4038600" y="850900"/>
          <p14:tracePt t="53385" x="4070350" y="850900"/>
          <p14:tracePt t="53401" x="4083050" y="844550"/>
          <p14:tracePt t="53418" x="4095750" y="844550"/>
          <p14:tracePt t="53435" x="4108450" y="844550"/>
          <p14:tracePt t="53451" x="4114800" y="844550"/>
          <p14:tracePt t="53468" x="4133850" y="838200"/>
          <p14:tracePt t="53485" x="4152900" y="838200"/>
          <p14:tracePt t="53501" x="4165600" y="831850"/>
          <p14:tracePt t="53518" x="4184650" y="812800"/>
          <p14:tracePt t="53535" x="4210050" y="806450"/>
          <p14:tracePt t="53552" x="4235450" y="793750"/>
          <p14:tracePt t="53568" x="4267200" y="781050"/>
          <p14:tracePt t="53584" x="4286250" y="781050"/>
          <p14:tracePt t="53601" x="4305300" y="774700"/>
          <p14:tracePt t="53618" x="4311650" y="774700"/>
          <p14:tracePt t="53635" x="4318000" y="768350"/>
          <p14:tracePt t="53668" x="4324350" y="768350"/>
          <p14:tracePt t="53684" x="4343400" y="762000"/>
          <p14:tracePt t="53718" x="4349750" y="762000"/>
          <p14:tracePt t="53734" x="4356100" y="762000"/>
          <p14:tracePt t="53833" x="4362450" y="762000"/>
          <p14:tracePt t="53849" x="4375150" y="762000"/>
          <p14:tracePt t="53857" x="4381500" y="762000"/>
          <p14:tracePt t="53873" x="4394200" y="742950"/>
          <p14:tracePt t="53921" x="4406900" y="742950"/>
          <p14:tracePt t="54576" x="4400550" y="736600"/>
          <p14:tracePt t="54585" x="4394200" y="736600"/>
          <p14:tracePt t="54601" x="4381500" y="730250"/>
          <p14:tracePt t="54657" x="4375150" y="730250"/>
          <p14:tracePt t="54665" x="4356100" y="730250"/>
          <p14:tracePt t="54681" x="4349750" y="723900"/>
          <p14:tracePt t="54689" x="4343400" y="723900"/>
          <p14:tracePt t="54705" x="4337050" y="723900"/>
          <p14:tracePt t="54721" x="4324350" y="723900"/>
          <p14:tracePt t="54738" x="4318000" y="723900"/>
          <p14:tracePt t="54769" x="4311650" y="723900"/>
          <p14:tracePt t="54777" x="4305300" y="723900"/>
          <p14:tracePt t="54809" x="4292600" y="723900"/>
          <p14:tracePt t="54825" x="4286250" y="723900"/>
          <p14:tracePt t="54841" x="4279900" y="723900"/>
          <p14:tracePt t="54873" x="4273550" y="723900"/>
          <p14:tracePt t="54985" x="4260850" y="723900"/>
          <p14:tracePt t="55177" x="4254500" y="723900"/>
          <p14:tracePt t="55417" x="4248150" y="723900"/>
          <p14:tracePt t="55425" x="4241800" y="723900"/>
          <p14:tracePt t="55465" x="4222750" y="723900"/>
          <p14:tracePt t="55506" x="4216400" y="730250"/>
          <p14:tracePt t="55513" x="4210050" y="736600"/>
          <p14:tracePt t="55793" x="4222750" y="742950"/>
          <p14:tracePt t="55801" x="4229100" y="742950"/>
          <p14:tracePt t="55809" x="4241800" y="749300"/>
          <p14:tracePt t="55817" x="4254500" y="749300"/>
          <p14:tracePt t="55832" x="4286250" y="762000"/>
          <p14:tracePt t="55849" x="4311650" y="774700"/>
          <p14:tracePt t="55866" x="4330700" y="781050"/>
          <p14:tracePt t="56073" x="4324350" y="781050"/>
          <p14:tracePt t="56081" x="4318000" y="781050"/>
          <p14:tracePt t="56089" x="4305300" y="781050"/>
          <p14:tracePt t="56099" x="4298950" y="781050"/>
          <p14:tracePt t="56116" x="4292600" y="781050"/>
          <p14:tracePt t="56132" x="4273550" y="781050"/>
          <p14:tracePt t="56149" x="4267200" y="781050"/>
          <p14:tracePt t="56166" x="4248150" y="781050"/>
          <p14:tracePt t="56182" x="4222750" y="781050"/>
          <p14:tracePt t="56216" x="4210050" y="781050"/>
          <p14:tracePt t="56232" x="4197350" y="781050"/>
          <p14:tracePt t="56265" x="4184650" y="774700"/>
          <p14:tracePt t="56361" x="4178300" y="768350"/>
          <p14:tracePt t="56409" x="4171950" y="762000"/>
          <p14:tracePt t="56425" x="4171950" y="755650"/>
          <p14:tracePt t="56489" x="4171950" y="749300"/>
          <p14:tracePt t="56529" x="4171950" y="742950"/>
          <p14:tracePt t="56538" x="4171950" y="736600"/>
          <p14:tracePt t="56553" x="4184650" y="730250"/>
          <p14:tracePt t="56593" x="4191000" y="730250"/>
          <p14:tracePt t="56602" x="4197350" y="730250"/>
          <p14:tracePt t="56609" x="4216400" y="730250"/>
          <p14:tracePt t="56617" x="4229100" y="717550"/>
          <p14:tracePt t="56632" x="4235450" y="711200"/>
          <p14:tracePt t="56649" x="4248150" y="711200"/>
          <p14:tracePt t="56665" x="4267200" y="704850"/>
          <p14:tracePt t="57041" x="4273550" y="704850"/>
          <p14:tracePt t="57057" x="4279900" y="711200"/>
          <p14:tracePt t="57097" x="4286250" y="711200"/>
          <p14:tracePt t="57129" x="4292600" y="711200"/>
          <p14:tracePt t="57337" x="4298950" y="717550"/>
          <p14:tracePt t="57353" x="4298950" y="723900"/>
          <p14:tracePt t="57369" x="4298950" y="730250"/>
          <p14:tracePt t="57385" x="4292600" y="736600"/>
          <p14:tracePt t="57449" x="4286250" y="742950"/>
          <p14:tracePt t="57481" x="4279900" y="749300"/>
          <p14:tracePt t="57513" x="4260850" y="755650"/>
          <p14:tracePt t="57553" x="4254500" y="755650"/>
          <p14:tracePt t="57561" x="4248150" y="762000"/>
          <p14:tracePt t="57569" x="4241800" y="768350"/>
          <p14:tracePt t="57601" x="4235450" y="768350"/>
          <p14:tracePt t="57609" x="4229100" y="768350"/>
          <p14:tracePt t="57625" x="4222750" y="768350"/>
          <p14:tracePt t="57634" x="4216400" y="768350"/>
          <p14:tracePt t="57648" x="4197350" y="781050"/>
          <p14:tracePt t="57681" x="4191000" y="781050"/>
          <p14:tracePt t="57698" x="4171950" y="781050"/>
          <p14:tracePt t="57714" x="4165600" y="781050"/>
          <p14:tracePt t="57731" x="4159250" y="781050"/>
          <p14:tracePt t="57748" x="4140200" y="781050"/>
          <p14:tracePt t="57764" x="4127500" y="781050"/>
          <p14:tracePt t="57781" x="4095750" y="781050"/>
          <p14:tracePt t="57798" x="4089400" y="781050"/>
          <p14:tracePt t="57814" x="4083050" y="781050"/>
          <p14:tracePt t="57914" x="4070350" y="781050"/>
          <p14:tracePt t="58898" x="4051300" y="774700"/>
          <p14:tracePt t="58905" x="4044950" y="768350"/>
          <p14:tracePt t="58937" x="4038600" y="762000"/>
          <p14:tracePt t="58977" x="4025900" y="749300"/>
          <p14:tracePt t="59073" x="4019550" y="742950"/>
          <p14:tracePt t="59129" x="4013200" y="742950"/>
          <p14:tracePt t="59138" x="4000500" y="742950"/>
          <p14:tracePt t="59146" x="3994150" y="749300"/>
          <p14:tracePt t="59177" x="3987800" y="755650"/>
          <p14:tracePt t="59193" x="3987800" y="762000"/>
          <p14:tracePt t="59241" x="3987800" y="768350"/>
          <p14:tracePt t="59505" x="3987800" y="774700"/>
          <p14:tracePt t="59522" x="4000500" y="774700"/>
          <p14:tracePt t="59530" x="4025900" y="774700"/>
          <p14:tracePt t="59539" x="4038600" y="774700"/>
          <p14:tracePt t="59546" x="4064000" y="774700"/>
          <p14:tracePt t="59563" x="4076700" y="774700"/>
          <p14:tracePt t="59706" x="4070350" y="774700"/>
          <p14:tracePt t="59714" x="4064000" y="774700"/>
          <p14:tracePt t="59722" x="4057650" y="781050"/>
          <p14:tracePt t="59730" x="4032250" y="787400"/>
          <p14:tracePt t="59746" x="4019550" y="800100"/>
          <p14:tracePt t="59763" x="4006850" y="806450"/>
          <p14:tracePt t="59779" x="4000500" y="812800"/>
          <p14:tracePt t="59796" x="3994150" y="812800"/>
          <p14:tracePt t="59829" x="3987800" y="819150"/>
          <p14:tracePt t="59846" x="3975100" y="819150"/>
          <p14:tracePt t="59874" x="3968750" y="819150"/>
          <p14:tracePt t="59883" x="3956050" y="838200"/>
          <p14:tracePt t="59896" x="3937000" y="844550"/>
          <p14:tracePt t="59912" x="3924300" y="844550"/>
          <p14:tracePt t="59929" x="3911600" y="850900"/>
          <p14:tracePt t="59946" x="3898900" y="850900"/>
          <p14:tracePt t="59962" x="3892550" y="850900"/>
          <p14:tracePt t="59979" x="3860800" y="876300"/>
          <p14:tracePt t="59996" x="3854450" y="882650"/>
          <p14:tracePt t="60012" x="3835400" y="882650"/>
          <p14:tracePt t="60029" x="3822700" y="889000"/>
          <p14:tracePt t="60046" x="3797300" y="895350"/>
          <p14:tracePt t="60062" x="3784600" y="908050"/>
          <p14:tracePt t="60082" x="3778250" y="908050"/>
          <p14:tracePt t="60096" x="3765550" y="908050"/>
          <p14:tracePt t="60112" x="3727450" y="927100"/>
          <p14:tracePt t="60129" x="3714750" y="927100"/>
          <p14:tracePt t="60146" x="3708400" y="927100"/>
          <p14:tracePt t="60162" x="3689350" y="933450"/>
          <p14:tracePt t="60179" x="3676650" y="933450"/>
          <p14:tracePt t="60195" x="3651250" y="933450"/>
          <p14:tracePt t="60212" x="3644900" y="933450"/>
          <p14:tracePt t="60229" x="3625850" y="933450"/>
          <p14:tracePt t="60245" x="3613150" y="933450"/>
          <p14:tracePt t="60262" x="3594100" y="933450"/>
          <p14:tracePt t="60279" x="3575050" y="952500"/>
          <p14:tracePt t="60295" x="3568700" y="952500"/>
          <p14:tracePt t="60313" x="3543300" y="958850"/>
          <p14:tracePt t="60329" x="3511550" y="958850"/>
          <p14:tracePt t="60345" x="3505200" y="958850"/>
          <p14:tracePt t="60362" x="3498850" y="958850"/>
          <p14:tracePt t="60379" x="3479800" y="965200"/>
          <p14:tracePt t="60418" x="3473450" y="965200"/>
          <p14:tracePt t="60434" x="3460750" y="971550"/>
          <p14:tracePt t="60445" x="3454400" y="971550"/>
          <p14:tracePt t="60462" x="3448050" y="971550"/>
          <p14:tracePt t="60479" x="3441700" y="971550"/>
          <p14:tracePt t="60495" x="3435350" y="971550"/>
          <p14:tracePt t="60522" x="3416300" y="971550"/>
          <p14:tracePt t="60539" x="3390900" y="990600"/>
          <p14:tracePt t="60610" x="3384550" y="1003300"/>
          <p14:tracePt t="60641" x="3378200" y="1003300"/>
          <p14:tracePt t="60650" x="3371850" y="1003300"/>
          <p14:tracePt t="60698" x="3365500" y="1003300"/>
          <p14:tracePt t="60706" x="3365500" y="996950"/>
          <p14:tracePt t="60738" x="3365500" y="990600"/>
          <p14:tracePt t="60753" x="3365500" y="958850"/>
          <p14:tracePt t="60802" x="3365500" y="952500"/>
          <p14:tracePt t="60810" x="3365500" y="946150"/>
          <p14:tracePt t="60874" x="3365500" y="933450"/>
          <p14:tracePt t="60882" x="3365500" y="927100"/>
          <p14:tracePt t="60913" x="3365500" y="920750"/>
          <p14:tracePt t="60954" x="3365500" y="914400"/>
          <p14:tracePt t="61002" x="3365500" y="901700"/>
          <p14:tracePt t="61010" x="3365500" y="895350"/>
          <p14:tracePt t="61026" x="3365500" y="889000"/>
          <p14:tracePt t="61034" x="3365500" y="882650"/>
          <p14:tracePt t="61066" x="3365500" y="876300"/>
          <p14:tracePt t="61074" x="3365500" y="869950"/>
          <p14:tracePt t="61089" x="3359150" y="863600"/>
          <p14:tracePt t="61410" x="3340100" y="863600"/>
          <p14:tracePt t="61474" x="3321050" y="869950"/>
          <p14:tracePt t="61746" x="3308350" y="869950"/>
          <p14:tracePt t="61754" x="3289300" y="876300"/>
          <p14:tracePt t="61762" x="3282950" y="876300"/>
          <p14:tracePt t="61777" x="3263900" y="895350"/>
          <p14:tracePt t="61794" x="3251200" y="895350"/>
          <p14:tracePt t="61811" x="3238500" y="901700"/>
          <p14:tracePt t="61827" x="3232150" y="901700"/>
          <p14:tracePt t="61844" x="3219450" y="908050"/>
          <p14:tracePt t="61861" x="3206750" y="908050"/>
          <p14:tracePt t="61877" x="3181350" y="914400"/>
          <p14:tracePt t="61894" x="3168650" y="914400"/>
          <p14:tracePt t="61911" x="3143250" y="927100"/>
          <p14:tracePt t="61927" x="3111500" y="939800"/>
          <p14:tracePt t="61944" x="3092450" y="946150"/>
          <p14:tracePt t="61961" x="3086100" y="952500"/>
          <p14:tracePt t="61986" x="3079750" y="952500"/>
          <p14:tracePt t="62002" x="3060700" y="958850"/>
          <p14:tracePt t="62018" x="3048000" y="977900"/>
          <p14:tracePt t="62066" x="3041650" y="977900"/>
          <p14:tracePt t="62443" x="3073400" y="977900"/>
          <p14:tracePt t="62450" x="3092450" y="977900"/>
          <p14:tracePt t="62460" x="3117850" y="977900"/>
          <p14:tracePt t="62477" x="3149600" y="977900"/>
          <p14:tracePt t="62493" x="3168650" y="977900"/>
          <p14:tracePt t="62510" x="3187700" y="977900"/>
          <p14:tracePt t="62527" x="3219450" y="977900"/>
          <p14:tracePt t="62543" x="3232150" y="977900"/>
          <p14:tracePt t="62548" x="3251200" y="977900"/>
          <p14:tracePt t="62562" x="3270250" y="977900"/>
          <p14:tracePt t="62577" x="3308350" y="977900"/>
          <p14:tracePt t="62593" x="3333750" y="984250"/>
          <p14:tracePt t="62610" x="3384550" y="984250"/>
          <p14:tracePt t="62627" x="3409950" y="984250"/>
          <p14:tracePt t="62643" x="3422650" y="984250"/>
          <p14:tracePt t="62660" x="3454400" y="990600"/>
          <p14:tracePt t="62699" x="3460750" y="990600"/>
          <p14:tracePt t="62710" x="3467100" y="990600"/>
          <p14:tracePt t="62754" x="3479800" y="990600"/>
          <p14:tracePt t="63050" x="3486150" y="996950"/>
          <p14:tracePt t="63066" x="3492500" y="1003300"/>
          <p14:tracePt t="63098" x="3498850" y="1003300"/>
          <p14:tracePt t="63106" x="3511550" y="1003300"/>
          <p14:tracePt t="63122" x="3517900" y="1003300"/>
          <p14:tracePt t="63138" x="3524250" y="1003300"/>
          <p14:tracePt t="63154" x="3530600" y="1003300"/>
          <p14:tracePt t="63170" x="3543300" y="1003300"/>
          <p14:tracePt t="63179" x="3549650" y="1003300"/>
          <p14:tracePt t="63194" x="3556000" y="1003300"/>
          <p14:tracePt t="63210" x="3562350" y="1003300"/>
          <p14:tracePt t="63242" x="3575050" y="1003300"/>
          <p14:tracePt t="63250" x="3581400" y="1003300"/>
          <p14:tracePt t="63259" x="3594100" y="1003300"/>
          <p14:tracePt t="63276" x="3613150" y="1003300"/>
          <p14:tracePt t="63293" x="3625850" y="1003300"/>
          <p14:tracePt t="63310" x="3644900" y="1003300"/>
          <p14:tracePt t="63326" x="3651250" y="1003300"/>
          <p14:tracePt t="63343" x="3670300" y="996950"/>
          <p14:tracePt t="63359" x="3676650" y="996950"/>
          <p14:tracePt t="63376" x="3689350" y="996950"/>
          <p14:tracePt t="63393" x="3714750" y="996950"/>
          <p14:tracePt t="63426" x="3721100" y="996950"/>
          <p14:tracePt t="63443" x="3733800" y="990600"/>
          <p14:tracePt t="63476" x="3746500" y="990600"/>
          <p14:tracePt t="63493" x="3759200" y="984250"/>
          <p14:tracePt t="63509" x="3765550" y="977900"/>
          <p14:tracePt t="63543" x="3790950" y="977900"/>
          <p14:tracePt t="63546" x="3797300" y="977900"/>
          <p14:tracePt t="63559" x="3816350" y="977900"/>
          <p14:tracePt t="63576" x="3829050" y="977900"/>
          <p14:tracePt t="63594" x="3854450" y="977900"/>
          <p14:tracePt t="63609" x="3873500" y="984250"/>
          <p14:tracePt t="63626" x="3917950" y="990600"/>
          <p14:tracePt t="63643" x="3956050" y="990600"/>
          <p14:tracePt t="63659" x="3987800" y="990600"/>
          <p14:tracePt t="63676" x="3994150" y="990600"/>
          <p14:tracePt t="63692" x="4006850" y="990600"/>
          <p14:tracePt t="63726" x="4013200" y="990600"/>
          <p14:tracePt t="63742" x="4076700" y="971550"/>
          <p14:tracePt t="63759" x="4102100" y="971550"/>
          <p14:tracePt t="63776" x="4146550" y="971550"/>
          <p14:tracePt t="63793" x="4178300" y="971550"/>
          <p14:tracePt t="63809" x="4203700" y="971550"/>
          <p14:tracePt t="63826" x="4210050" y="971550"/>
          <p14:tracePt t="63842" x="4222750" y="971550"/>
          <p14:tracePt t="63859" x="4248150" y="971550"/>
          <p14:tracePt t="63876" x="4267200" y="971550"/>
          <p14:tracePt t="63892" x="4273550" y="971550"/>
          <p14:tracePt t="63926" x="4286250" y="971550"/>
          <p14:tracePt t="63963" x="4292600" y="971550"/>
          <p14:tracePt t="63976" x="4311650" y="977900"/>
          <p14:tracePt t="64002" x="4318000" y="977900"/>
          <p14:tracePt t="64010" x="4324350" y="990600"/>
          <p14:tracePt t="64026" x="4330700" y="996950"/>
          <p14:tracePt t="64042" x="4356100" y="996950"/>
          <p14:tracePt t="64059" x="4387850" y="971550"/>
          <p14:tracePt t="64075" x="4400550" y="965200"/>
          <p14:tracePt t="64092" x="4419600" y="958850"/>
          <p14:tracePt t="64109" x="4425950" y="958850"/>
          <p14:tracePt t="64125" x="4445000" y="958850"/>
          <p14:tracePt t="64142" x="4457700" y="958850"/>
          <p14:tracePt t="64175" x="4464050" y="958850"/>
          <p14:tracePt t="64192" x="4476750" y="958850"/>
          <p14:tracePt t="64209" x="4489450" y="958850"/>
          <p14:tracePt t="64225" x="4495800" y="958850"/>
          <p14:tracePt t="64242" x="4508500" y="958850"/>
          <p14:tracePt t="64282" x="4514850" y="958850"/>
          <p14:tracePt t="64292" x="4521200" y="958850"/>
          <p14:tracePt t="64309" x="4533900" y="946150"/>
          <p14:tracePt t="64325" x="4540250" y="933450"/>
          <p14:tracePt t="64342" x="4546600" y="933450"/>
          <p14:tracePt t="64375" x="4578350" y="933450"/>
          <p14:tracePt t="64392" x="4597400" y="933450"/>
          <p14:tracePt t="64409" x="4629150" y="939800"/>
          <p14:tracePt t="64425" x="4648200" y="939800"/>
          <p14:tracePt t="64442" x="4654550" y="939800"/>
          <p14:tracePt t="64458" x="4667250" y="946150"/>
          <p14:tracePt t="64506" x="4686300" y="946150"/>
          <p14:tracePt t="64540" x="4692650" y="946150"/>
          <p14:tracePt t="64570" x="4699000" y="946150"/>
          <p14:tracePt t="64579" x="4705350" y="946150"/>
          <p14:tracePt t="64587" x="4718050" y="946150"/>
          <p14:tracePt t="64595" x="4724400" y="946150"/>
          <p14:tracePt t="64608" x="4737100" y="946150"/>
          <p14:tracePt t="64625" x="4749800" y="958850"/>
          <p14:tracePt t="64642" x="4756150" y="958850"/>
          <p14:tracePt t="64930" x="4756150" y="965200"/>
          <p14:tracePt t="64962" x="4749800" y="965200"/>
          <p14:tracePt t="64970" x="4737100" y="965200"/>
          <p14:tracePt t="64978" x="4730750" y="965200"/>
          <p14:tracePt t="65011" x="4724400" y="965200"/>
          <p14:tracePt t="65018" x="4699000" y="971550"/>
          <p14:tracePt t="65035" x="4692650" y="971550"/>
          <p14:tracePt t="65043" x="4686300" y="971550"/>
          <p14:tracePt t="65058" x="4679950" y="971550"/>
          <p14:tracePt t="65075" x="4660900" y="977900"/>
          <p14:tracePt t="65108" x="4648200" y="977900"/>
          <p14:tracePt t="65125" x="4635500" y="977900"/>
          <p14:tracePt t="65141" x="4629150" y="977900"/>
          <p14:tracePt t="65158" x="4616450" y="990600"/>
          <p14:tracePt t="65194" x="4597400" y="990600"/>
          <p14:tracePt t="65208" x="4584700" y="1003300"/>
          <p14:tracePt t="65234" x="4578350" y="1003300"/>
          <p14:tracePt t="65244" x="4565650" y="1003300"/>
          <p14:tracePt t="65258" x="4559300" y="1003300"/>
          <p14:tracePt t="65275" x="4552950" y="1003300"/>
          <p14:tracePt t="65291" x="4546600" y="1003300"/>
          <p14:tracePt t="65308" x="4540250" y="1009650"/>
          <p14:tracePt t="65331" x="4533900" y="1009650"/>
          <p14:tracePt t="65362" x="4527550" y="1009650"/>
          <p14:tracePt t="65410" x="4521200" y="1009650"/>
          <p14:tracePt t="65450" x="4514850" y="1009650"/>
          <p14:tracePt t="65642" x="4495800" y="1009650"/>
          <p14:tracePt t="65682" x="4489450" y="1009650"/>
          <p14:tracePt t="65690" x="4483100" y="1009650"/>
          <p14:tracePt t="65706" x="4476750" y="1009650"/>
          <p14:tracePt t="65722" x="4464050" y="1009650"/>
          <p14:tracePt t="65755" x="4457700" y="1009650"/>
          <p14:tracePt t="65762" x="4451350" y="1009650"/>
          <p14:tracePt t="65778" x="4445000" y="1009650"/>
          <p14:tracePt t="65795" x="4432300" y="1009650"/>
          <p14:tracePt t="65807" x="4425950" y="1009650"/>
          <p14:tracePt t="65824" x="4419600" y="1009650"/>
          <p14:tracePt t="65851" x="4413250" y="1009650"/>
          <p14:tracePt t="65866" x="4400550" y="1009650"/>
          <p14:tracePt t="65875" x="4394200" y="1009650"/>
          <p14:tracePt t="65891" x="4387850" y="1009650"/>
          <p14:tracePt t="65923" x="4381500" y="1009650"/>
          <p14:tracePt t="65938" x="4356100" y="996950"/>
          <p14:tracePt t="65954" x="4349750" y="996950"/>
          <p14:tracePt t="65970" x="4343400" y="996950"/>
          <p14:tracePt t="65978" x="4330700" y="996950"/>
          <p14:tracePt t="66010" x="4324350" y="996950"/>
          <p14:tracePt t="66042" x="4318000" y="996950"/>
          <p14:tracePt t="66058" x="4311650" y="996950"/>
          <p14:tracePt t="66067" x="4292600" y="996950"/>
          <p14:tracePt t="66083" x="4286250" y="996950"/>
          <p14:tracePt t="66091" x="4279900" y="996950"/>
          <p14:tracePt t="66107" x="4260850" y="996950"/>
          <p14:tracePt t="66124" x="4248150" y="996950"/>
          <p14:tracePt t="66140" x="4241800" y="996950"/>
          <p14:tracePt t="66157" x="4229100" y="996950"/>
          <p14:tracePt t="66174" x="4216400" y="996950"/>
          <p14:tracePt t="66190" x="4203700" y="996950"/>
          <p14:tracePt t="66207" x="4191000" y="996950"/>
          <p14:tracePt t="66224" x="4178300" y="996950"/>
          <p14:tracePt t="66240" x="4146550" y="996950"/>
          <p14:tracePt t="66257" x="4114800" y="1016000"/>
          <p14:tracePt t="66274" x="4102100" y="1016000"/>
          <p14:tracePt t="66290" x="4083050" y="1016000"/>
          <p14:tracePt t="66307" x="4070350" y="1016000"/>
          <p14:tracePt t="66324" x="4051300" y="1016000"/>
          <p14:tracePt t="66357" x="4044950" y="1016000"/>
          <p14:tracePt t="66373" x="4038600" y="1016000"/>
          <p14:tracePt t="66402" x="4025900" y="1016000"/>
          <p14:tracePt t="66411" x="4000500" y="1028700"/>
          <p14:tracePt t="66443" x="3981450" y="1028700"/>
          <p14:tracePt t="66450" x="3968750" y="1028700"/>
          <p14:tracePt t="66466" x="3962400" y="1028700"/>
          <p14:tracePt t="66475" x="3949700" y="1041400"/>
          <p14:tracePt t="66490" x="3943350" y="1041400"/>
          <p14:tracePt t="66507" x="3937000" y="1041400"/>
          <p14:tracePt t="66523" x="3917950" y="1041400"/>
          <p14:tracePt t="66540" x="3911600" y="1041400"/>
          <p14:tracePt t="66557" x="3898900" y="1041400"/>
          <p14:tracePt t="66573" x="3879850" y="1047750"/>
          <p14:tracePt t="66590" x="3873500" y="1047750"/>
          <p14:tracePt t="66607" x="3860800" y="1047750"/>
          <p14:tracePt t="66623" x="3841750" y="1054100"/>
          <p14:tracePt t="66640" x="3835400" y="1054100"/>
          <p14:tracePt t="66657" x="3829050" y="1054100"/>
          <p14:tracePt t="66673" x="3810000" y="1066800"/>
          <p14:tracePt t="66691" x="3803650" y="1066800"/>
          <p14:tracePt t="66707" x="3790950" y="1073150"/>
          <p14:tracePt t="66723" x="3778250" y="1079500"/>
          <p14:tracePt t="66740" x="3771900" y="1079500"/>
          <p14:tracePt t="66757" x="3765550" y="1085850"/>
          <p14:tracePt t="66790" x="3752850" y="1098550"/>
          <p14:tracePt t="66823" x="3746500" y="1098550"/>
          <p14:tracePt t="66840" x="3740150" y="1098550"/>
          <p14:tracePt t="66856" x="3721100" y="1104900"/>
          <p14:tracePt t="66873" x="3702050" y="1104900"/>
          <p14:tracePt t="66890" x="3695700" y="1111250"/>
          <p14:tracePt t="66906" x="3663950" y="1111250"/>
          <p14:tracePt t="66923" x="3644900" y="1111250"/>
          <p14:tracePt t="66940" x="3638550" y="1117600"/>
          <p14:tracePt t="66956" x="3625850" y="1117600"/>
          <p14:tracePt t="66973" x="3600450" y="1117600"/>
          <p14:tracePt t="66990" x="3581400" y="1117600"/>
          <p14:tracePt t="67006" x="3562350" y="1117600"/>
          <p14:tracePt t="67023" x="3536950" y="1117600"/>
          <p14:tracePt t="67040" x="3505200" y="1117600"/>
          <p14:tracePt t="67043" x="3498850" y="1117600"/>
          <p14:tracePt t="67056" x="3492500" y="1117600"/>
          <p14:tracePt t="67074" x="3473450" y="1117600"/>
          <p14:tracePt t="67090" x="3460750" y="1123950"/>
          <p14:tracePt t="67106" x="3454400" y="1130300"/>
          <p14:tracePt t="67123" x="3435350" y="1130300"/>
          <p14:tracePt t="67140" x="3422650" y="1130300"/>
          <p14:tracePt t="67156" x="3403600" y="1130300"/>
          <p14:tracePt t="67173" x="3390900" y="1130300"/>
          <p14:tracePt t="67190" x="3365500" y="1130300"/>
          <p14:tracePt t="67206" x="3333750" y="1130300"/>
          <p14:tracePt t="67223" x="3321050" y="1130300"/>
          <p14:tracePt t="67239" x="3314700" y="1130300"/>
          <p14:tracePt t="67256" x="3302000" y="1130300"/>
          <p14:tracePt t="67289" x="3289300" y="1130300"/>
          <p14:tracePt t="67306" x="3282950" y="1130300"/>
          <p14:tracePt t="67323" x="3270250" y="1130300"/>
          <p14:tracePt t="67339" x="3263900" y="1136650"/>
          <p14:tracePt t="67475" x="3270250" y="1136650"/>
          <p14:tracePt t="67483" x="3282950" y="1136650"/>
          <p14:tracePt t="67491" x="3289300" y="1136650"/>
          <p14:tracePt t="67506" x="3295650" y="1136650"/>
          <p14:tracePt t="67523" x="3321050" y="1149350"/>
          <p14:tracePt t="67539" x="3327400" y="1149350"/>
          <p14:tracePt t="67563" x="3340100" y="1155700"/>
          <p14:tracePt t="67603" x="3359150" y="1155700"/>
          <p14:tracePt t="67819" x="3365500" y="1155700"/>
          <p14:tracePt t="67835" x="3371850" y="1155700"/>
          <p14:tracePt t="67843" x="3378200" y="1155700"/>
          <p14:tracePt t="67851" x="3390900" y="1155700"/>
          <p14:tracePt t="67859" x="3397250" y="1155700"/>
          <p14:tracePt t="67872" x="3409950" y="1155700"/>
          <p14:tracePt t="67889" x="3467100" y="1155700"/>
          <p14:tracePt t="67906" x="3530600" y="1155700"/>
          <p14:tracePt t="67922" x="3562350" y="1155700"/>
          <p14:tracePt t="67939" x="3581400" y="1155700"/>
          <p14:tracePt t="67956" x="3606800" y="1155700"/>
          <p14:tracePt t="67972" x="3638550" y="1155700"/>
          <p14:tracePt t="67989" x="3702050" y="1155700"/>
          <p14:tracePt t="68005" x="3721100" y="1155700"/>
          <p14:tracePt t="68022" x="3746500" y="1155700"/>
          <p14:tracePt t="68039" x="3778250" y="1155700"/>
          <p14:tracePt t="68055" x="3797300" y="1136650"/>
          <p14:tracePt t="68072" x="3816350" y="1117600"/>
          <p14:tracePt t="68089" x="3854450" y="1098550"/>
          <p14:tracePt t="68105" x="3867150" y="1085850"/>
          <p14:tracePt t="68122" x="3886200" y="1079500"/>
          <p14:tracePt t="68139" x="3892550" y="1073150"/>
          <p14:tracePt t="68155" x="3905250" y="1066800"/>
          <p14:tracePt t="68172" x="3917950" y="1047750"/>
          <p14:tracePt t="68189" x="3930650" y="1028700"/>
          <p14:tracePt t="68205" x="3937000" y="1022350"/>
          <p14:tracePt t="68222" x="3943350" y="1016000"/>
          <p14:tracePt t="68425" x="3943350" y="1009650"/>
          <p14:tracePt t="68441" x="3943350" y="1003300"/>
          <p14:tracePt t="69603" x="3962400" y="1003300"/>
          <p14:tracePt t="69707" x="3968750" y="1009650"/>
          <p14:tracePt t="69715" x="3981450" y="1022350"/>
          <p14:tracePt t="69731" x="3994150" y="1035050"/>
          <p14:tracePt t="69747" x="4013200" y="1035050"/>
          <p14:tracePt t="69755" x="4019550" y="1041400"/>
          <p14:tracePt t="69771" x="4032250" y="1047750"/>
          <p14:tracePt t="69931" x="4038600" y="1054100"/>
          <p14:tracePt t="75596" x="4032250" y="1054100"/>
          <p14:tracePt t="75604" x="4025900" y="1060450"/>
          <p14:tracePt t="75708" x="4032250" y="1054100"/>
          <p14:tracePt t="75716" x="4038600" y="1054100"/>
          <p14:tracePt t="75724" x="4044950" y="1047750"/>
          <p14:tracePt t="97399" x="4070350" y="1047750"/>
          <p14:tracePt t="97407" x="4254500" y="1047750"/>
          <p14:tracePt t="97415" x="4343400" y="1047750"/>
          <p14:tracePt t="97430" x="4470400" y="1047750"/>
          <p14:tracePt t="97447" x="4597400" y="1073150"/>
          <p14:tracePt t="97463" x="4730750" y="1092200"/>
          <p14:tracePt t="97480" x="4800600" y="1117600"/>
          <p14:tracePt t="97497" x="4895850" y="1168400"/>
          <p14:tracePt t="97513" x="4953000" y="1174750"/>
          <p14:tracePt t="97530" x="5016500" y="1212850"/>
          <p14:tracePt t="97547" x="5054600" y="1219200"/>
          <p14:tracePt t="97551" x="5080000" y="1231900"/>
          <p14:tracePt t="97563" x="5099050" y="1231900"/>
          <p14:tracePt t="97580" x="5143500" y="1244600"/>
          <p14:tracePt t="97597" x="5232400" y="1263650"/>
          <p14:tracePt t="97614" x="5308600" y="1270000"/>
          <p14:tracePt t="97630" x="5334000" y="1289050"/>
          <p14:tracePt t="97646" x="5384800" y="1295400"/>
          <p14:tracePt t="97663" x="5435600" y="1308100"/>
          <p14:tracePt t="97680" x="5486400" y="1314450"/>
          <p14:tracePt t="97696" x="5556250" y="1333500"/>
          <p14:tracePt t="97713" x="5594350" y="1333500"/>
          <p14:tracePt t="98303" x="5594350" y="1346200"/>
          <p14:tracePt t="98311" x="5588000" y="1352550"/>
          <p14:tracePt t="98319" x="5588000" y="1358900"/>
          <p14:tracePt t="98335" x="5588000" y="1365250"/>
          <p14:tracePt t="98366" x="5588000" y="1371600"/>
          <p14:tracePt t="98383" x="5588000" y="1384300"/>
          <p14:tracePt t="98400" x="5588000" y="1397000"/>
          <p14:tracePt t="98416" x="5588000" y="1403350"/>
          <p14:tracePt t="98432" x="5581650" y="1416050"/>
          <p14:tracePt t="98567" x="5562600" y="1422400"/>
          <p14:tracePt t="98735" x="5556250" y="1422400"/>
          <p14:tracePt t="98775" x="5543550" y="1428750"/>
          <p14:tracePt t="98807" x="5543550" y="1435100"/>
          <p14:tracePt t="98847" x="5543550" y="1441450"/>
          <p14:tracePt t="98903" x="5543550" y="1447800"/>
          <p14:tracePt t="98919" x="5543550" y="1466850"/>
          <p14:tracePt t="98951" x="5543550" y="1473200"/>
          <p14:tracePt t="98983" x="5543550" y="1479550"/>
          <p14:tracePt t="98991" x="5543550" y="1485900"/>
          <p14:tracePt t="98999" x="5543550" y="1498600"/>
          <p14:tracePt t="99012" x="5543550" y="1504950"/>
          <p14:tracePt t="99029" x="5543550" y="1511300"/>
          <p14:tracePt t="99045" x="5543550" y="1536700"/>
          <p14:tracePt t="99062" x="5543550" y="1549400"/>
          <p14:tracePt t="99078" x="5543550" y="1574800"/>
          <p14:tracePt t="99095" x="5568950" y="1593850"/>
          <p14:tracePt t="99112" x="5588000" y="1612900"/>
          <p14:tracePt t="99129" x="5607050" y="1625600"/>
          <p14:tracePt t="99145" x="5638800" y="1644650"/>
          <p14:tracePt t="99162" x="5670550" y="1663700"/>
          <p14:tracePt t="99179" x="5695950" y="1663700"/>
          <p14:tracePt t="99195" x="5727700" y="1670050"/>
          <p14:tracePt t="99212" x="5746750" y="1670050"/>
          <p14:tracePt t="99228" x="5778500" y="1670050"/>
          <p14:tracePt t="99246" x="5803900" y="1670050"/>
          <p14:tracePt t="99262" x="5854700" y="1670050"/>
          <p14:tracePt t="99278" x="5880100" y="1682750"/>
          <p14:tracePt t="99295" x="5918200" y="1689100"/>
          <p14:tracePt t="99312" x="5943600" y="1714500"/>
          <p14:tracePt t="99328" x="5975350" y="1752600"/>
          <p14:tracePt t="99345" x="6057900" y="1822450"/>
          <p14:tracePt t="99362" x="6108700" y="1860550"/>
          <p14:tracePt t="99378" x="6159500" y="1885950"/>
          <p14:tracePt t="99395" x="6210300" y="1917700"/>
          <p14:tracePt t="99412" x="6273800" y="1930400"/>
          <p14:tracePt t="99428" x="6343650" y="1955800"/>
          <p14:tracePt t="99445" x="6413500" y="1955800"/>
          <p14:tracePt t="99462" x="6578600" y="2000250"/>
          <p14:tracePt t="99478" x="6737350" y="2057400"/>
          <p14:tracePt t="99495" x="6870700" y="2089150"/>
          <p14:tracePt t="99512" x="6972300" y="2127250"/>
          <p14:tracePt t="99528" x="7035800" y="2139950"/>
          <p14:tracePt t="99545" x="7054850" y="2139950"/>
          <p14:tracePt t="99561" x="7092950" y="2152650"/>
          <p14:tracePt t="99578" x="7131050" y="2152650"/>
          <p14:tracePt t="99595" x="7169150" y="2159000"/>
          <p14:tracePt t="99611" x="7239000" y="2159000"/>
          <p14:tracePt t="99628" x="7289800" y="2159000"/>
          <p14:tracePt t="99645" x="7359650" y="2159000"/>
          <p14:tracePt t="99662" x="7473950" y="2159000"/>
          <p14:tracePt t="99678" x="7543800" y="2171700"/>
          <p14:tracePt t="99695" x="7588250" y="2171700"/>
          <p14:tracePt t="99711" x="7702550" y="2184400"/>
          <p14:tracePt t="99728" x="7829550" y="2203450"/>
          <p14:tracePt t="99745" x="7943850" y="2235200"/>
          <p14:tracePt t="99761" x="8058150" y="2266950"/>
          <p14:tracePt t="99778" x="8153400" y="2279650"/>
          <p14:tracePt t="99795" x="8235950" y="2279650"/>
          <p14:tracePt t="99811" x="8293100" y="2279650"/>
          <p14:tracePt t="99828" x="8343900" y="2279650"/>
          <p14:tracePt t="99845" x="8382000" y="2279650"/>
          <p14:tracePt t="99861" x="8413750" y="2260600"/>
          <p14:tracePt t="99878" x="8439150" y="2254250"/>
          <p14:tracePt t="99894" x="8464550" y="2254250"/>
          <p14:tracePt t="99911" x="8483600" y="2254250"/>
          <p14:tracePt t="99928" x="8502650" y="2254250"/>
          <p14:tracePt t="99945" x="8515350" y="2247900"/>
          <p14:tracePt t="99961" x="8534400" y="2247900"/>
          <p14:tracePt t="99978" x="8559800" y="2241550"/>
          <p14:tracePt t="99994" x="8572500" y="2222500"/>
          <p14:tracePt t="100011" x="8591550" y="2216150"/>
          <p14:tracePt t="100028" x="8604250" y="2197100"/>
          <p14:tracePt t="100044" x="8616950" y="2184400"/>
          <p14:tracePt t="100078" x="8629650" y="2152650"/>
          <p14:tracePt t="100135" x="8636000" y="2146300"/>
          <p14:tracePt t="100143" x="8655050" y="2139950"/>
          <p14:tracePt t="100159" x="8655050" y="2133600"/>
          <p14:tracePt t="100175" x="8661400" y="2114550"/>
          <p14:tracePt t="100191" x="8667750" y="2108200"/>
          <p14:tracePt t="100223" x="8680450" y="2095500"/>
          <p14:tracePt t="100239" x="8680450" y="2089150"/>
          <p14:tracePt t="100249" x="8686800" y="2082800"/>
          <p14:tracePt t="100359" x="8686800" y="2076450"/>
          <p14:tracePt t="100487" x="8693150" y="2070100"/>
          <p14:tracePt t="100503" x="8699500" y="2063750"/>
          <p14:tracePt t="100511" x="8705850" y="2057400"/>
          <p14:tracePt t="100551" x="8712200" y="2051050"/>
          <p14:tracePt t="100567" x="8718550" y="2044700"/>
          <p14:tracePt t="100839" x="8743950" y="2044700"/>
          <p14:tracePt t="100879" x="8750300" y="2044700"/>
          <p14:tracePt t="100895" x="8756650" y="2044700"/>
          <p14:tracePt t="100903" x="8763000" y="2044700"/>
          <p14:tracePt t="100911" x="8775700" y="2044700"/>
          <p14:tracePt t="100927" x="8788400" y="2044700"/>
          <p14:tracePt t="100944" x="8807450" y="2044700"/>
          <p14:tracePt t="100960" x="8813800" y="2044700"/>
          <p14:tracePt t="100993" x="8820150" y="2038350"/>
          <p14:tracePt t="101039" x="8832850" y="2025650"/>
          <p14:tracePt t="101071" x="8845550" y="2025650"/>
          <p14:tracePt t="101855" x="8851900" y="2019300"/>
          <p14:tracePt t="102263" x="8839200" y="2019300"/>
          <p14:tracePt t="102296" x="8832850" y="2019300"/>
          <p14:tracePt t="102304" x="8826500" y="2019300"/>
          <p14:tracePt t="102343" x="8820150" y="2019300"/>
          <p14:tracePt t="102359" x="8813800" y="2019300"/>
          <p14:tracePt t="102376" x="8807450" y="2019300"/>
          <p14:tracePt t="102391" x="8794750" y="2019300"/>
          <p14:tracePt t="102407" x="8788400" y="2019300"/>
          <p14:tracePt t="102415" x="8782050" y="2019300"/>
          <p14:tracePt t="102431" x="8775700" y="2025650"/>
          <p14:tracePt t="102447" x="8763000" y="2025650"/>
          <p14:tracePt t="102463" x="8756650" y="2025650"/>
          <p14:tracePt t="102476" x="8750300" y="2025650"/>
          <p14:tracePt t="102492" x="8743950" y="2032000"/>
          <p14:tracePt t="102512" x="8731250" y="2032000"/>
          <p14:tracePt t="102526" x="8724900" y="2032000"/>
          <p14:tracePt t="102542" x="8712200" y="2038350"/>
          <p14:tracePt t="102576" x="8693150" y="2038350"/>
          <p14:tracePt t="102593" x="8680450" y="2038350"/>
          <p14:tracePt t="102609" x="8674100" y="2038350"/>
          <p14:tracePt t="102625" x="8661400" y="2038350"/>
          <p14:tracePt t="102642" x="8648700" y="2044700"/>
          <p14:tracePt t="102659" x="8642350" y="2051050"/>
          <p14:tracePt t="102696" x="8629650" y="2051050"/>
          <p14:tracePt t="102709" x="8623300" y="2051050"/>
          <p14:tracePt t="102725" x="8610600" y="2051050"/>
          <p14:tracePt t="102743" x="8591550" y="2051050"/>
          <p14:tracePt t="102759" x="8585200" y="2051050"/>
          <p14:tracePt t="102775" x="8553450" y="2051050"/>
          <p14:tracePt t="102792" x="8540750" y="2051050"/>
          <p14:tracePt t="102809" x="8515350" y="2051050"/>
          <p14:tracePt t="102825" x="8509000" y="2051050"/>
          <p14:tracePt t="102842" x="8502650" y="2051050"/>
          <p14:tracePt t="102859" x="8489950" y="2051050"/>
          <p14:tracePt t="102927" x="8483600" y="2051050"/>
          <p14:tracePt t="102936" x="8477250" y="2051050"/>
          <p14:tracePt t="102975" x="8470900" y="2051050"/>
          <p14:tracePt t="103056" x="8464550" y="2057400"/>
          <p14:tracePt t="103096" x="8458200" y="2057400"/>
          <p14:tracePt t="103136" x="8451850" y="2063750"/>
          <p14:tracePt t="103272" x="8445500" y="2063750"/>
          <p14:tracePt t="103312" x="8439150" y="2063750"/>
          <p14:tracePt t="103520" x="8420100" y="2063750"/>
          <p14:tracePt t="103552" x="8413750" y="2063750"/>
          <p14:tracePt t="103584" x="8407400" y="2070100"/>
          <p14:tracePt t="103640" x="8401050" y="2070100"/>
          <p14:tracePt t="103671" x="8394700" y="2076450"/>
          <p14:tracePt t="103680" x="8388350" y="2082800"/>
          <p14:tracePt t="103719" x="8382000" y="2082800"/>
          <p14:tracePt t="103760" x="8375650" y="2082800"/>
          <p14:tracePt t="103791" x="8369300" y="2089150"/>
          <p14:tracePt t="103807" x="8356600" y="2089150"/>
          <p14:tracePt t="103815" x="8350250" y="2095500"/>
          <p14:tracePt t="103831" x="8343900" y="2095500"/>
          <p14:tracePt t="103848" x="8337550" y="2095500"/>
          <p14:tracePt t="103858" x="8324850" y="2095500"/>
          <p14:tracePt t="103874" x="8305800" y="2101850"/>
          <p14:tracePt t="103891" x="8299450" y="2101850"/>
          <p14:tracePt t="103908" x="8286750" y="2101850"/>
          <p14:tracePt t="103924" x="8274050" y="2101850"/>
          <p14:tracePt t="103941" x="8242300" y="2114550"/>
          <p14:tracePt t="103958" x="8235950" y="2114550"/>
          <p14:tracePt t="103974" x="8210550" y="2120900"/>
          <p14:tracePt t="103991" x="8197850" y="2120900"/>
          <p14:tracePt t="104008" x="8172450" y="2133600"/>
          <p14:tracePt t="104024" x="8166100" y="2139950"/>
          <p14:tracePt t="104041" x="8147050" y="2139950"/>
          <p14:tracePt t="104058" x="8096250" y="2139950"/>
          <p14:tracePt t="104074" x="8083550" y="2139950"/>
          <p14:tracePt t="104091" x="8064500" y="2139950"/>
          <p14:tracePt t="104108" x="8032750" y="2139950"/>
          <p14:tracePt t="104124" x="8013700" y="2139950"/>
          <p14:tracePt t="104141" x="7981950" y="2139950"/>
          <p14:tracePt t="104158" x="7956550" y="2139950"/>
          <p14:tracePt t="104175" x="7918450" y="2146300"/>
          <p14:tracePt t="104191" x="7912100" y="2152650"/>
          <p14:tracePt t="104207" x="7893050" y="2159000"/>
          <p14:tracePt t="104224" x="7874000" y="2165350"/>
          <p14:tracePt t="104241" x="7823200" y="2190750"/>
          <p14:tracePt t="104257" x="7804150" y="2190750"/>
          <p14:tracePt t="104274" x="7778750" y="2197100"/>
          <p14:tracePt t="104291" x="7772400" y="2203450"/>
          <p14:tracePt t="104307" x="7772400" y="2216150"/>
          <p14:tracePt t="104351" x="7759700" y="2235200"/>
          <p14:tracePt t="104367" x="7753350" y="2241550"/>
          <p14:tracePt t="104376" x="7747000" y="2247900"/>
          <p14:tracePt t="104391" x="7734300" y="2247900"/>
          <p14:tracePt t="104407" x="7708900" y="2247900"/>
          <p14:tracePt t="104424" x="7696200" y="2247900"/>
          <p14:tracePt t="104441" x="7689850" y="2247900"/>
          <p14:tracePt t="104457" x="7651750" y="2273300"/>
          <p14:tracePt t="104474" x="7626350" y="2279650"/>
          <p14:tracePt t="104491" x="7620000" y="2279650"/>
          <p14:tracePt t="104507" x="7594600" y="2286000"/>
          <p14:tracePt t="104524" x="7581900" y="2286000"/>
          <p14:tracePt t="104541" x="7556500" y="2292350"/>
          <p14:tracePt t="104574" x="7550150" y="2298700"/>
          <p14:tracePt t="104600" x="7543800" y="2298700"/>
          <p14:tracePt t="104608" x="7524750" y="2298700"/>
          <p14:tracePt t="104624" x="7493000" y="2298700"/>
          <p14:tracePt t="104640" x="7473950" y="2305050"/>
          <p14:tracePt t="104680" x="7461250" y="2311400"/>
          <p14:tracePt t="104753" x="7454900" y="2311400"/>
          <p14:tracePt t="104768" x="7448550" y="2311400"/>
          <p14:tracePt t="104840" x="7442200" y="2311400"/>
          <p14:tracePt t="104888" x="7423150" y="2311400"/>
          <p14:tracePt t="104928" x="7410450" y="2324100"/>
          <p14:tracePt t="104968" x="7404100" y="2324100"/>
          <p14:tracePt t="104976" x="7397750" y="2330450"/>
          <p14:tracePt t="104984" x="7391400" y="2336800"/>
          <p14:tracePt t="105000" x="7385050" y="2336800"/>
          <p14:tracePt t="105048" x="7378700" y="2336800"/>
          <p14:tracePt t="105064" x="7372350" y="2336800"/>
          <p14:tracePt t="105096" x="7359650" y="2336800"/>
          <p14:tracePt t="105143" x="7353300" y="2336800"/>
          <p14:tracePt t="105152" x="7346950" y="2336800"/>
          <p14:tracePt t="105160" x="7334250" y="2343150"/>
          <p14:tracePt t="105176" x="7321550" y="2343150"/>
          <p14:tracePt t="105190" x="7315200" y="2343150"/>
          <p14:tracePt t="105207" x="7296150" y="2343150"/>
          <p14:tracePt t="105247" x="7283450" y="2343150"/>
          <p14:tracePt t="105257" x="7277100" y="2343150"/>
          <p14:tracePt t="105273" x="7270750" y="2343150"/>
          <p14:tracePt t="105290" x="7258050" y="2343150"/>
          <p14:tracePt t="105307" x="7251700" y="2343150"/>
          <p14:tracePt t="105323" x="7232650" y="2336800"/>
          <p14:tracePt t="105416" x="7219950" y="2336800"/>
          <p14:tracePt t="105424" x="7213600" y="2336800"/>
          <p14:tracePt t="105439" x="7207250" y="2336800"/>
          <p14:tracePt t="105456" x="7200900" y="2336800"/>
          <p14:tracePt t="105472" x="7175500" y="2324100"/>
          <p14:tracePt t="105512" x="7169150" y="2324100"/>
          <p14:tracePt t="105520" x="7162800" y="2324100"/>
          <p14:tracePt t="105536" x="7150100" y="2324100"/>
          <p14:tracePt t="105552" x="7143750" y="2324100"/>
          <p14:tracePt t="105568" x="7137400" y="2324100"/>
          <p14:tracePt t="105576" x="7131050" y="2324100"/>
          <p14:tracePt t="105590" x="7124700" y="2317750"/>
          <p14:tracePt t="105607" x="7112000" y="2317750"/>
          <p14:tracePt t="105640" x="7105650" y="2317750"/>
          <p14:tracePt t="105656" x="7099300" y="2317750"/>
          <p14:tracePt t="105928" x="7086600" y="2317750"/>
          <p14:tracePt t="105960" x="7080250" y="2317750"/>
          <p14:tracePt t="105968" x="7073900" y="2311400"/>
          <p14:tracePt t="105976" x="7067550" y="2305050"/>
          <p14:tracePt t="106664" x="7042150" y="2298700"/>
          <p14:tracePt t="106696" x="7035800" y="2292350"/>
          <p14:tracePt t="106712" x="7029450" y="2279650"/>
          <p14:tracePt t="106720" x="7029450" y="2273300"/>
          <p14:tracePt t="106728" x="7023100" y="2266950"/>
          <p14:tracePt t="106744" x="7023100" y="2241550"/>
          <p14:tracePt t="106755" x="7016750" y="2235200"/>
          <p14:tracePt t="106784" x="7010400" y="2228850"/>
          <p14:tracePt t="106816" x="7004050" y="2222500"/>
          <p14:tracePt t="106856" x="6997700" y="2216150"/>
          <p14:tracePt t="106872" x="6991350" y="2209800"/>
          <p14:tracePt t="106880" x="6985000" y="2203450"/>
          <p14:tracePt t="106928" x="6978650" y="2197100"/>
          <p14:tracePt t="106992" x="6972300" y="2190750"/>
          <p14:tracePt t="107056" x="6965950" y="2190750"/>
          <p14:tracePt t="107096" x="6953250" y="2190750"/>
          <p14:tracePt t="107472" x="6946900" y="2190750"/>
          <p14:tracePt t="107688" x="6940550" y="2190750"/>
          <p14:tracePt t="107743" x="6940550" y="2197100"/>
          <p14:tracePt t="107751" x="6940550" y="2203450"/>
          <p14:tracePt t="107832" x="6946900" y="2209800"/>
          <p14:tracePt t="107847" x="6953250" y="2216150"/>
          <p14:tracePt t="107887" x="6959600" y="2222500"/>
          <p14:tracePt t="107895" x="6959600" y="2228850"/>
          <p14:tracePt t="107911" x="6959600" y="2235200"/>
          <p14:tracePt t="107928" x="6959600" y="2241550"/>
          <p14:tracePt t="107937" x="6959600" y="2260600"/>
          <p14:tracePt t="107968" x="6959600" y="2266950"/>
          <p14:tracePt t="107984" x="6959600" y="2273300"/>
          <p14:tracePt t="108032" x="6959600" y="2279650"/>
          <p14:tracePt t="108041" x="6959600" y="2292350"/>
          <p14:tracePt t="108104" x="6959600" y="2298700"/>
          <p14:tracePt t="108136" x="6959600" y="2305050"/>
          <p14:tracePt t="108152" x="6953250" y="2305050"/>
          <p14:tracePt t="108168" x="6946900" y="2305050"/>
          <p14:tracePt t="108200" x="6927850" y="2311400"/>
          <p14:tracePt t="108232" x="6915150" y="2311400"/>
          <p14:tracePt t="108264" x="6908800" y="2311400"/>
          <p14:tracePt t="108272" x="6902450" y="2317750"/>
          <p14:tracePt t="108320" x="6896100" y="2317750"/>
          <p14:tracePt t="108328" x="6883400" y="2317750"/>
          <p14:tracePt t="108337" x="6877050" y="2317750"/>
          <p14:tracePt t="108354" x="6838950" y="2330450"/>
          <p14:tracePt t="108371" x="6788150" y="2343150"/>
          <p14:tracePt t="108387" x="6750050" y="2343150"/>
          <p14:tracePt t="108404" x="6813550" y="2108200"/>
          <p14:tracePt t="108421" x="6813550" y="2057400"/>
          <p14:tracePt t="108437" x="6750050" y="2044700"/>
          <p14:tracePt t="108454" x="6731000" y="2044700"/>
          <p14:tracePt t="108471" x="6642100" y="2032000"/>
          <p14:tracePt t="108487" x="6584950" y="2032000"/>
          <p14:tracePt t="108504" x="6534150" y="2032000"/>
          <p14:tracePt t="108520" x="6470650" y="2032000"/>
          <p14:tracePt t="108537" x="6407150" y="2032000"/>
          <p14:tracePt t="108554" x="6381750" y="2032000"/>
          <p14:tracePt t="108570" x="6356350" y="2032000"/>
          <p14:tracePt t="108587" x="6337300" y="2032000"/>
          <p14:tracePt t="108604" x="6324600" y="2032000"/>
          <p14:tracePt t="108637" x="6311900" y="2032000"/>
          <p14:tracePt t="108654" x="6292850" y="2032000"/>
          <p14:tracePt t="108670" x="6267450" y="2032000"/>
          <p14:tracePt t="108687" x="6235700" y="2032000"/>
          <p14:tracePt t="108704" x="6223000" y="2032000"/>
          <p14:tracePt t="108720" x="6203950" y="2032000"/>
          <p14:tracePt t="108754" x="6197600" y="2032000"/>
          <p14:tracePt t="108800" x="6191250" y="2032000"/>
          <p14:tracePt t="108808" x="6178550" y="2032000"/>
          <p14:tracePt t="108825" x="6165850" y="2032000"/>
          <p14:tracePt t="108832" x="6159500" y="2032000"/>
          <p14:tracePt t="108841" x="6153150" y="2032000"/>
          <p14:tracePt t="108857" x="6140450" y="2032000"/>
          <p14:tracePt t="108873" x="6134100" y="2032000"/>
          <p14:tracePt t="108887" x="6127750" y="2032000"/>
          <p14:tracePt t="108903" x="6121400" y="2032000"/>
          <p14:tracePt t="108920" x="6108700" y="2032000"/>
          <p14:tracePt t="108937" x="6102350" y="2032000"/>
          <p14:tracePt t="108953" x="6089650" y="2032000"/>
          <p14:tracePt t="108970" x="6076950" y="2032000"/>
          <p14:tracePt t="108987" x="6070600" y="2032000"/>
          <p14:tracePt t="109003" x="6064250" y="2032000"/>
          <p14:tracePt t="109020" x="6057900" y="2032000"/>
          <p14:tracePt t="109053" x="6045200" y="2032000"/>
          <p14:tracePt t="109080" x="6038850" y="2032000"/>
          <p14:tracePt t="109089" x="6026150" y="2038350"/>
          <p14:tracePt t="109104" x="6019800" y="2044700"/>
          <p14:tracePt t="109152" x="6007100" y="2057400"/>
          <p14:tracePt t="109160" x="6000750" y="2063750"/>
          <p14:tracePt t="109176" x="5994400" y="2070100"/>
          <p14:tracePt t="109208" x="5994400" y="2082800"/>
          <p14:tracePt t="109224" x="5988050" y="2089150"/>
          <p14:tracePt t="109272" x="5988050" y="2095500"/>
          <p14:tracePt t="109289" x="5988050" y="2101850"/>
          <p14:tracePt t="109337" x="5988050" y="2120900"/>
          <p14:tracePt t="109384" x="5988050" y="2127250"/>
          <p14:tracePt t="109432" x="5988050" y="2133600"/>
          <p14:tracePt t="109448" x="5988050" y="2139950"/>
          <p14:tracePt t="109488" x="5988050" y="2152650"/>
          <p14:tracePt t="109529" x="5988050" y="2159000"/>
          <p14:tracePt t="109544" x="5988050" y="2165350"/>
          <p14:tracePt t="109552" x="5994400" y="2171700"/>
          <p14:tracePt t="109592" x="6000750" y="2197100"/>
          <p14:tracePt t="109608" x="6000750" y="2203450"/>
          <p14:tracePt t="109624" x="6007100" y="2216150"/>
          <p14:tracePt t="109657" x="6007100" y="2222500"/>
          <p14:tracePt t="109673" x="6007100" y="2228850"/>
          <p14:tracePt t="109713" x="6013450" y="2235200"/>
          <p14:tracePt t="109745" x="6032500" y="2247900"/>
          <p14:tracePt t="109776" x="6038850" y="2254250"/>
          <p14:tracePt t="110056" x="6038850" y="2260600"/>
          <p14:tracePt t="110065" x="6045200" y="2266950"/>
          <p14:tracePt t="110073" x="6045200" y="2273300"/>
          <p14:tracePt t="110921" x="6045200" y="2279650"/>
          <p14:tracePt t="111041" x="6038850" y="2279650"/>
          <p14:tracePt t="111105" x="6007100" y="2279650"/>
          <p14:tracePt t="111113" x="5962650" y="2279650"/>
          <p14:tracePt t="111121" x="5937250" y="2279650"/>
          <p14:tracePt t="111136" x="5867400" y="2279650"/>
          <p14:tracePt t="111152" x="5835650" y="2266950"/>
          <p14:tracePt t="111168" x="5829300" y="2260600"/>
          <p14:tracePt t="111297" x="5822950" y="2254250"/>
          <p14:tracePt t="111361" x="5854700" y="2254250"/>
          <p14:tracePt t="111369" x="5867400" y="2254250"/>
          <p14:tracePt t="111377" x="5873750" y="2254250"/>
          <p14:tracePt t="111385" x="5892800" y="2254250"/>
          <p14:tracePt t="111401" x="5905500" y="2254250"/>
          <p14:tracePt t="111418" x="5911850" y="2254250"/>
          <p14:tracePt t="111435" x="5930900" y="2254250"/>
          <p14:tracePt t="111451" x="5937250" y="2254250"/>
          <p14:tracePt t="111468" x="5956300" y="2254250"/>
          <p14:tracePt t="111485" x="5969000" y="2254250"/>
          <p14:tracePt t="111501" x="5988050" y="2254250"/>
          <p14:tracePt t="111518" x="6000750" y="2254250"/>
          <p14:tracePt t="111534" x="6007100" y="2254250"/>
          <p14:tracePt t="111551" x="6019800" y="2254250"/>
          <p14:tracePt t="112184" x="6032500" y="2254250"/>
          <p14:tracePt t="112217" x="6038850" y="2254250"/>
          <p14:tracePt t="112224" x="6045200" y="2254250"/>
          <p14:tracePt t="112234" x="6057900" y="2254250"/>
          <p14:tracePt t="112251" x="6070600" y="2241550"/>
          <p14:tracePt t="112267" x="6076950" y="2228850"/>
          <p14:tracePt t="112284" x="6089650" y="2216150"/>
          <p14:tracePt t="112301" x="6102350" y="2209800"/>
          <p14:tracePt t="112317" x="6115050" y="2190750"/>
          <p14:tracePt t="112351" x="6121400" y="2184400"/>
          <p14:tracePt t="113921" x="6121400" y="2178050"/>
          <p14:tracePt t="114137" x="6121400" y="2165350"/>
          <p14:tracePt t="114185" x="6127750" y="2159000"/>
          <p14:tracePt t="114193" x="6134100" y="2159000"/>
          <p14:tracePt t="114202" x="6140450" y="2152650"/>
          <p14:tracePt t="114218" x="6146800" y="2152650"/>
          <p14:tracePt t="114257" x="6159500" y="2152650"/>
          <p14:tracePt t="114273" x="6165850" y="2152650"/>
          <p14:tracePt t="114289" x="6172200" y="2152650"/>
          <p14:tracePt t="114305" x="6178550" y="2152650"/>
          <p14:tracePt t="114321" x="6191250" y="2152650"/>
          <p14:tracePt t="114329" x="6197600" y="2152650"/>
          <p14:tracePt t="114369" x="6203950" y="2152650"/>
          <p14:tracePt t="114401" x="6210300" y="2152650"/>
          <p14:tracePt t="114417" x="6229350" y="2152650"/>
          <p14:tracePt t="114449" x="6235700" y="2152650"/>
          <p14:tracePt t="114497" x="6242050" y="2152650"/>
          <p14:tracePt t="114505" x="6248400" y="2152650"/>
          <p14:tracePt t="114553" x="6267450" y="2152650"/>
          <p14:tracePt t="114561" x="6286500" y="2159000"/>
          <p14:tracePt t="114577" x="6305550" y="2159000"/>
          <p14:tracePt t="114586" x="6311900" y="2159000"/>
          <p14:tracePt t="114599" x="6337300" y="2159000"/>
          <p14:tracePt t="114615" x="6356350" y="2159000"/>
          <p14:tracePt t="114632" x="6432550" y="2171700"/>
          <p14:tracePt t="114648" x="6515100" y="2178050"/>
          <p14:tracePt t="114665" x="6572250" y="2197100"/>
          <p14:tracePt t="114682" x="6667500" y="2216150"/>
          <p14:tracePt t="114698" x="6737350" y="2222500"/>
          <p14:tracePt t="114715" x="6838950" y="2247900"/>
          <p14:tracePt t="114732" x="6902450" y="2254250"/>
          <p14:tracePt t="114748" x="6965950" y="2260600"/>
          <p14:tracePt t="114765" x="7067550" y="2305050"/>
          <p14:tracePt t="114782" x="7169150" y="2355850"/>
          <p14:tracePt t="114798" x="7162800" y="2413000"/>
          <p14:tracePt t="114815" x="6972300" y="2628900"/>
          <p14:tracePt t="114832" x="6997700" y="2654300"/>
          <p14:tracePt t="114848" x="7016750" y="2654300"/>
          <p14:tracePt t="115209" x="7016750" y="2660650"/>
          <p14:tracePt t="115218" x="7010400" y="2660650"/>
          <p14:tracePt t="115225" x="7004050" y="2660650"/>
          <p14:tracePt t="115234" x="6997700" y="2660650"/>
          <p14:tracePt t="115249" x="6991350" y="2660650"/>
          <p14:tracePt t="115265" x="6972300" y="2660650"/>
          <p14:tracePt t="115289" x="6965950" y="2667000"/>
          <p14:tracePt t="115305" x="6965950" y="2673350"/>
          <p14:tracePt t="115321" x="6965950" y="2679700"/>
          <p14:tracePt t="115331" x="6953250" y="2698750"/>
          <p14:tracePt t="115377" x="6946900" y="2698750"/>
          <p14:tracePt t="115385" x="6940550" y="2698750"/>
          <p14:tracePt t="115402" x="6934200" y="2698750"/>
          <p14:tracePt t="115418" x="6927850" y="2698750"/>
          <p14:tracePt t="116033" x="6921500" y="2692400"/>
          <p14:tracePt t="116281" x="6915150" y="2686050"/>
          <p14:tracePt t="116298" x="6908800" y="2686050"/>
          <p14:tracePt t="116337" x="6902450" y="2686050"/>
          <p14:tracePt t="116393" x="6896100" y="2686050"/>
          <p14:tracePt t="117153" x="6870700" y="2679700"/>
          <p14:tracePt t="117162" x="6864350" y="2673350"/>
          <p14:tracePt t="117193" x="6858000" y="2654300"/>
          <p14:tracePt t="117209" x="6851650" y="2641600"/>
          <p14:tracePt t="117226" x="6845300" y="2641600"/>
          <p14:tracePt t="117265" x="6838950" y="2635250"/>
          <p14:tracePt t="117274" x="6832600" y="2628900"/>
          <p14:tracePt t="117321" x="6826250" y="2622550"/>
          <p14:tracePt t="117450" x="6819900" y="2616200"/>
          <p14:tracePt t="117657" x="6813550" y="2616200"/>
          <p14:tracePt t="117666" x="6800850" y="2616200"/>
          <p14:tracePt t="117794" x="6794500" y="2622550"/>
          <p14:tracePt t="117841" x="6775450" y="2622550"/>
          <p14:tracePt t="117849" x="6769100" y="2622550"/>
          <p14:tracePt t="117866" x="6762750" y="2628900"/>
          <p14:tracePt t="117914" x="6756400" y="2635250"/>
          <p14:tracePt t="117922" x="6750050" y="2641600"/>
          <p14:tracePt t="117970" x="6743700" y="2641600"/>
          <p14:tracePt t="117986" x="6737350" y="2641600"/>
          <p14:tracePt t="117994" x="6731000" y="2641600"/>
          <p14:tracePt t="118001" x="6724650" y="2647950"/>
          <p14:tracePt t="118033" x="6711950" y="2654300"/>
          <p14:tracePt t="118042" x="6705600" y="2654300"/>
          <p14:tracePt t="118081" x="6699250" y="2654300"/>
          <p14:tracePt t="118098" x="6692900" y="2654300"/>
          <p14:tracePt t="118114" x="6686550" y="2660650"/>
          <p14:tracePt t="118145" x="6680200" y="2660650"/>
          <p14:tracePt t="118154" x="6673850" y="2660650"/>
          <p14:tracePt t="118170" x="6667500" y="2660650"/>
          <p14:tracePt t="118186" x="6661150" y="2660650"/>
          <p14:tracePt t="118202" x="6648450" y="2660650"/>
          <p14:tracePt t="118249" x="6642100" y="2660650"/>
          <p14:tracePt t="118258" x="6635750" y="2667000"/>
          <p14:tracePt t="118650" x="6623050" y="2673350"/>
          <p14:tracePt t="118986" x="6610350" y="2673350"/>
          <p14:tracePt t="119098" x="6604000" y="2673350"/>
          <p14:tracePt t="119106" x="6597650" y="2679700"/>
          <p14:tracePt t="119114" x="6591300" y="2679700"/>
          <p14:tracePt t="119128" x="6578600" y="2679700"/>
          <p14:tracePt t="119145" x="6534150" y="2679700"/>
          <p14:tracePt t="119161" x="6502400" y="2686050"/>
          <p14:tracePt t="119178" x="6483350" y="2686050"/>
          <p14:tracePt t="119195" x="6451600" y="2698750"/>
          <p14:tracePt t="119211" x="6432550" y="2711450"/>
          <p14:tracePt t="119228" x="6426200" y="2711450"/>
          <p14:tracePt t="119245" x="6413500" y="2717800"/>
          <p14:tracePt t="119450" x="6426200" y="2717800"/>
          <p14:tracePt t="119562" x="6413500" y="2724150"/>
          <p14:tracePt t="119570" x="6407150" y="2730500"/>
          <p14:tracePt t="119602" x="6400800" y="2730500"/>
          <p14:tracePt t="119618" x="6394450" y="2730500"/>
          <p14:tracePt t="119658" x="6388100" y="2730500"/>
          <p14:tracePt t="119706" x="6381750" y="2730500"/>
          <p14:tracePt t="119746" x="6375400" y="2730500"/>
          <p14:tracePt t="119753" x="6350000" y="2743200"/>
          <p14:tracePt t="119794" x="6343650" y="2749550"/>
          <p14:tracePt t="119826" x="6330950" y="2749550"/>
          <p14:tracePt t="119834" x="6324600" y="2755900"/>
          <p14:tracePt t="120129" x="6318250" y="2755900"/>
          <p14:tracePt t="120138" x="6311900" y="2755900"/>
          <p14:tracePt t="120147" x="6299200" y="2755900"/>
          <p14:tracePt t="120161" x="6286500" y="2768600"/>
          <p14:tracePt t="120177" x="6254750" y="2768600"/>
          <p14:tracePt t="120194" x="6248400" y="2768600"/>
          <p14:tracePt t="120210" x="6242050" y="2768600"/>
          <p14:tracePt t="120227" x="6229350" y="2768600"/>
          <p14:tracePt t="120260" x="6223000" y="2768600"/>
          <p14:tracePt t="120277" x="6216650" y="2768600"/>
          <p14:tracePt t="120294" x="6210300" y="2768600"/>
          <p14:tracePt t="120310" x="6191250" y="2768600"/>
          <p14:tracePt t="120327" x="6178550" y="2781300"/>
          <p14:tracePt t="120344" x="6172200" y="2787650"/>
          <p14:tracePt t="120377" x="6165850" y="2787650"/>
          <p14:tracePt t="120577" x="6146800" y="2794000"/>
          <p14:tracePt t="120610" x="6140450" y="2794000"/>
          <p14:tracePt t="120626" x="6127750" y="2794000"/>
          <p14:tracePt t="120642" x="6121400" y="2794000"/>
          <p14:tracePt t="120762" x="6115050" y="2794000"/>
          <p14:tracePt t="120802" x="6108700" y="2794000"/>
          <p14:tracePt t="120818" x="6096000" y="2794000"/>
          <p14:tracePt t="120866" x="6089650" y="2794000"/>
          <p14:tracePt t="120874" x="6083300" y="2794000"/>
          <p14:tracePt t="120882" x="6076950" y="2787650"/>
          <p14:tracePt t="120898" x="6070600" y="2781300"/>
          <p14:tracePt t="121722" x="6057900" y="2781300"/>
          <p14:tracePt t="121730" x="6038850" y="2781300"/>
          <p14:tracePt t="121746" x="6013450" y="2787650"/>
          <p14:tracePt t="121763" x="6013450" y="2794000"/>
          <p14:tracePt t="121770" x="6007100" y="2800350"/>
          <p14:tracePt t="121786" x="6007100" y="2806700"/>
          <p14:tracePt t="121794" x="6000750" y="2813050"/>
          <p14:tracePt t="121810" x="5994400" y="2819400"/>
          <p14:tracePt t="121826" x="5988050" y="2825750"/>
          <p14:tracePt t="121842" x="5981700" y="2832100"/>
          <p14:tracePt t="121898" x="5969000" y="2851150"/>
          <p14:tracePt t="121938" x="5943600" y="2851150"/>
          <p14:tracePt t="121946" x="5911850" y="2851150"/>
          <p14:tracePt t="121954" x="5905500" y="2857500"/>
          <p14:tracePt t="121963" x="5886450" y="2857500"/>
          <p14:tracePt t="121976" x="5867400" y="2857500"/>
          <p14:tracePt t="121992" x="5835650" y="2863850"/>
          <p14:tracePt t="122009" x="5791200" y="2870200"/>
          <p14:tracePt t="122025" x="5778500" y="2870200"/>
          <p14:tracePt t="122042" x="5753100" y="2870200"/>
          <p14:tracePt t="122059" x="5734050" y="2876550"/>
          <p14:tracePt t="122075" x="5715000" y="2889250"/>
          <p14:tracePt t="122092" x="5708650" y="2889250"/>
          <p14:tracePt t="122109" x="5683250" y="2901950"/>
          <p14:tracePt t="122125" x="5657850" y="2908300"/>
          <p14:tracePt t="122142" x="5638800" y="2921000"/>
          <p14:tracePt t="122159" x="5619750" y="2927350"/>
          <p14:tracePt t="122175" x="5613400" y="2927350"/>
          <p14:tracePt t="122192" x="5607050" y="2927350"/>
          <p14:tracePt t="122218" x="5600700" y="2927350"/>
          <p14:tracePt t="122234" x="5594350" y="2927350"/>
          <p14:tracePt t="122242" x="5588000" y="2927350"/>
          <p14:tracePt t="122259" x="5581650" y="2927350"/>
          <p14:tracePt t="122275" x="5575300" y="2927350"/>
          <p14:tracePt t="122292" x="5568950" y="2927350"/>
          <p14:tracePt t="122338" x="5562600" y="2927350"/>
          <p14:tracePt t="122346" x="5556250" y="2927350"/>
          <p14:tracePt t="122362" x="5549900" y="2927350"/>
          <p14:tracePt t="122370" x="5543550" y="2927350"/>
          <p14:tracePt t="122379" x="5537200" y="2927350"/>
          <p14:tracePt t="122392" x="5530850" y="2927350"/>
          <p14:tracePt t="122409" x="5518150" y="2927350"/>
          <p14:tracePt t="122794" x="5518150" y="2921000"/>
          <p14:tracePt t="122826" x="5524500" y="2914650"/>
          <p14:tracePt t="122842" x="5537200" y="2914650"/>
          <p14:tracePt t="122858" x="5543550" y="2914650"/>
          <p14:tracePt t="122866" x="5549900" y="2914650"/>
          <p14:tracePt t="122875" x="5556250" y="2914650"/>
          <p14:tracePt t="122891" x="5568950" y="2914650"/>
          <p14:tracePt t="122908" x="5581650" y="2914650"/>
          <p14:tracePt t="122925" x="5588000" y="2914650"/>
          <p14:tracePt t="122986" x="5600700" y="2914650"/>
          <p14:tracePt t="123026" x="5613400" y="2914650"/>
          <p14:tracePt t="123130" x="5619750" y="2914650"/>
          <p14:tracePt t="123170" x="5626100" y="2914650"/>
          <p14:tracePt t="123218" x="5638800" y="2914650"/>
          <p14:tracePt t="123426" x="5651500" y="2908300"/>
          <p14:tracePt t="123442" x="5657850" y="2908300"/>
          <p14:tracePt t="123450" x="5670550" y="2908300"/>
          <p14:tracePt t="123466" x="5676900" y="2908300"/>
          <p14:tracePt t="123475" x="5695950" y="2901950"/>
          <p14:tracePt t="123491" x="5708650" y="2895600"/>
          <p14:tracePt t="123508" x="5734050" y="2870200"/>
          <p14:tracePt t="123524" x="5765800" y="2844800"/>
          <p14:tracePt t="123541" x="5803900" y="2806700"/>
          <p14:tracePt t="123558" x="5848350" y="2762250"/>
          <p14:tracePt t="123574" x="5867400" y="2736850"/>
          <p14:tracePt t="123591" x="5899150" y="2717800"/>
          <p14:tracePt t="123607" x="5924550" y="2692400"/>
          <p14:tracePt t="123624" x="5949950" y="2667000"/>
          <p14:tracePt t="123642" x="5962650" y="2654300"/>
          <p14:tracePt t="123657" x="5981700" y="2641600"/>
          <p14:tracePt t="123698" x="5994400" y="2628900"/>
          <p14:tracePt t="123707" x="6013450" y="2622550"/>
          <p14:tracePt t="123724" x="6026150" y="2622550"/>
          <p14:tracePt t="123741" x="6051550" y="2603500"/>
          <p14:tracePt t="123757" x="6083300" y="2584450"/>
          <p14:tracePt t="123774" x="6127750" y="2565400"/>
          <p14:tracePt t="123791" x="6165850" y="2540000"/>
          <p14:tracePt t="123807" x="6197600" y="2527300"/>
          <p14:tracePt t="123824" x="6242050" y="2489200"/>
          <p14:tracePt t="123841" x="6261100" y="2470150"/>
          <p14:tracePt t="123857" x="6286500" y="2413000"/>
          <p14:tracePt t="123874" x="6299200" y="2393950"/>
          <p14:tracePt t="123891" x="6305550" y="2362200"/>
          <p14:tracePt t="123962" x="6311900" y="2355850"/>
          <p14:tracePt t="124002" x="6324600" y="2349500"/>
          <p14:tracePt t="124018" x="6337300" y="2349500"/>
          <p14:tracePt t="124027" x="6343650" y="2349500"/>
          <p14:tracePt t="124034" x="6356350" y="2349500"/>
          <p14:tracePt t="124043" x="6362700" y="2349500"/>
          <p14:tracePt t="124057" x="6388100" y="2349500"/>
          <p14:tracePt t="124074" x="6413500" y="2349500"/>
          <p14:tracePt t="124090" x="6445250" y="2349500"/>
          <p14:tracePt t="124107" x="6489700" y="2362200"/>
          <p14:tracePt t="124124" x="6527800" y="2374900"/>
          <p14:tracePt t="124140" x="6553200" y="2393950"/>
          <p14:tracePt t="124157" x="6559550" y="2400300"/>
          <p14:tracePt t="124174" x="6559550" y="2406650"/>
          <p14:tracePt t="124190" x="6565900" y="2413000"/>
          <p14:tracePt t="124207" x="6572250" y="2425700"/>
          <p14:tracePt t="124223" x="6584950" y="2432050"/>
          <p14:tracePt t="124240" x="6597650" y="2444750"/>
          <p14:tracePt t="124257" x="6604000" y="2451100"/>
          <p14:tracePt t="124274" x="6623050" y="2470150"/>
          <p14:tracePt t="124307" x="6616700" y="2508250"/>
          <p14:tracePt t="124324" x="6597650" y="2520950"/>
          <p14:tracePt t="124340" x="6578600" y="2527300"/>
          <p14:tracePt t="124357" x="6553200" y="2546350"/>
          <p14:tracePt t="124373" x="6546850" y="2552700"/>
          <p14:tracePt t="124390" x="6521450" y="2578100"/>
          <p14:tracePt t="124407" x="6508750" y="2578100"/>
          <p14:tracePt t="124424" x="6489700" y="2578100"/>
          <p14:tracePt t="124440" x="6464300" y="2578100"/>
          <p14:tracePt t="124457" x="6400800" y="2514600"/>
          <p14:tracePt t="124473" x="6350000" y="2463800"/>
          <p14:tracePt t="124490" x="6337300" y="2413000"/>
          <p14:tracePt t="124507" x="6311900" y="2387600"/>
          <p14:tracePt t="124523" x="6311900" y="2374900"/>
          <p14:tracePt t="124540" x="6311900" y="2368550"/>
          <p14:tracePt t="124557" x="6311900" y="2362200"/>
          <p14:tracePt t="124573" x="6311900" y="2343150"/>
          <p14:tracePt t="124590" x="6318250" y="2336800"/>
          <p14:tracePt t="124607" x="6324600" y="2336800"/>
          <p14:tracePt t="124623" x="6362700" y="2336800"/>
          <p14:tracePt t="124640" x="6394450" y="2336800"/>
          <p14:tracePt t="124657" x="6419850" y="2336800"/>
          <p14:tracePt t="124674" x="6470650" y="2374900"/>
          <p14:tracePt t="124690" x="6477000" y="2425700"/>
          <p14:tracePt t="124706" x="6477000" y="2457450"/>
          <p14:tracePt t="124723" x="6457950" y="2508250"/>
          <p14:tracePt t="124740" x="6407150" y="2540000"/>
          <p14:tracePt t="124756" x="6305550" y="2584450"/>
          <p14:tracePt t="124773" x="6210300" y="2603500"/>
          <p14:tracePt t="124790" x="6140450" y="2603500"/>
          <p14:tracePt t="124806" x="6083300" y="2603500"/>
          <p14:tracePt t="124823" x="6070600" y="2603500"/>
          <p14:tracePt t="124856" x="6057900" y="2590800"/>
          <p14:tracePt t="124874" x="6057900" y="2540000"/>
          <p14:tracePt t="124890" x="6089650" y="2495550"/>
          <p14:tracePt t="124906" x="6146800" y="2489200"/>
          <p14:tracePt t="124923" x="6235700" y="2451100"/>
          <p14:tracePt t="124940" x="6318250" y="2438400"/>
          <p14:tracePt t="124956" x="6394450" y="2419350"/>
          <p14:tracePt t="124973" x="6477000" y="2419350"/>
          <p14:tracePt t="124990" x="6546850" y="2419350"/>
          <p14:tracePt t="125006" x="6559550" y="2419350"/>
          <p14:tracePt t="125023" x="6565900" y="2419350"/>
          <p14:tracePt t="125056" x="6559550" y="2463800"/>
          <p14:tracePt t="125074" x="6521450" y="2520950"/>
          <p14:tracePt t="125090" x="6464300" y="2552700"/>
          <p14:tracePt t="125106" x="6388100" y="2590800"/>
          <p14:tracePt t="125123" x="6280150" y="2628900"/>
          <p14:tracePt t="125139" x="6235700" y="2628900"/>
          <p14:tracePt t="125156" x="6184900" y="2628900"/>
          <p14:tracePt t="125173" x="6153150" y="2628900"/>
          <p14:tracePt t="125190" x="6146800" y="2628900"/>
          <p14:tracePt t="125206" x="6134100" y="2628900"/>
          <p14:tracePt t="125223" x="6134100" y="2603500"/>
          <p14:tracePt t="125239" x="6134100" y="2571750"/>
          <p14:tracePt t="125256" x="6134100" y="2552700"/>
          <p14:tracePt t="125273" x="6146800" y="2520950"/>
          <p14:tracePt t="125289" x="6242050" y="2508250"/>
          <p14:tracePt t="125306" x="6305550" y="2495550"/>
          <p14:tracePt t="125323" x="6388100" y="2476500"/>
          <p14:tracePt t="125339" x="6426200" y="2476500"/>
          <p14:tracePt t="125356" x="6457950" y="2489200"/>
          <p14:tracePt t="125389" x="6457950" y="2495550"/>
          <p14:tracePt t="125406" x="6457950" y="2514600"/>
          <p14:tracePt t="125435" x="6457950" y="2527300"/>
          <p14:tracePt t="125443" x="6445250" y="2552700"/>
          <p14:tracePt t="125456" x="6419850" y="2571750"/>
          <p14:tracePt t="125473" x="6369050" y="2578100"/>
          <p14:tracePt t="125490" x="6318250" y="2578100"/>
          <p14:tracePt t="125506" x="6286500" y="2578100"/>
          <p14:tracePt t="125522" x="6280150" y="2578100"/>
          <p14:tracePt t="125539" x="6267450" y="2578100"/>
          <p14:tracePt t="125556" x="6254750" y="2571750"/>
          <p14:tracePt t="125572" x="6254750" y="2559050"/>
          <p14:tracePt t="125589" x="6254750" y="2552700"/>
          <p14:tracePt t="125606" x="6254750" y="2533650"/>
          <p14:tracePt t="125622" x="6254750" y="2495550"/>
          <p14:tracePt t="125639" x="6305550" y="2476500"/>
          <p14:tracePt t="125656" x="6400800" y="2470150"/>
          <p14:tracePt t="125672" x="6489700" y="2444750"/>
          <p14:tracePt t="125690" x="6534150" y="2444750"/>
          <p14:tracePt t="125706" x="6540500" y="2444750"/>
          <p14:tracePt t="125802" x="6527800" y="2451100"/>
          <p14:tracePt t="125811" x="6521450" y="2451100"/>
          <p14:tracePt t="125819" x="6502400" y="2451100"/>
          <p14:tracePt t="125826" x="6489700" y="2463800"/>
          <p14:tracePt t="125839" x="6483350" y="2463800"/>
          <p14:tracePt t="125856" x="6457950" y="2476500"/>
          <p14:tracePt t="125872" x="6451600" y="2476500"/>
          <p14:tracePt t="125889" x="6438900" y="2476500"/>
          <p14:tracePt t="125906" x="6432550" y="2476500"/>
          <p14:tracePt t="125922" x="6426200" y="2476500"/>
          <p14:tracePt t="125939" x="6419850" y="2476500"/>
          <p14:tracePt t="125972" x="6413500" y="2476500"/>
          <p14:tracePt t="126235" x="6400800" y="2482850"/>
          <p14:tracePt t="126243" x="6394450" y="2482850"/>
          <p14:tracePt t="126251" x="6388100" y="2489200"/>
          <p14:tracePt t="126259" x="6356350" y="2489200"/>
          <p14:tracePt t="126272" x="6343650" y="2489200"/>
          <p14:tracePt t="126289" x="6286500" y="2501900"/>
          <p14:tracePt t="126306" x="6197600" y="2514600"/>
          <p14:tracePt t="126322" x="6153150" y="2514600"/>
          <p14:tracePt t="126338" x="6108700" y="2514600"/>
          <p14:tracePt t="126355" x="6096000" y="2514600"/>
          <p14:tracePt t="126483" x="6121400" y="2514600"/>
          <p14:tracePt t="126491" x="6146800" y="2514600"/>
          <p14:tracePt t="126499" x="6159500" y="2514600"/>
          <p14:tracePt t="126507" x="6184900" y="2514600"/>
          <p14:tracePt t="126522" x="6216650" y="2508250"/>
          <p14:tracePt t="126538" x="6229350" y="2508250"/>
          <p14:tracePt t="126555" x="6235700" y="2508250"/>
          <p14:tracePt t="126572" x="6261100" y="2501900"/>
          <p14:tracePt t="126659" x="6267450" y="2501900"/>
          <p14:tracePt t="126859" x="6273800" y="2501900"/>
          <p14:tracePt t="126867" x="6273800" y="2508250"/>
          <p14:tracePt t="126883" x="6261100" y="2520950"/>
          <p14:tracePt t="128483" x="6254750" y="2527300"/>
          <p14:tracePt t="128491" x="6248400" y="2533650"/>
          <p14:tracePt t="128499" x="6229350" y="2559050"/>
          <p14:tracePt t="128515" x="6210300" y="2571750"/>
          <p14:tracePt t="128523" x="6203950" y="2578100"/>
          <p14:tracePt t="128537" x="6178550" y="2603500"/>
          <p14:tracePt t="128553" x="6165850" y="2622550"/>
          <p14:tracePt t="128557" x="6153150" y="2628900"/>
          <p14:tracePt t="128570" x="6146800" y="2635250"/>
          <p14:tracePt t="128587" x="6140450" y="2641600"/>
          <p14:tracePt t="128675" x="6127750" y="2641600"/>
          <p14:tracePt t="128683" x="6108700" y="2654300"/>
          <p14:tracePt t="128692" x="6102350" y="2660650"/>
          <p14:tracePt t="128707" x="6083300" y="2667000"/>
          <p14:tracePt t="128720" x="6064250" y="2667000"/>
          <p14:tracePt t="128736" x="6032500" y="2673350"/>
          <p14:tracePt t="128753" x="6000750" y="2673350"/>
          <p14:tracePt t="128770" x="5918200" y="2679700"/>
          <p14:tracePt t="128786" x="5873750" y="2698750"/>
          <p14:tracePt t="128803" x="5829300" y="2705100"/>
          <p14:tracePt t="128820" x="5759450" y="2705100"/>
          <p14:tracePt t="128836" x="5645150" y="2730500"/>
          <p14:tracePt t="128853" x="5568950" y="2730500"/>
          <p14:tracePt t="128870" x="5454650" y="2749550"/>
          <p14:tracePt t="128886" x="5346700" y="2749550"/>
          <p14:tracePt t="128903" x="5232400" y="2762250"/>
          <p14:tracePt t="128920" x="5124450" y="2762250"/>
          <p14:tracePt t="128936" x="5054600" y="2762250"/>
          <p14:tracePt t="128953" x="5029200" y="2762250"/>
          <p14:tracePt t="128969" x="4984750" y="2762250"/>
          <p14:tracePt t="128986" x="4972050" y="2749550"/>
          <p14:tracePt t="129027" x="4972050" y="2743200"/>
          <p14:tracePt t="129036" x="4972050" y="2730500"/>
          <p14:tracePt t="129053" x="4972050" y="2724150"/>
          <p14:tracePt t="129069" x="4984750" y="2711450"/>
          <p14:tracePt t="129086" x="5035550" y="2705100"/>
          <p14:tracePt t="129103" x="5118100" y="2705100"/>
          <p14:tracePt t="129119" x="5207000" y="2705100"/>
          <p14:tracePt t="129136" x="5321300" y="2705100"/>
          <p14:tracePt t="129153" x="5410200" y="2705100"/>
          <p14:tracePt t="129169" x="5473700" y="2705100"/>
          <p14:tracePt t="129186" x="5537200" y="2730500"/>
          <p14:tracePt t="129203" x="5543550" y="2736850"/>
          <p14:tracePt t="129219" x="5549900" y="2743200"/>
          <p14:tracePt t="129236" x="5568950" y="2762250"/>
          <p14:tracePt t="129253" x="5568950" y="2787650"/>
          <p14:tracePt t="129269" x="5568950" y="2794000"/>
          <p14:tracePt t="129286" x="5556250" y="2813050"/>
          <p14:tracePt t="129302" x="5518150" y="2832100"/>
          <p14:tracePt t="129319" x="5448300" y="2838450"/>
          <p14:tracePt t="129336" x="5397500" y="2838450"/>
          <p14:tracePt t="129353" x="5353050" y="2838450"/>
          <p14:tracePt t="129369" x="5308600" y="2838450"/>
          <p14:tracePt t="129386" x="5257800" y="2838450"/>
          <p14:tracePt t="129402" x="5232400" y="2832100"/>
          <p14:tracePt t="129436" x="5219700" y="2825750"/>
          <p14:tracePt t="129452" x="5213350" y="2819400"/>
          <p14:tracePt t="129499" x="5213350" y="2813050"/>
          <p14:tracePt t="129531" x="5238750" y="2800350"/>
          <p14:tracePt t="129540" x="5346700" y="2800350"/>
          <p14:tracePt t="129547" x="5410200" y="2800350"/>
          <p14:tracePt t="129556" x="5441950" y="2800350"/>
          <p14:tracePt t="129569" x="5473700" y="2800350"/>
          <p14:tracePt t="129586" x="5549900" y="2800350"/>
          <p14:tracePt t="129602" x="5588000" y="2800350"/>
          <p14:tracePt t="129619" x="5619750" y="2800350"/>
          <p14:tracePt t="129636" x="5645150" y="2800350"/>
          <p14:tracePt t="129652" x="5657850" y="2800350"/>
          <p14:tracePt t="129669" x="5683250" y="2800350"/>
          <p14:tracePt t="129686" x="5689600" y="2800350"/>
          <p14:tracePt t="131803" x="5695950" y="2800350"/>
          <p14:tracePt t="131811" x="5734050" y="2813050"/>
          <p14:tracePt t="131820" x="5829300" y="2819400"/>
          <p14:tracePt t="131834" x="5892800" y="2857500"/>
          <p14:tracePt t="131850" x="6223000" y="2940050"/>
          <p14:tracePt t="131867" x="6553200" y="3009900"/>
          <p14:tracePt t="131884" x="6870700" y="3105150"/>
          <p14:tracePt t="131900" x="7105650" y="3168650"/>
          <p14:tracePt t="131917" x="7156450" y="3181350"/>
          <p14:tracePt t="131950" x="7213600" y="3187700"/>
          <p14:tracePt t="131967" x="7270750" y="3213100"/>
          <p14:tracePt t="131984" x="7353300" y="3232150"/>
          <p14:tracePt t="132000" x="7486650" y="3276600"/>
          <p14:tracePt t="132017" x="7632700" y="3308350"/>
          <p14:tracePt t="132034" x="7759700" y="3333750"/>
          <p14:tracePt t="132051" x="7912100" y="3371850"/>
          <p14:tracePt t="132067" x="7981950" y="3390900"/>
          <p14:tracePt t="132083" x="8045450" y="3416300"/>
          <p14:tracePt t="132100" x="8064500" y="3422650"/>
          <p14:tracePt t="132117" x="8070850" y="3429000"/>
          <p14:tracePt t="132150" x="8077200" y="3429000"/>
          <p14:tracePt t="132167" x="8089900" y="3441700"/>
          <p14:tracePt t="132183" x="8115300" y="3454400"/>
          <p14:tracePt t="132200" x="8147050" y="3467100"/>
          <p14:tracePt t="132217" x="8166100" y="3479800"/>
          <p14:tracePt t="132233" x="8197850" y="3492500"/>
          <p14:tracePt t="132250" x="8204200" y="3492500"/>
          <p14:tracePt t="132283" x="8223250" y="3492500"/>
          <p14:tracePt t="132300" x="8235950" y="3492500"/>
          <p14:tracePt t="132317" x="8242300" y="3492500"/>
          <p14:tracePt t="132333" x="8255000" y="3492500"/>
          <p14:tracePt t="132350" x="8267700" y="3492500"/>
          <p14:tracePt t="132367" x="8293100" y="3479800"/>
          <p14:tracePt t="132400" x="8299450" y="3479800"/>
          <p14:tracePt t="132452" x="8305800" y="3479800"/>
          <p14:tracePt t="132460" x="8312150" y="3473450"/>
          <p14:tracePt t="132491" x="8318500" y="3467100"/>
          <p14:tracePt t="132500" x="8318500" y="3460750"/>
          <p14:tracePt t="132508" x="8324850" y="3454400"/>
          <p14:tracePt t="132555" x="8331200" y="3448050"/>
          <p14:tracePt t="132700" x="8331200" y="3441700"/>
          <p14:tracePt t="132740" x="8324850" y="3441700"/>
          <p14:tracePt t="132748" x="8312150" y="3441700"/>
          <p14:tracePt t="132755" x="8299450" y="3441700"/>
          <p14:tracePt t="132772" x="8293100" y="3441700"/>
          <p14:tracePt t="132783" x="8286750" y="3441700"/>
          <p14:tracePt t="132799" x="8267700" y="3441700"/>
          <p14:tracePt t="132816" x="8255000" y="3441700"/>
          <p14:tracePt t="132833" x="8242300" y="3441700"/>
          <p14:tracePt t="132850" x="8223250" y="3441700"/>
          <p14:tracePt t="132867" x="8191500" y="3441700"/>
          <p14:tracePt t="132883" x="8166100" y="3441700"/>
          <p14:tracePt t="132899" x="8134350" y="3441700"/>
          <p14:tracePt t="132916" x="8115300" y="3435350"/>
          <p14:tracePt t="132933" x="8102600" y="3435350"/>
          <p14:tracePt t="132949" x="8096250" y="3435350"/>
          <p14:tracePt t="132988" x="8089900" y="3435350"/>
          <p14:tracePt t="133004" x="8083550" y="3435350"/>
          <p14:tracePt t="133020" x="8070850" y="3435350"/>
          <p14:tracePt t="133033" x="8064500" y="3435350"/>
          <p14:tracePt t="133049" x="8032750" y="3435350"/>
          <p14:tracePt t="133067" x="7981950" y="3435350"/>
          <p14:tracePt t="133083" x="7950200" y="3435350"/>
          <p14:tracePt t="133099" x="7937500" y="3435350"/>
          <p14:tracePt t="133116" x="7912100" y="3435350"/>
          <p14:tracePt t="133132" x="7893050" y="3435350"/>
          <p14:tracePt t="133149" x="7880350" y="3435350"/>
          <p14:tracePt t="133166" x="7861300" y="3435350"/>
          <p14:tracePt t="133183" x="7842250" y="3435350"/>
          <p14:tracePt t="133199" x="7823200" y="3435350"/>
          <p14:tracePt t="133216" x="7816850" y="3435350"/>
          <p14:tracePt t="133233" x="7804150" y="3435350"/>
          <p14:tracePt t="133249" x="7791450" y="3435350"/>
          <p14:tracePt t="133266" x="7778750" y="3435350"/>
          <p14:tracePt t="133284" x="7759700" y="3422650"/>
          <p14:tracePt t="133299" x="7740650" y="3403600"/>
          <p14:tracePt t="133316" x="7734300" y="3397250"/>
          <p14:tracePt t="133332" x="7715250" y="3378200"/>
          <p14:tracePt t="133349" x="7702550" y="3378200"/>
          <p14:tracePt t="133366" x="7696200" y="3378200"/>
          <p14:tracePt t="133382" x="7683500" y="3378200"/>
          <p14:tracePt t="133399" x="7677150" y="3378200"/>
          <p14:tracePt t="133432" x="7670800" y="3378200"/>
          <p14:tracePt t="133452" x="7664450" y="3378200"/>
          <p14:tracePt t="133491" x="7658100" y="3371850"/>
          <p14:tracePt t="134132" x="7664450" y="3371850"/>
          <p14:tracePt t="134140" x="7670800" y="3371850"/>
          <p14:tracePt t="134148" x="7677150" y="3365500"/>
          <p14:tracePt t="134165" x="7683500" y="3365500"/>
          <p14:tracePt t="134188" x="7702550" y="3365500"/>
          <p14:tracePt t="134204" x="7708900" y="3365500"/>
          <p14:tracePt t="134244" x="7715250" y="3365500"/>
          <p14:tracePt t="134252" x="7721600" y="3365500"/>
          <p14:tracePt t="134260" x="7734300" y="3365500"/>
          <p14:tracePt t="134276" x="7740650" y="3365500"/>
          <p14:tracePt t="134285" x="7753350" y="3352800"/>
          <p14:tracePt t="134348" x="7772400" y="3352800"/>
          <p14:tracePt t="134396" x="7778750" y="3352800"/>
          <p14:tracePt t="134428" x="7785100" y="3352800"/>
          <p14:tracePt t="134443" x="7791450" y="3352800"/>
          <p14:tracePt t="134460" x="7804150" y="3352800"/>
          <p14:tracePt t="134476" x="7810500" y="3352800"/>
          <p14:tracePt t="134684" x="7816850" y="3352800"/>
          <p14:tracePt t="134988" x="7823200" y="3352800"/>
          <p14:tracePt t="135003" x="7829550" y="3352800"/>
          <p14:tracePt t="135012" x="7835900" y="3352800"/>
          <p14:tracePt t="135043" x="7842250" y="3352800"/>
          <p14:tracePt t="135148" x="7848600" y="3352800"/>
          <p14:tracePt t="135180" x="7854950" y="3352800"/>
          <p14:tracePt t="135212" x="7867650" y="3352800"/>
          <p14:tracePt t="135244" x="7874000" y="3352800"/>
          <p14:tracePt t="135300" x="7880350" y="3352800"/>
          <p14:tracePt t="135332" x="7886700" y="3352800"/>
          <p14:tracePt t="135340" x="7893050" y="3359150"/>
          <p14:tracePt t="135356" x="7899400" y="3359150"/>
          <p14:tracePt t="135452" x="7905750" y="3359150"/>
          <p14:tracePt t="135516" x="7912100" y="3359150"/>
          <p14:tracePt t="135636" x="7918450" y="3359150"/>
          <p14:tracePt t="135668" x="7937500" y="3365500"/>
          <p14:tracePt t="135676" x="7943850" y="3365500"/>
          <p14:tracePt t="135756" x="7950200" y="3365500"/>
          <p14:tracePt t="135772" x="7956550" y="3365500"/>
          <p14:tracePt t="135788" x="7969250" y="3365500"/>
          <p14:tracePt t="135796" x="7981950" y="3378200"/>
          <p14:tracePt t="135828" x="7988300" y="3378200"/>
          <p14:tracePt t="135844" x="8007350" y="3378200"/>
          <p14:tracePt t="135852" x="8013700" y="3384550"/>
          <p14:tracePt t="135916" x="8020050" y="3384550"/>
          <p14:tracePt t="135964" x="8026400" y="3384550"/>
          <p14:tracePt t="136020" x="8039100" y="3384550"/>
          <p14:tracePt t="136036" x="8045450" y="3384550"/>
          <p14:tracePt t="136053" x="8051800" y="3384550"/>
          <p14:tracePt t="136068" x="8058150" y="3384550"/>
          <p14:tracePt t="136100" x="8070850" y="3384550"/>
          <p14:tracePt t="136116" x="8077200" y="3384550"/>
          <p14:tracePt t="136124" x="8083550" y="3384550"/>
          <p14:tracePt t="136133" x="8089900" y="3384550"/>
          <p14:tracePt t="136149" x="8102600" y="3384550"/>
          <p14:tracePt t="136164" x="8108950" y="3384550"/>
          <p14:tracePt t="136180" x="8115300" y="3384550"/>
          <p14:tracePt t="136197" x="8121650" y="3384550"/>
          <p14:tracePt t="136228" x="8140700" y="3384550"/>
          <p14:tracePt t="136244" x="8147050" y="3384550"/>
          <p14:tracePt t="136260" x="8153400" y="3384550"/>
          <p14:tracePt t="136332" x="8159750" y="3384550"/>
          <p14:tracePt t="137036" x="8172450" y="3384550"/>
          <p14:tracePt t="137053" x="8178800" y="3384550"/>
          <p14:tracePt t="137084" x="8185150" y="3384550"/>
          <p14:tracePt t="137100" x="8191500" y="3384550"/>
          <p14:tracePt t="137132" x="8204200" y="3384550"/>
          <p14:tracePt t="137149" x="8210550" y="3384550"/>
          <p14:tracePt t="137165" x="8216900" y="3384550"/>
          <p14:tracePt t="137204" x="8223250" y="3384550"/>
          <p14:tracePt t="137244" x="8235950" y="3384550"/>
          <p14:tracePt t="138588" x="8242300" y="3384550"/>
          <p14:tracePt t="138804" x="8248650" y="3378200"/>
          <p14:tracePt t="138820" x="8248650" y="3371850"/>
          <p14:tracePt t="138852" x="8248650" y="3352800"/>
          <p14:tracePt t="138861" x="8235950" y="3352800"/>
          <p14:tracePt t="138869" x="8223250" y="3352800"/>
          <p14:tracePt t="138878" x="8204200" y="3352800"/>
          <p14:tracePt t="138894" x="8166100" y="3352800"/>
          <p14:tracePt t="138911" x="8128000" y="3346450"/>
          <p14:tracePt t="138928" x="8102600" y="3346450"/>
          <p14:tracePt t="138944" x="8051800" y="3346450"/>
          <p14:tracePt t="138961" x="8013700" y="3346450"/>
          <p14:tracePt t="138977" x="7981950" y="3346450"/>
          <p14:tracePt t="138994" x="7969250" y="3346450"/>
          <p14:tracePt t="139061" x="7956550" y="3346450"/>
          <p14:tracePt t="139093" x="7950200" y="3346450"/>
          <p14:tracePt t="139101" x="7937500" y="3346450"/>
          <p14:tracePt t="139140" x="7924800" y="3346450"/>
          <p14:tracePt t="139149" x="7918450" y="3346450"/>
          <p14:tracePt t="139165" x="7899400" y="3352800"/>
          <p14:tracePt t="139181" x="7874000" y="3352800"/>
          <p14:tracePt t="139188" x="7861300" y="3359150"/>
          <p14:tracePt t="139205" x="7835900" y="3359150"/>
          <p14:tracePt t="139213" x="7823200" y="3359150"/>
          <p14:tracePt t="139227" x="7778750" y="3378200"/>
          <p14:tracePt t="139244" x="7759700" y="3384550"/>
          <p14:tracePt t="139261" x="7747000" y="3397250"/>
          <p14:tracePt t="139277" x="7734300" y="3403600"/>
          <p14:tracePt t="139294" x="7721600" y="3416300"/>
          <p14:tracePt t="139311" x="7702550" y="3429000"/>
          <p14:tracePt t="139327" x="7696200" y="3435350"/>
          <p14:tracePt t="139344" x="7683500" y="3441700"/>
          <p14:tracePt t="139361" x="7677150" y="3448050"/>
          <p14:tracePt t="139394" x="7658100" y="3454400"/>
          <p14:tracePt t="139411" x="7651750" y="3454400"/>
          <p14:tracePt t="139427" x="7645400" y="3460750"/>
          <p14:tracePt t="139492" x="7639050" y="3473450"/>
          <p14:tracePt t="139501" x="7632700" y="3473450"/>
          <p14:tracePt t="139532" x="7626350" y="3473450"/>
          <p14:tracePt t="139540" x="7613650" y="3473450"/>
          <p14:tracePt t="139548" x="7600950" y="3473450"/>
          <p14:tracePt t="139565" x="7581900" y="3486150"/>
          <p14:tracePt t="139692" x="7581900" y="3473450"/>
          <p14:tracePt t="139708" x="7588250" y="3467100"/>
          <p14:tracePt t="139717" x="7594600" y="3460750"/>
          <p14:tracePt t="139727" x="7594600" y="3454400"/>
          <p14:tracePt t="139744" x="7600950" y="3448050"/>
          <p14:tracePt t="140726" x="7600950" y="3460750"/>
          <p14:tracePt t="140733" x="7594600" y="3467100"/>
          <p14:tracePt t="140749" x="7588250" y="3467100"/>
          <p14:tracePt t="140765" x="7575550" y="3467100"/>
          <p14:tracePt t="140781" x="7556500" y="3473450"/>
          <p14:tracePt t="140793" x="7550150" y="3473450"/>
          <p14:tracePt t="140809" x="7537450" y="3479800"/>
          <p14:tracePt t="140826" x="7524750" y="3486150"/>
          <p14:tracePt t="140843" x="7518400" y="3492500"/>
          <p14:tracePt t="140860" x="7473950" y="3492500"/>
          <p14:tracePt t="140876" x="7435850" y="3511550"/>
          <p14:tracePt t="140893" x="7404100" y="3511550"/>
          <p14:tracePt t="140909" x="7378700" y="3511550"/>
          <p14:tracePt t="140926" x="7359650" y="3511550"/>
          <p14:tracePt t="140942" x="7334250" y="3511550"/>
          <p14:tracePt t="140959" x="7321550" y="3511550"/>
          <p14:tracePt t="140976" x="7283450" y="3492500"/>
          <p14:tracePt t="140993" x="7245350" y="3492500"/>
          <p14:tracePt t="141009" x="7194550" y="3492500"/>
          <p14:tracePt t="141026" x="7143750" y="3492500"/>
          <p14:tracePt t="141042" x="7099300" y="3498850"/>
          <p14:tracePt t="141060" x="7054850" y="3505200"/>
          <p14:tracePt t="141076" x="6985000" y="3511550"/>
          <p14:tracePt t="141092" x="6953250" y="3530600"/>
          <p14:tracePt t="141109" x="6934200" y="3530600"/>
          <p14:tracePt t="141126" x="6908800" y="3530600"/>
          <p14:tracePt t="141142" x="6896100" y="3536950"/>
          <p14:tracePt t="141159" x="6877050" y="3536950"/>
          <p14:tracePt t="141176" x="6864350" y="3536950"/>
          <p14:tracePt t="141192" x="6838950" y="3536950"/>
          <p14:tracePt t="141209" x="6807200" y="3536950"/>
          <p14:tracePt t="141226" x="6794500" y="3536950"/>
          <p14:tracePt t="141242" x="6788150" y="3536950"/>
          <p14:tracePt t="141259" x="6769100" y="3536950"/>
          <p14:tracePt t="141276" x="6756400" y="3536950"/>
          <p14:tracePt t="141292" x="6743700" y="3536950"/>
          <p14:tracePt t="141309" x="6731000" y="3536950"/>
          <p14:tracePt t="141326" x="6724650" y="3536950"/>
          <p14:tracePt t="141342" x="6711950" y="3530600"/>
          <p14:tracePt t="141359" x="6686550" y="3524250"/>
          <p14:tracePt t="141405" x="6673850" y="3524250"/>
          <p14:tracePt t="141413" x="6667500" y="3517900"/>
          <p14:tracePt t="141429" x="6661150" y="3517900"/>
          <p14:tracePt t="141469" x="6654800" y="3511550"/>
          <p14:tracePt t="141485" x="6642100" y="3511550"/>
          <p14:tracePt t="141493" x="6623050" y="3498850"/>
          <p14:tracePt t="141509" x="6616700" y="3498850"/>
          <p14:tracePt t="141517" x="6604000" y="3498850"/>
          <p14:tracePt t="141533" x="6597650" y="3498850"/>
          <p14:tracePt t="141549" x="6591300" y="3498850"/>
          <p14:tracePt t="141653" x="6584950" y="3498850"/>
          <p14:tracePt t="141669" x="6559550" y="3486150"/>
          <p14:tracePt t="141709" x="6553200" y="3479800"/>
          <p14:tracePt t="141725" x="6546850" y="3479800"/>
          <p14:tracePt t="141740" x="6534150" y="3479800"/>
          <p14:tracePt t="141749" x="6527800" y="3479800"/>
          <p14:tracePt t="141758" x="6521450" y="3479800"/>
          <p14:tracePt t="141775" x="6496050" y="3479800"/>
          <p14:tracePt t="141792" x="6464300" y="3479800"/>
          <p14:tracePt t="141808" x="6445250" y="3479800"/>
          <p14:tracePt t="141825" x="6413500" y="3479800"/>
          <p14:tracePt t="141842" x="6381750" y="3479800"/>
          <p14:tracePt t="141858" x="6356350" y="3479800"/>
          <p14:tracePt t="141875" x="6337300" y="3479800"/>
          <p14:tracePt t="141892" x="6299200" y="3479800"/>
          <p14:tracePt t="141908" x="6273800" y="3479800"/>
          <p14:tracePt t="141925" x="6242050" y="3479800"/>
          <p14:tracePt t="141942" x="6210300" y="3479800"/>
          <p14:tracePt t="141958" x="6197600" y="3479800"/>
          <p14:tracePt t="141975" x="6178550" y="3479800"/>
          <p14:tracePt t="141992" x="6172200" y="3473450"/>
          <p14:tracePt t="142025" x="6146800" y="3473450"/>
          <p14:tracePt t="142042" x="6121400" y="3473450"/>
          <p14:tracePt t="142058" x="6108700" y="3473450"/>
          <p14:tracePt t="142062" x="6102350" y="3473450"/>
          <p14:tracePt t="142075" x="6089650" y="3473450"/>
          <p14:tracePt t="142092" x="6051550" y="3473450"/>
          <p14:tracePt t="142125" x="6038850" y="3473450"/>
          <p14:tracePt t="142173" x="6032500" y="3473450"/>
          <p14:tracePt t="142181" x="6026150" y="3473450"/>
          <p14:tracePt t="142191" x="6019800" y="3473450"/>
          <p14:tracePt t="142208" x="5981700" y="3473450"/>
          <p14:tracePt t="142225" x="5956300" y="3473450"/>
          <p14:tracePt t="142241" x="5918200" y="3473450"/>
          <p14:tracePt t="142258" x="5886450" y="3473450"/>
          <p14:tracePt t="142275" x="5854700" y="3460750"/>
          <p14:tracePt t="142292" x="5822950" y="3460750"/>
          <p14:tracePt t="142308" x="5816600" y="3460750"/>
          <p14:tracePt t="142325" x="5803900" y="3460750"/>
          <p14:tracePt t="142366" x="5784850" y="3460750"/>
          <p14:tracePt t="142437" x="5778500" y="3454400"/>
          <p14:tracePt t="142469" x="5772150" y="3448050"/>
          <p14:tracePt t="142517" x="5772150" y="3435350"/>
          <p14:tracePt t="142581" x="5765800" y="3429000"/>
          <p14:tracePt t="142837" x="5753100" y="3429000"/>
          <p14:tracePt t="142869" x="5740400" y="3429000"/>
          <p14:tracePt t="142877" x="5734050" y="3435350"/>
          <p14:tracePt t="142885" x="5727700" y="3441700"/>
          <p14:tracePt t="142901" x="5708650" y="3454400"/>
          <p14:tracePt t="142910" x="5702300" y="3460750"/>
          <p14:tracePt t="142925" x="5695950" y="3467100"/>
          <p14:tracePt t="142957" x="5689600" y="3473450"/>
          <p14:tracePt t="142965" x="5683250" y="3473450"/>
          <p14:tracePt t="142997" x="5676900" y="3473450"/>
          <p14:tracePt t="143029" x="5670550" y="3473450"/>
          <p14:tracePt t="143077" x="5664200" y="3473450"/>
          <p14:tracePt t="143285" x="5651500" y="3473450"/>
          <p14:tracePt t="143294" x="5645150" y="3473450"/>
          <p14:tracePt t="143509" x="5632450" y="3473450"/>
          <p14:tracePt t="143629" x="5613400" y="3473450"/>
          <p14:tracePt t="143661" x="5607050" y="3473450"/>
          <p14:tracePt t="143669" x="5600700" y="3473450"/>
          <p14:tracePt t="143733" x="5594350" y="3473450"/>
          <p14:tracePt t="143853" x="5581650" y="3473450"/>
          <p14:tracePt t="143997" x="5575300" y="3473450"/>
          <p14:tracePt t="144013" x="5575300" y="3467100"/>
          <p14:tracePt t="144021" x="5575300" y="3460750"/>
          <p14:tracePt t="144037" x="5581650" y="3460750"/>
          <p14:tracePt t="144045" x="5588000" y="3454400"/>
          <p14:tracePt t="144056" x="5607050" y="3448050"/>
          <p14:tracePt t="144073" x="5613400" y="3448050"/>
          <p14:tracePt t="144101" x="5619750" y="3448050"/>
          <p14:tracePt t="144117" x="5632450" y="3448050"/>
          <p14:tracePt t="144133" x="5638800" y="3448050"/>
          <p14:tracePt t="144149" x="5645150" y="3448050"/>
          <p14:tracePt t="144165" x="5651500" y="3448050"/>
          <p14:tracePt t="144174" x="5664200" y="3448050"/>
          <p14:tracePt t="144190" x="5683250" y="3448050"/>
          <p14:tracePt t="144206" x="5695950" y="3448050"/>
          <p14:tracePt t="144223" x="5708650" y="3448050"/>
          <p14:tracePt t="144240" x="5715000" y="3448050"/>
          <p14:tracePt t="144256" x="5734050" y="3448050"/>
          <p14:tracePt t="144273" x="5740400" y="3448050"/>
          <p14:tracePt t="144306" x="5746750" y="3448050"/>
          <p14:tracePt t="144413" x="5753100" y="3448050"/>
          <p14:tracePt t="144429" x="5753100" y="3454400"/>
          <p14:tracePt t="144437" x="5753100" y="3460750"/>
          <p14:tracePt t="144445" x="5753100" y="3467100"/>
          <p14:tracePt t="144456" x="5746750" y="3473450"/>
          <p14:tracePt t="144473" x="5721350" y="3479800"/>
          <p14:tracePt t="144490" x="5695950" y="3498850"/>
          <p14:tracePt t="144506" x="5670550" y="3498850"/>
          <p14:tracePt t="144523" x="5657850" y="3505200"/>
          <p14:tracePt t="144539" x="5638800" y="3505200"/>
          <p14:tracePt t="144556" x="5626100" y="3511550"/>
          <p14:tracePt t="144574" x="5600700" y="3511550"/>
          <p14:tracePt t="144589" x="5568950" y="3511550"/>
          <p14:tracePt t="144606" x="5505450" y="3511550"/>
          <p14:tracePt t="144623" x="5429250" y="3511550"/>
          <p14:tracePt t="144639" x="5334000" y="3511550"/>
          <p14:tracePt t="144656" x="5251450" y="3511550"/>
          <p14:tracePt t="144673" x="5207000" y="3511550"/>
          <p14:tracePt t="144689" x="5175250" y="3511550"/>
          <p14:tracePt t="144706" x="5137150" y="3505200"/>
          <p14:tracePt t="144723" x="5111750" y="3505200"/>
          <p14:tracePt t="144739" x="5060950" y="3505200"/>
          <p14:tracePt t="144756" x="4984750" y="3492500"/>
          <p14:tracePt t="144772" x="4933950" y="3479800"/>
          <p14:tracePt t="144789" x="4883150" y="3467100"/>
          <p14:tracePt t="144806" x="4876800" y="3467100"/>
          <p14:tracePt t="144839" x="4864100" y="3467100"/>
          <p14:tracePt t="145229" x="4857750" y="3460750"/>
          <p14:tracePt t="145493" x="4857750" y="3454400"/>
          <p14:tracePt t="145950" x="4864100" y="3448050"/>
          <p14:tracePt t="146045" x="4876800" y="3448050"/>
          <p14:tracePt t="146062" x="4883150" y="3441700"/>
          <p14:tracePt t="146093" x="4889500" y="3435350"/>
          <p14:tracePt t="146101" x="4902200" y="3429000"/>
          <p14:tracePt t="146117" x="4908550" y="3422650"/>
          <p14:tracePt t="146149" x="4914900" y="3416300"/>
          <p14:tracePt t="146189" x="4921250" y="3409950"/>
          <p14:tracePt t="146206" x="4927600" y="3409950"/>
          <p14:tracePt t="146222" x="4933950" y="3409950"/>
          <p14:tracePt t="146237" x="4946650" y="3409950"/>
          <p14:tracePt t="146270" x="4953000" y="3409950"/>
          <p14:tracePt t="146302" x="4959350" y="3409950"/>
          <p14:tracePt t="146309" x="4965700" y="3409950"/>
          <p14:tracePt t="146357" x="4978400" y="3409950"/>
          <p14:tracePt t="146374" x="4984750" y="3403600"/>
          <p14:tracePt t="146574" x="4991100" y="3403600"/>
          <p14:tracePt t="146582" x="4997450" y="3403600"/>
          <p14:tracePt t="146597" x="5022850" y="3416300"/>
          <p14:tracePt t="146614" x="5029200" y="3416300"/>
          <p14:tracePt t="146622" x="5035550" y="3422650"/>
          <p14:tracePt t="146654" x="5048250" y="3422650"/>
          <p14:tracePt t="146662" x="5054600" y="3429000"/>
          <p14:tracePt t="146798" x="5067300" y="3435350"/>
          <p14:tracePt t="146806" x="5080000" y="3435350"/>
          <p14:tracePt t="146814" x="5099050" y="3454400"/>
          <p14:tracePt t="146822" x="5118100" y="3467100"/>
          <p14:tracePt t="146837" x="5149850" y="3492500"/>
          <p14:tracePt t="146854" x="5168900" y="3524250"/>
          <p14:tracePt t="146871" x="5175250" y="3536950"/>
          <p14:tracePt t="146887" x="5181600" y="3556000"/>
          <p14:tracePt t="146904" x="5181600" y="3562350"/>
          <p14:tracePt t="146921" x="5187950" y="3568700"/>
          <p14:tracePt t="146954" x="5187950" y="3575050"/>
          <p14:tracePt t="147062" x="5187950" y="3587750"/>
          <p14:tracePt t="147070" x="5194300" y="3606800"/>
          <p14:tracePt t="147085" x="5200650" y="3606800"/>
          <p14:tracePt t="147094" x="5207000" y="3613150"/>
          <p14:tracePt t="147110" x="5213350" y="3613150"/>
          <p14:tracePt t="147121" x="5232400" y="3619500"/>
          <p14:tracePt t="147137" x="5251450" y="3619500"/>
          <p14:tracePt t="147154" x="5276850" y="3619500"/>
          <p14:tracePt t="147171" x="5308600" y="3619500"/>
          <p14:tracePt t="147187" x="5340350" y="3632200"/>
          <p14:tracePt t="147204" x="5378450" y="3632200"/>
          <p14:tracePt t="147221" x="5429250" y="3644900"/>
          <p14:tracePt t="147237" x="5448300" y="3657600"/>
          <p14:tracePt t="147254" x="5518150" y="3663950"/>
          <p14:tracePt t="147270" x="5664200" y="3670300"/>
          <p14:tracePt t="147287" x="5746750" y="3702050"/>
          <p14:tracePt t="147304" x="5886450" y="3702050"/>
          <p14:tracePt t="147320" x="6032500" y="3733800"/>
          <p14:tracePt t="147337" x="6127750" y="3740150"/>
          <p14:tracePt t="147354" x="6191250" y="3740150"/>
          <p14:tracePt t="147370" x="6248400" y="3740150"/>
          <p14:tracePt t="147387" x="6305550" y="3740150"/>
          <p14:tracePt t="147404" x="6432550" y="3778250"/>
          <p14:tracePt t="147421" x="6591300" y="3778250"/>
          <p14:tracePt t="147437" x="6731000" y="3778250"/>
          <p14:tracePt t="147454" x="6858000" y="3790950"/>
          <p14:tracePt t="147470" x="6927850" y="3790950"/>
          <p14:tracePt t="147487" x="6965950" y="3790950"/>
          <p14:tracePt t="147504" x="6978650" y="3790950"/>
          <p14:tracePt t="147520" x="6985000" y="3790950"/>
          <p14:tracePt t="147537" x="6991350" y="3790950"/>
          <p14:tracePt t="147570" x="7016750" y="3784600"/>
          <p14:tracePt t="147587" x="7029450" y="3784600"/>
          <p14:tracePt t="147603" x="7048500" y="3778250"/>
          <p14:tracePt t="147621" x="7067550" y="3771900"/>
          <p14:tracePt t="147830" x="7073900" y="3765550"/>
          <p14:tracePt t="147838" x="7067550" y="3765550"/>
          <p14:tracePt t="147846" x="7054850" y="3765550"/>
          <p14:tracePt t="147854" x="7048500" y="3765550"/>
          <p14:tracePt t="147870" x="6985000" y="3765550"/>
          <p14:tracePt t="147887" x="6921500" y="3771900"/>
          <p14:tracePt t="147903" x="6851650" y="3790950"/>
          <p14:tracePt t="147920" x="6800850" y="3790950"/>
          <p14:tracePt t="147937" x="6756400" y="3797300"/>
          <p14:tracePt t="147953" x="6731000" y="3797300"/>
          <p14:tracePt t="147986" x="6718300" y="3797300"/>
          <p14:tracePt t="148003" x="6705600" y="3784600"/>
          <p14:tracePt t="148142" x="6705600" y="3778250"/>
          <p14:tracePt t="148158" x="6718300" y="3778250"/>
          <p14:tracePt t="148166" x="6724650" y="3771900"/>
          <p14:tracePt t="148174" x="6731000" y="3765550"/>
          <p14:tracePt t="148186" x="6737350" y="3765550"/>
          <p14:tracePt t="148203" x="6781800" y="3752850"/>
          <p14:tracePt t="148220" x="6832600" y="3746500"/>
          <p14:tracePt t="148237" x="6921500" y="3702050"/>
          <p14:tracePt t="148253" x="6965950" y="3702050"/>
          <p14:tracePt t="148269" x="7016750" y="3695700"/>
          <p14:tracePt t="148286" x="7054850" y="3695700"/>
          <p14:tracePt t="148303" x="7099300" y="3676650"/>
          <p14:tracePt t="148320" x="7137400" y="3676650"/>
          <p14:tracePt t="148336" x="7207250" y="3670300"/>
          <p14:tracePt t="148353" x="7258050" y="3670300"/>
          <p14:tracePt t="148369" x="7283450" y="3670300"/>
          <p14:tracePt t="148386" x="7327900" y="3670300"/>
          <p14:tracePt t="148403" x="7340600" y="3670300"/>
          <p14:tracePt t="148419" x="7346950" y="3670300"/>
          <p14:tracePt t="148518" x="7353300" y="3670300"/>
          <p14:tracePt t="148526" x="7353300" y="3676650"/>
          <p14:tracePt t="148542" x="7353300" y="3695700"/>
          <p14:tracePt t="148558" x="7353300" y="3702050"/>
          <p14:tracePt t="148569" x="7353300" y="3708400"/>
          <p14:tracePt t="148586" x="7353300" y="3727450"/>
          <p14:tracePt t="148603" x="7327900" y="3759200"/>
          <p14:tracePt t="148636" x="7321550" y="3765550"/>
          <p14:tracePt t="148653" x="7308850" y="3778250"/>
          <p14:tracePt t="148669" x="7296150" y="3790950"/>
          <p14:tracePt t="148686" x="7289800" y="3797300"/>
          <p14:tracePt t="148703" x="7264400" y="3803650"/>
          <p14:tracePt t="148719" x="7251700" y="3816350"/>
          <p14:tracePt t="148752" x="7226300" y="3829050"/>
          <p14:tracePt t="148774" x="7207250" y="3829050"/>
          <p14:tracePt t="148786" x="7181850" y="3835400"/>
          <p14:tracePt t="148803" x="7137400" y="3835400"/>
          <p14:tracePt t="148819" x="7099300" y="3848100"/>
          <p14:tracePt t="148836" x="7073900" y="3848100"/>
          <p14:tracePt t="148853" x="6997700" y="3848100"/>
          <p14:tracePt t="148869" x="6921500" y="3848100"/>
          <p14:tracePt t="148886" x="6813550" y="3848100"/>
          <p14:tracePt t="148902" x="6743700" y="3848100"/>
          <p14:tracePt t="148919" x="6699250" y="3848100"/>
          <p14:tracePt t="148936" x="6680200" y="3848100"/>
          <p14:tracePt t="149046" x="6673850" y="3841750"/>
          <p14:tracePt t="149055" x="6673850" y="3829050"/>
          <p14:tracePt t="149061" x="6673850" y="3822700"/>
          <p14:tracePt t="149069" x="6680200" y="3816350"/>
          <p14:tracePt t="149085" x="6769100" y="3778250"/>
          <p14:tracePt t="149102" x="6807200" y="3765550"/>
          <p14:tracePt t="149119" x="6845300" y="3765550"/>
          <p14:tracePt t="149136" x="6883400" y="3752850"/>
          <p14:tracePt t="149152" x="6921500" y="3733800"/>
          <p14:tracePt t="149169" x="6959600" y="3733800"/>
          <p14:tracePt t="149185" x="6991350" y="3733800"/>
          <p14:tracePt t="149202" x="7048500" y="3708400"/>
          <p14:tracePt t="149798" x="7054850" y="3708400"/>
          <p14:tracePt t="149806" x="7073900" y="3708400"/>
          <p14:tracePt t="149846" x="7080250" y="3708400"/>
          <p14:tracePt t="149878" x="7086600" y="3708400"/>
          <p14:tracePt t="149886" x="7092950" y="3708400"/>
          <p14:tracePt t="149902" x="7105650" y="3708400"/>
          <p14:tracePt t="149942" x="7112000" y="3708400"/>
          <p14:tracePt t="149974" x="7124700" y="3702050"/>
          <p14:tracePt t="150102" x="7131050" y="3683000"/>
          <p14:tracePt t="150182" x="7131050" y="3676650"/>
          <p14:tracePt t="150262" x="7131050" y="3670300"/>
          <p14:tracePt t="150278" x="7124700" y="3670300"/>
          <p14:tracePt t="150318" x="7112000" y="3670300"/>
          <p14:tracePt t="150382" x="7086600" y="3670300"/>
          <p14:tracePt t="150398" x="7080250" y="3670300"/>
          <p14:tracePt t="150414" x="7073900" y="3670300"/>
          <p14:tracePt t="150422" x="7061200" y="3676650"/>
          <p14:tracePt t="150455" x="7054850" y="3676650"/>
          <p14:tracePt t="150462" x="7042150" y="3683000"/>
          <p14:tracePt t="150494" x="7035800" y="3689350"/>
          <p14:tracePt t="150526" x="7029450" y="3695700"/>
          <p14:tracePt t="150558" x="7010400" y="3708400"/>
          <p14:tracePt t="150566" x="6997700" y="3727450"/>
          <p14:tracePt t="150574" x="6991350" y="3733800"/>
          <p14:tracePt t="150590" x="6978650" y="3740150"/>
          <p14:tracePt t="150622" x="6972300" y="3746500"/>
          <p14:tracePt t="150654" x="6959600" y="3752850"/>
          <p14:tracePt t="150694" x="6953250" y="3759200"/>
          <p14:tracePt t="150702" x="6946900" y="3759200"/>
          <p14:tracePt t="150710" x="6940550" y="3765550"/>
          <p14:tracePt t="150726" x="6934200" y="3771900"/>
          <p14:tracePt t="150742" x="6927850" y="3778250"/>
          <p14:tracePt t="150774" x="6915150" y="3790950"/>
          <p14:tracePt t="150782" x="6908800" y="3790950"/>
          <p14:tracePt t="150798" x="6902450" y="3797300"/>
          <p14:tracePt t="150806" x="6896100" y="3797300"/>
          <p14:tracePt t="150817" x="6889750" y="3803650"/>
          <p14:tracePt t="150834" x="6877050" y="3810000"/>
          <p14:tracePt t="150854" x="6851650" y="3829050"/>
          <p14:tracePt t="150867" x="6813550" y="3860800"/>
          <p14:tracePt t="150884" x="6781800" y="3879850"/>
          <p14:tracePt t="150901" x="6775450" y="3886200"/>
          <p14:tracePt t="150917" x="6750050" y="3898900"/>
          <p14:tracePt t="150934" x="6743700" y="3905250"/>
          <p14:tracePt t="151118" x="6737350" y="3911600"/>
          <p14:tracePt t="151190" x="6731000" y="3911600"/>
          <p14:tracePt t="151262" x="6724650" y="3911600"/>
          <p14:tracePt t="151318" x="6711950" y="3911600"/>
          <p14:tracePt t="151422" x="6705600" y="3917950"/>
          <p14:tracePt t="151814" x="6699250" y="3917950"/>
          <p14:tracePt t="151822" x="6699250" y="3911600"/>
          <p14:tracePt t="151854" x="6699250" y="3905250"/>
          <p14:tracePt t="151887" x="6699250" y="3898900"/>
          <p14:tracePt t="151894" x="6699250" y="3886200"/>
          <p14:tracePt t="157831" x="6692900" y="3879850"/>
          <p14:tracePt t="157839" x="6680200" y="3879850"/>
          <p14:tracePt t="157848" x="6673850" y="3886200"/>
          <p14:tracePt t="157879" x="6667500" y="3892550"/>
          <p14:tracePt t="157911" x="6661150" y="3892550"/>
          <p14:tracePt t="157927" x="6654800" y="3892550"/>
          <p14:tracePt t="158007" x="6648450" y="3892550"/>
          <p14:tracePt t="192740" x="6642100" y="3892550"/>
          <p14:tracePt t="194644" x="6623050" y="3898900"/>
          <p14:tracePt t="194684" x="6610350" y="3905250"/>
          <p14:tracePt t="200797" x="6616700" y="3911600"/>
          <p14:tracePt t="200805" x="6623050" y="3911600"/>
          <p14:tracePt t="200813" x="6629400" y="3911600"/>
          <p14:tracePt t="200845" x="6642100" y="3911600"/>
          <p14:tracePt t="200853" x="6648450" y="3911600"/>
          <p14:tracePt t="200869" x="6654800" y="3917950"/>
          <p14:tracePt t="200885" x="6661150" y="3917950"/>
          <p14:tracePt t="200893" x="6673850" y="3917950"/>
          <p14:tracePt t="200908" x="6686550" y="3917950"/>
          <p14:tracePt t="200924" x="6692900" y="3917950"/>
          <p14:tracePt t="200941" x="6711950" y="3937000"/>
          <p14:tracePt t="200957" x="6731000" y="3949700"/>
          <p14:tracePt t="200974" x="6769100" y="3949700"/>
          <p14:tracePt t="200991" x="6845300" y="3956050"/>
          <p14:tracePt t="201007" x="6959600" y="3968750"/>
          <p14:tracePt t="201024" x="7061200" y="4000500"/>
          <p14:tracePt t="201041" x="7118350" y="4019550"/>
          <p14:tracePt t="201057" x="7150100" y="4044950"/>
          <p14:tracePt t="201074" x="7156450" y="4044950"/>
          <p14:tracePt t="201077" x="7162800" y="4051300"/>
          <p14:tracePt t="201117" x="7162800" y="4064000"/>
          <p14:tracePt t="201125" x="7162800" y="4108450"/>
          <p14:tracePt t="201133" x="7162800" y="4133850"/>
          <p14:tracePt t="201141" x="7162800" y="4159250"/>
          <p14:tracePt t="201157" x="7162800" y="4216400"/>
          <p14:tracePt t="201174" x="7156450" y="4273550"/>
          <p14:tracePt t="201190" x="7156450" y="4324350"/>
          <p14:tracePt t="201207" x="7156450" y="4362450"/>
          <p14:tracePt t="201224" x="7156450" y="4400550"/>
          <p14:tracePt t="201240" x="7156450" y="4419600"/>
          <p14:tracePt t="201257" x="7156450" y="4438650"/>
          <p14:tracePt t="201274" x="7156450" y="4451350"/>
          <p14:tracePt t="201290" x="7156450" y="4470400"/>
          <p14:tracePt t="201307" x="7156450" y="4483100"/>
          <p14:tracePt t="201324" x="7156450" y="4546600"/>
          <p14:tracePt t="201340" x="7156450" y="4572000"/>
          <p14:tracePt t="201357" x="7150100" y="4591050"/>
          <p14:tracePt t="201373" x="7150100" y="4616450"/>
          <p14:tracePt t="201390" x="7143750" y="4629150"/>
          <p14:tracePt t="201407" x="7137400" y="4635500"/>
          <p14:tracePt t="201440" x="7137400" y="4648200"/>
          <p14:tracePt t="201457" x="7137400" y="4654550"/>
          <p14:tracePt t="201473" x="7137400" y="4660900"/>
          <p14:tracePt t="201490" x="7137400" y="4673600"/>
          <p14:tracePt t="201507" x="7137400" y="4686300"/>
          <p14:tracePt t="201523" x="7137400" y="4699000"/>
          <p14:tracePt t="201540" x="7137400" y="4705350"/>
          <p14:tracePt t="201557" x="7137400" y="4711700"/>
          <p14:tracePt t="201590" x="7143750" y="4724400"/>
          <p14:tracePt t="201606" x="7150100" y="4737100"/>
          <p14:tracePt t="201623" x="7162800" y="4756150"/>
          <p14:tracePt t="201640" x="7181850" y="4768850"/>
          <p14:tracePt t="201656" x="7194550" y="4781550"/>
          <p14:tracePt t="201673" x="7200900" y="4787900"/>
          <p14:tracePt t="201690" x="7213600" y="4794250"/>
          <p14:tracePt t="201707" x="7226300" y="4794250"/>
          <p14:tracePt t="201723" x="7232650" y="4800600"/>
          <p14:tracePt t="201740" x="7239000" y="4800600"/>
          <p14:tracePt t="201757" x="7245350" y="4800600"/>
          <p14:tracePt t="203117" x="7251700" y="4800600"/>
          <p14:tracePt t="203173" x="7251700" y="4794250"/>
          <p14:tracePt t="205294" x="7251700" y="4787900"/>
          <p14:tracePt t="205302" x="7251700" y="4775200"/>
          <p14:tracePt t="205310" x="7251700" y="4756150"/>
          <p14:tracePt t="205326" x="7251700" y="4749800"/>
          <p14:tracePt t="205337" x="7251700" y="4743450"/>
          <p14:tracePt t="205354" x="7251700" y="4737100"/>
          <p14:tracePt t="205370" x="7251700" y="4724400"/>
          <p14:tracePt t="205390" x="7251700" y="4718050"/>
          <p14:tracePt t="205403" x="7251700" y="4711700"/>
          <p14:tracePt t="205420" x="7251700" y="4705350"/>
          <p14:tracePt t="205454" x="7251700" y="4692650"/>
          <p14:tracePt t="205462" x="7251700" y="4686300"/>
          <p14:tracePt t="205542" x="7245350" y="4679950"/>
          <p14:tracePt t="208686" x="7239000" y="4679950"/>
          <p14:tracePt t="209062" x="7239000" y="4673600"/>
          <p14:tracePt t="210974" x="7245350" y="4673600"/>
          <p14:tracePt t="210982" x="7251700" y="4673600"/>
          <p14:tracePt t="210990" x="7258050" y="4679950"/>
          <p14:tracePt t="211022" x="7264400" y="4679950"/>
          <p14:tracePt t="211030" x="7270750" y="4686300"/>
          <p14:tracePt t="211063" x="7277100" y="4692650"/>
          <p14:tracePt t="211094" x="7289800" y="4699000"/>
          <p14:tracePt t="211150" x="7308850" y="4718050"/>
          <p14:tracePt t="211246" x="7315200" y="4724400"/>
          <p14:tracePt t="211342" x="7321550" y="4730750"/>
          <p14:tracePt t="211391" x="7327900" y="4737100"/>
          <p14:tracePt t="211398" x="7334250" y="4743450"/>
          <p14:tracePt t="211446" x="7334250" y="4749800"/>
          <p14:tracePt t="211479" x="7334250" y="4756150"/>
          <p14:tracePt t="211510" x="7340600" y="4762500"/>
          <p14:tracePt t="211862" x="7346950" y="4768850"/>
          <p14:tracePt t="211871" x="7346950" y="4781550"/>
          <p14:tracePt t="211881" x="7346950" y="4787900"/>
          <p14:tracePt t="211898" x="7346950" y="4794250"/>
          <p14:tracePt t="211915" x="7346950" y="4806950"/>
          <p14:tracePt t="213582" x="7346950" y="4813300"/>
          <p14:tracePt t="219047" x="7353300" y="4813300"/>
          <p14:tracePt t="231393" x="7327900" y="4857750"/>
          <p14:tracePt t="231401" x="7321550" y="4864100"/>
          <p14:tracePt t="231418" x="7321550" y="4870450"/>
          <p14:tracePt t="231425" x="7315200" y="4876800"/>
          <p14:tracePt t="231833" x="7308850" y="4876800"/>
          <p14:tracePt t="231850" x="7302500" y="4876800"/>
          <p14:tracePt t="231881" x="7296150" y="4883150"/>
          <p14:tracePt t="231977" x="7296150" y="4870450"/>
          <p14:tracePt t="232481" x="7296150" y="4889500"/>
          <p14:tracePt t="232489" x="7296150" y="4895850"/>
          <p14:tracePt t="232497" x="7289800" y="4908550"/>
          <p14:tracePt t="232745" x="7270750" y="4908550"/>
          <p14:tracePt t="232753" x="7258050" y="4908550"/>
          <p14:tracePt t="232763" x="7232650" y="4908550"/>
          <p14:tracePt t="232780" x="7200900" y="4908550"/>
          <p14:tracePt t="232797" x="7143750" y="4908550"/>
          <p14:tracePt t="232813" x="7067550" y="4908550"/>
          <p14:tracePt t="232830" x="6997700" y="4908550"/>
          <p14:tracePt t="232846" x="6927850" y="4908550"/>
          <p14:tracePt t="232863" x="6858000" y="4895850"/>
          <p14:tracePt t="232881" x="6781800" y="4889500"/>
          <p14:tracePt t="232896" x="6699250" y="4876800"/>
          <p14:tracePt t="232913" x="6591300" y="4845050"/>
          <p14:tracePt t="232930" x="6515100" y="4819650"/>
          <p14:tracePt t="232946" x="6432550" y="4800600"/>
          <p14:tracePt t="232963" x="6381750" y="4781550"/>
          <p14:tracePt t="232980" x="6356350" y="4775200"/>
          <p14:tracePt t="232996" x="6311900" y="4775200"/>
          <p14:tracePt t="233013" x="6286500" y="4768850"/>
          <p14:tracePt t="233030" x="6235700" y="4762500"/>
          <p14:tracePt t="233046" x="6184900" y="4762500"/>
          <p14:tracePt t="233063" x="6108700" y="4762500"/>
          <p14:tracePt t="233079" x="6013450" y="4762500"/>
          <p14:tracePt t="233083" x="5988050" y="4762500"/>
          <p14:tracePt t="233096" x="5899150" y="4762500"/>
          <p14:tracePt t="233113" x="5816600" y="4762500"/>
          <p14:tracePt t="233129" x="5734050" y="4762500"/>
          <p14:tracePt t="233146" x="5695950" y="4762500"/>
          <p14:tracePt t="233163" x="5683250" y="4762500"/>
          <p14:tracePt t="233179" x="5657850" y="4756150"/>
          <p14:tracePt t="233481" x="5657850" y="4762500"/>
          <p14:tracePt t="233761" x="5657850" y="4768850"/>
          <p14:tracePt t="233778" x="5657850" y="4781550"/>
          <p14:tracePt t="233873" x="5657850" y="4787900"/>
          <p14:tracePt t="233882" x="5657850" y="4794250"/>
          <p14:tracePt t="233929" x="5657850" y="4800600"/>
          <p14:tracePt t="233946" x="5664200" y="4819650"/>
          <p14:tracePt t="234001" x="5664200" y="4826000"/>
          <p14:tracePt t="234017" x="5670550" y="4845050"/>
          <p14:tracePt t="234034" x="5676900" y="4845050"/>
          <p14:tracePt t="234041" x="5689600" y="4857750"/>
          <p14:tracePt t="234057" x="5695950" y="4857750"/>
          <p14:tracePt t="234066" x="5715000" y="4864100"/>
          <p14:tracePt t="234079" x="5721350" y="4864100"/>
          <p14:tracePt t="234095" x="5734050" y="4870450"/>
          <p14:tracePt t="234113" x="5784850" y="4876800"/>
          <p14:tracePt t="234129" x="5810250" y="4876800"/>
          <p14:tracePt t="234145" x="5835650" y="4895850"/>
          <p14:tracePt t="234162" x="5842000" y="4895850"/>
          <p14:tracePt t="234179" x="5873750" y="4895850"/>
          <p14:tracePt t="234195" x="5892800" y="4895850"/>
          <p14:tracePt t="234212" x="5930900" y="4902200"/>
          <p14:tracePt t="234229" x="5962650" y="4902200"/>
          <p14:tracePt t="234245" x="6007100" y="4902200"/>
          <p14:tracePt t="234262" x="6064250" y="4902200"/>
          <p14:tracePt t="234279" x="6089650" y="4902200"/>
          <p14:tracePt t="234295" x="6102350" y="4902200"/>
          <p14:tracePt t="234329" x="6108700" y="4902200"/>
          <p14:tracePt t="234345" x="6127750" y="4902200"/>
          <p14:tracePt t="234362" x="6140450" y="4902200"/>
          <p14:tracePt t="234379" x="6159500" y="4902200"/>
          <p14:tracePt t="234395" x="6172200" y="4902200"/>
          <p14:tracePt t="234412" x="6178550" y="4902200"/>
          <p14:tracePt t="234428" x="6191250" y="4902200"/>
          <p14:tracePt t="234462" x="6203950" y="4902200"/>
          <p14:tracePt t="234478" x="6210300" y="4895850"/>
          <p14:tracePt t="234495" x="6223000" y="4895850"/>
          <p14:tracePt t="234512" x="6229350" y="4895850"/>
          <p14:tracePt t="234705" x="6235700" y="4895850"/>
          <p14:tracePt t="234745" x="6242050" y="4895850"/>
          <p14:tracePt t="234754" x="6267450" y="4895850"/>
          <p14:tracePt t="234762" x="6280150" y="4895850"/>
          <p14:tracePt t="234778" x="6330950" y="4895850"/>
          <p14:tracePt t="234795" x="6356350" y="4895850"/>
          <p14:tracePt t="234811" x="6388100" y="4902200"/>
          <p14:tracePt t="234828" x="6419850" y="4902200"/>
          <p14:tracePt t="234844" x="6451600" y="4921250"/>
          <p14:tracePt t="234861" x="6489700" y="4940300"/>
          <p14:tracePt t="234878" x="6496050" y="4946650"/>
          <p14:tracePt t="234894" x="6515100" y="4953000"/>
          <p14:tracePt t="234911" x="6527800" y="4953000"/>
          <p14:tracePt t="234927" x="6540500" y="4953000"/>
          <p14:tracePt t="234944" x="6572250" y="4953000"/>
          <p14:tracePt t="234961" x="6591300" y="4953000"/>
          <p14:tracePt t="234978" x="6604000" y="4953000"/>
          <p14:tracePt t="234994" x="6610350" y="4953000"/>
          <p14:tracePt t="235011" x="6629400" y="4953000"/>
          <p14:tracePt t="235028" x="6661150" y="4959350"/>
          <p14:tracePt t="235044" x="6711950" y="4984750"/>
          <p14:tracePt t="235061" x="6775450" y="4997450"/>
          <p14:tracePt t="235078" x="6832600" y="5022850"/>
          <p14:tracePt t="235094" x="6883400" y="5022850"/>
          <p14:tracePt t="235111" x="6921500" y="5029200"/>
          <p14:tracePt t="235128" x="6959600" y="5029200"/>
          <p14:tracePt t="235144" x="6991350" y="5035550"/>
          <p14:tracePt t="235161" x="7010400" y="5035550"/>
          <p14:tracePt t="235177" x="7029450" y="5041900"/>
          <p14:tracePt t="235194" x="7073900" y="5060950"/>
          <p14:tracePt t="235211" x="7099300" y="5067300"/>
          <p14:tracePt t="235227" x="7150100" y="5073650"/>
          <p14:tracePt t="235244" x="7169150" y="5099050"/>
          <p14:tracePt t="235261" x="7207250" y="5149850"/>
          <p14:tracePt t="235278" x="7239000" y="5181600"/>
          <p14:tracePt t="235294" x="7258050" y="5194300"/>
          <p14:tracePt t="235311" x="7289800" y="5219700"/>
          <p14:tracePt t="235328" x="7308850" y="5226050"/>
          <p14:tracePt t="235345" x="7346950" y="5238750"/>
          <p14:tracePt t="235361" x="7359650" y="5251450"/>
          <p14:tracePt t="235378" x="7404100" y="5276850"/>
          <p14:tracePt t="235394" x="7454900" y="5314950"/>
          <p14:tracePt t="235411" x="7531100" y="5372100"/>
          <p14:tracePt t="235428" x="7620000" y="5416550"/>
          <p14:tracePt t="235444" x="7664450" y="5461000"/>
          <p14:tracePt t="235461" x="7696200" y="5486400"/>
          <p14:tracePt t="235477" x="7702550" y="5499100"/>
          <p14:tracePt t="235494" x="7715250" y="5530850"/>
          <p14:tracePt t="235511" x="7721600" y="5530850"/>
          <p14:tracePt t="235527" x="7727950" y="5543550"/>
          <p14:tracePt t="235544" x="7734300" y="5549900"/>
          <p14:tracePt t="235585" x="7734300" y="5556250"/>
          <p14:tracePt t="235626" x="7734300" y="5562600"/>
          <p14:tracePt t="235658" x="7734300" y="5568950"/>
          <p14:tracePt t="235761" x="7734300" y="5581650"/>
          <p14:tracePt t="235770" x="7734300" y="5594350"/>
          <p14:tracePt t="235778" x="7747000" y="5619750"/>
          <p14:tracePt t="235794" x="7778750" y="5645150"/>
          <p14:tracePt t="235811" x="7835900" y="5683250"/>
          <p14:tracePt t="235827" x="7899400" y="5715000"/>
          <p14:tracePt t="235844" x="7943850" y="5734050"/>
          <p14:tracePt t="235861" x="7962900" y="5746750"/>
          <p14:tracePt t="235877" x="7981950" y="5759450"/>
          <p14:tracePt t="235894" x="7988300" y="5759450"/>
          <p14:tracePt t="235927" x="8013700" y="5759450"/>
          <p14:tracePt t="235944" x="8020050" y="5765800"/>
          <p14:tracePt t="235962" x="8026400" y="5772150"/>
          <p14:tracePt t="235977" x="8032750" y="5778500"/>
          <p14:tracePt t="236930" x="8032750" y="5784850"/>
          <p14:tracePt t="237074" x="8026400" y="5784850"/>
          <p14:tracePt t="237234" x="8020050" y="5791200"/>
          <p14:tracePt t="237250" x="8013700" y="5791200"/>
          <p14:tracePt t="237266" x="8001000" y="5810250"/>
          <p14:tracePt t="237282" x="7994650" y="5816600"/>
          <p14:tracePt t="237298" x="7988300" y="5822950"/>
          <p14:tracePt t="237330" x="7981950" y="5829300"/>
          <p14:tracePt t="237562" x="7975600" y="5822950"/>
          <p14:tracePt t="237570" x="7969250" y="5822950"/>
          <p14:tracePt t="237586" x="7962900" y="5829300"/>
          <p14:tracePt t="237602" x="7956550" y="5829300"/>
          <p14:tracePt t="237714" x="7950200" y="5829300"/>
          <p14:tracePt t="237730" x="7950200" y="5822950"/>
          <p14:tracePt t="238162" x="7943850" y="5816600"/>
          <p14:tracePt t="238178" x="7937500" y="5816600"/>
          <p14:tracePt t="238186" x="7924800" y="5816600"/>
          <p14:tracePt t="238202" x="7918450" y="5816600"/>
          <p14:tracePt t="238218" x="7912100" y="5816600"/>
          <p14:tracePt t="238250" x="7905750" y="5816600"/>
          <p14:tracePt t="238298" x="7893050" y="5816600"/>
          <p14:tracePt t="238442" x="7886700" y="5816600"/>
          <p14:tracePt t="238458" x="7880350" y="5816600"/>
          <p14:tracePt t="238466" x="7874000" y="5816600"/>
          <p14:tracePt t="238498" x="7861300" y="5816600"/>
          <p14:tracePt t="238506" x="7854950" y="5816600"/>
          <p14:tracePt t="238522" x="7848600" y="5816600"/>
          <p14:tracePt t="238650" x="7835900" y="5816600"/>
          <p14:tracePt t="238666" x="7823200" y="5816600"/>
          <p14:tracePt t="238682" x="7810500" y="5803900"/>
          <p14:tracePt t="238698" x="7804150" y="5803900"/>
          <p14:tracePt t="238706" x="7791450" y="5803900"/>
          <p14:tracePt t="238722" x="7772400" y="5803900"/>
          <p14:tracePt t="238730" x="7766050" y="5803900"/>
          <p14:tracePt t="238746" x="7753350" y="5803900"/>
          <p14:tracePt t="238758" x="7747000" y="5803900"/>
          <p14:tracePt t="238775" x="7740650" y="5803900"/>
          <p14:tracePt t="238791" x="7734300" y="5803900"/>
          <p14:tracePt t="238811" x="7721600" y="5803900"/>
          <p14:tracePt t="238825" x="7683500" y="5803900"/>
          <p14:tracePt t="238841" x="7658100" y="5803900"/>
          <p14:tracePt t="238858" x="7632700" y="5803900"/>
          <p14:tracePt t="238875" x="7600950" y="5803900"/>
          <p14:tracePt t="238891" x="7588250" y="5803900"/>
          <p14:tracePt t="238908" x="7575550" y="5803900"/>
          <p14:tracePt t="238925" x="7569200" y="5803900"/>
          <p14:tracePt t="238941" x="7562850" y="5803900"/>
          <p14:tracePt t="238974" x="7556500" y="5803900"/>
          <p14:tracePt t="238991" x="7543800" y="5803900"/>
          <p14:tracePt t="239011" x="7537450" y="5803900"/>
          <p14:tracePt t="239024" x="7531100" y="5803900"/>
          <p14:tracePt t="239041" x="7512050" y="5803900"/>
          <p14:tracePt t="239058" x="7499350" y="5803900"/>
          <p14:tracePt t="239098" x="7493000" y="5803900"/>
          <p14:tracePt t="239108" x="7480300" y="5803900"/>
          <p14:tracePt t="239146" x="7473950" y="5803900"/>
          <p14:tracePt t="239178" x="7467600" y="5803900"/>
          <p14:tracePt t="239195" x="7461250" y="5803900"/>
          <p14:tracePt t="239202" x="7442200" y="5803900"/>
          <p14:tracePt t="239218" x="7435850" y="5797550"/>
          <p14:tracePt t="239234" x="7423150" y="5791200"/>
          <p14:tracePt t="239250" x="7416800" y="5784850"/>
          <p14:tracePt t="239266" x="7410450" y="5784850"/>
          <p14:tracePt t="239274" x="7404100" y="5778500"/>
          <p14:tracePt t="239291" x="7397750" y="5772150"/>
          <p14:tracePt t="239308" x="7391400" y="5772150"/>
          <p14:tracePt t="239324" x="7378700" y="5772150"/>
          <p14:tracePt t="239341" x="7353300" y="5753100"/>
          <p14:tracePt t="239357" x="7340600" y="5746750"/>
          <p14:tracePt t="239374" x="7321550" y="5734050"/>
          <p14:tracePt t="239391" x="7277100" y="5715000"/>
          <p14:tracePt t="239407" x="7245350" y="5715000"/>
          <p14:tracePt t="239424" x="7213600" y="5708650"/>
          <p14:tracePt t="239441" x="7181850" y="5708650"/>
          <p14:tracePt t="239457" x="7150100" y="5708650"/>
          <p14:tracePt t="239491" x="7143750" y="5708650"/>
          <p14:tracePt t="239507" x="7118350" y="5708650"/>
          <p14:tracePt t="239524" x="7112000" y="5708650"/>
          <p14:tracePt t="239541" x="7105650" y="5708650"/>
          <p14:tracePt t="239574" x="7073900" y="5708650"/>
          <p14:tracePt t="239579" x="7067550" y="5708650"/>
          <p14:tracePt t="239607" x="7048500" y="5708650"/>
          <p14:tracePt t="239641" x="7035800" y="5715000"/>
          <p14:tracePt t="239722" x="7029450" y="5721350"/>
          <p14:tracePt t="239778" x="7029450" y="5727700"/>
          <p14:tracePt t="239786" x="7023100" y="5740400"/>
          <p14:tracePt t="239818" x="7016750" y="5746750"/>
          <p14:tracePt t="239850" x="7010400" y="5753100"/>
          <p14:tracePt t="239922" x="7004050" y="5753100"/>
          <p14:tracePt t="239931" x="6997700" y="5759450"/>
          <p14:tracePt t="239963" x="6991350" y="5765800"/>
          <p14:tracePt t="239970" x="6985000" y="5772150"/>
          <p14:tracePt t="239978" x="6978650" y="5778500"/>
          <p14:tracePt t="240074" x="6972300" y="5784850"/>
          <p14:tracePt t="240115" x="6965950" y="5791200"/>
          <p14:tracePt t="240122" x="6965950" y="5797550"/>
          <p14:tracePt t="240154" x="6965950" y="5803900"/>
          <p14:tracePt t="240163" x="6965950" y="5810250"/>
          <p14:tracePt t="240173" x="6959600" y="5816600"/>
          <p14:tracePt t="240202" x="6959600" y="5829300"/>
          <p14:tracePt t="240211" x="6959600" y="5835650"/>
          <p14:tracePt t="240227" x="6959600" y="5842000"/>
          <p14:tracePt t="240240" x="6946900" y="5854700"/>
          <p14:tracePt t="240258" x="6934200" y="5886450"/>
          <p14:tracePt t="240273" x="6927850" y="5911850"/>
          <p14:tracePt t="240290" x="6921500" y="5924550"/>
          <p14:tracePt t="240307" x="6915150" y="5949950"/>
          <p14:tracePt t="240370" x="6908800" y="5949950"/>
          <p14:tracePt t="240402" x="6908800" y="5943600"/>
          <p14:tracePt t="240411" x="6908800" y="5937250"/>
          <p14:tracePt t="240418" x="6927850" y="5937250"/>
          <p14:tracePt t="240427" x="6953250" y="5937250"/>
          <p14:tracePt t="240440" x="6985000" y="5937250"/>
          <p14:tracePt t="240457" x="7067550" y="5937250"/>
          <p14:tracePt t="240473" x="7194550" y="5918200"/>
          <p14:tracePt t="240490" x="7258050" y="5905500"/>
          <p14:tracePt t="240507" x="7296150" y="5905500"/>
          <p14:tracePt t="240523" x="7321550" y="5899150"/>
          <p14:tracePt t="240570" x="7334250" y="5899150"/>
          <p14:tracePt t="240586" x="7340600" y="5899150"/>
          <p14:tracePt t="240602" x="7353300" y="5899150"/>
          <p14:tracePt t="240618" x="7366000" y="5899150"/>
          <p14:tracePt t="240627" x="7391400" y="5899150"/>
          <p14:tracePt t="240640" x="7397750" y="5899150"/>
          <p14:tracePt t="240656" x="7429500" y="5880100"/>
          <p14:tracePt t="240673" x="7448550" y="5861050"/>
          <p14:tracePt t="240690" x="7473950" y="5835650"/>
          <p14:tracePt t="240706" x="7480300" y="5835650"/>
          <p14:tracePt t="240723" x="7499350" y="5835650"/>
          <p14:tracePt t="240763" x="7505700" y="5835650"/>
          <p14:tracePt t="240795" x="7512050" y="5835650"/>
          <p14:tracePt t="240866" x="7518400" y="5835650"/>
          <p14:tracePt t="241003" x="7531100" y="5835650"/>
          <p14:tracePt t="241370" x="7505700" y="5835650"/>
          <p14:tracePt t="241379" x="7454900" y="5835650"/>
          <p14:tracePt t="241389" x="7442200" y="5835650"/>
          <p14:tracePt t="241406" x="7385050" y="5835650"/>
          <p14:tracePt t="241422" x="7321550" y="5835650"/>
          <p14:tracePt t="241439" x="7283450" y="5835650"/>
          <p14:tracePt t="241456" x="7239000" y="5835650"/>
          <p14:tracePt t="241472" x="7175500" y="5829300"/>
          <p14:tracePt t="241490" x="7124700" y="5829300"/>
          <p14:tracePt t="241506" x="7054850" y="5829300"/>
          <p14:tracePt t="241522" x="7016750" y="5816600"/>
          <p14:tracePt t="241539" x="6965950" y="5797550"/>
          <p14:tracePt t="241556" x="6934200" y="5791200"/>
          <p14:tracePt t="241572" x="6896100" y="5772150"/>
          <p14:tracePt t="241589" x="6877050" y="5772150"/>
          <p14:tracePt t="241606" x="6826250" y="5759450"/>
          <p14:tracePt t="241622" x="6775450" y="5740400"/>
          <p14:tracePt t="241639" x="6762750" y="5740400"/>
          <p14:tracePt t="241656" x="6718300" y="5740400"/>
          <p14:tracePt t="241672" x="6699250" y="5740400"/>
          <p14:tracePt t="241705" x="6692900" y="5740400"/>
          <p14:tracePt t="241722" x="6686550" y="5740400"/>
          <p14:tracePt t="241739" x="6673850" y="5740400"/>
          <p14:tracePt t="241755" x="6661150" y="5753100"/>
          <p14:tracePt t="241772" x="6654800" y="5753100"/>
          <p14:tracePt t="241789" x="6648450" y="5759450"/>
          <p14:tracePt t="242210" x="6623050" y="5772150"/>
          <p14:tracePt t="242267" x="6623050" y="5778500"/>
          <p14:tracePt t="242275" x="6616700" y="5784850"/>
          <p14:tracePt t="242722" x="6610350" y="5784850"/>
          <p14:tracePt t="242731" x="6597650" y="5784850"/>
          <p14:tracePt t="242795" x="6591300" y="5791200"/>
          <p14:tracePt t="242811" x="6584950" y="5797550"/>
          <p14:tracePt t="242851" x="6584950" y="5810250"/>
          <p14:tracePt t="242859" x="6584950" y="5816600"/>
          <p14:tracePt t="242866" x="6584950" y="5822950"/>
          <p14:tracePt t="242883" x="6584950" y="5829300"/>
          <p14:tracePt t="242898" x="6584950" y="5842000"/>
          <p14:tracePt t="242907" x="6584950" y="5848350"/>
          <p14:tracePt t="242922" x="6584950" y="5861050"/>
          <p14:tracePt t="242938" x="6616700" y="5861050"/>
          <p14:tracePt t="242954" x="6629400" y="5867400"/>
          <p14:tracePt t="243027" x="6635750" y="5867400"/>
          <p14:tracePt t="243067" x="6648450" y="5867400"/>
          <p14:tracePt t="243074" x="6654800" y="5867400"/>
          <p14:tracePt t="243083" x="6661150" y="5861050"/>
          <p14:tracePt t="243091" x="6680200" y="5848350"/>
          <p14:tracePt t="243123" x="6686550" y="5848350"/>
          <p14:tracePt t="243163" x="6692900" y="5842000"/>
          <p14:tracePt t="243195" x="6705600" y="5842000"/>
          <p14:tracePt t="243203" x="6743700" y="5848350"/>
          <p14:tracePt t="243211" x="6750050" y="5861050"/>
          <p14:tracePt t="243221" x="6762750" y="5867400"/>
          <p14:tracePt t="243238" x="6781800" y="5867400"/>
          <p14:tracePt t="243254" x="6788150" y="5873750"/>
          <p14:tracePt t="243347" x="6800850" y="5873750"/>
          <p14:tracePt t="243379" x="6807200" y="5873750"/>
          <p14:tracePt t="243538" x="6813550" y="5873750"/>
          <p14:tracePt t="243594" x="6819900" y="5873750"/>
          <p14:tracePt t="243611" x="6832600" y="5873750"/>
          <p14:tracePt t="243659" x="6838950" y="5873750"/>
          <p14:tracePt t="244138" x="6845300" y="5873750"/>
          <p14:tracePt t="244178" x="6851650" y="5873750"/>
          <p14:tracePt t="244225" x="6864350" y="5873750"/>
          <p14:tracePt t="244233" x="6870700" y="5873750"/>
          <p14:tracePt t="244249" x="6870700" y="5867400"/>
          <p14:tracePt t="244265" x="6870700" y="5861050"/>
          <p14:tracePt t="244297" x="6870700" y="5854700"/>
          <p14:tracePt t="244306" x="6877050" y="5848350"/>
          <p14:tracePt t="244322" x="6883400" y="5829300"/>
          <p14:tracePt t="244353" x="6883400" y="5822950"/>
          <p14:tracePt t="244369" x="6889750" y="5816600"/>
          <p14:tracePt t="245410" x="6883400" y="5816600"/>
          <p14:tracePt t="245618" x="6877050" y="5816600"/>
          <p14:tracePt t="245674" x="6870700" y="5816600"/>
          <p14:tracePt t="246298" x="6864350" y="5816600"/>
          <p14:tracePt t="247691" x="6858000" y="5822950"/>
          <p14:tracePt t="247948" x="6845300" y="5829300"/>
          <p14:tracePt t="247964" x="6838950" y="5835650"/>
          <p14:tracePt t="247979" x="6832600" y="5854700"/>
          <p14:tracePt t="248019" x="6826250" y="5861050"/>
          <p14:tracePt t="248036" x="6819900" y="5867400"/>
          <p14:tracePt t="248756" x="6813550" y="5873750"/>
          <p14:tracePt t="250364" x="6819900" y="5867400"/>
          <p14:tracePt t="250380" x="6819900" y="5861050"/>
          <p14:tracePt t="250420" x="6819900" y="5854700"/>
          <p14:tracePt t="250428" x="6826250" y="5848350"/>
          <p14:tracePt t="250796" x="6832600" y="5842000"/>
          <p14:tracePt t="251932" x="6838950" y="5842000"/>
          <p14:tracePt t="252444" x="6832600" y="5854700"/>
          <p14:tracePt t="252652" x="6826250" y="5861050"/>
          <p14:tracePt t="253220" x="6826250" y="5867400"/>
          <p14:tracePt t="253252" x="6826250" y="5880100"/>
          <p14:tracePt t="253332" x="6819900" y="5886450"/>
          <p14:tracePt t="253340" x="6807200" y="5886450"/>
          <p14:tracePt t="253372" x="6800850" y="5886450"/>
          <p14:tracePt t="253404" x="6794500" y="5880100"/>
          <p14:tracePt t="253484" x="6788150" y="5873750"/>
          <p14:tracePt t="253732" x="6788150" y="5861050"/>
          <p14:tracePt t="253740" x="6788150" y="5854700"/>
          <p14:tracePt t="253756" x="6788150" y="5829300"/>
          <p14:tracePt t="253773" x="6788150" y="5822950"/>
          <p14:tracePt t="253804" x="6788150" y="5816600"/>
          <p14:tracePt t="253852" x="6781800" y="5810250"/>
          <p14:tracePt t="253885" x="6775450" y="5810250"/>
          <p14:tracePt t="253940" x="6769100" y="5803900"/>
          <p14:tracePt t="255508" x="6762750" y="5803900"/>
          <p14:tracePt t="255516" x="6756400" y="5803900"/>
          <p14:tracePt t="255676" x="6750050" y="5803900"/>
          <p14:tracePt t="255756" x="6743700" y="5803900"/>
          <p14:tracePt t="255773" x="6737350" y="5822950"/>
          <p14:tracePt t="259005" x="6737350" y="5829300"/>
          <p14:tracePt t="259141" x="6737350" y="5835650"/>
          <p14:tracePt t="260053" x="6743700" y="5842000"/>
          <p14:tracePt t="260117" x="6750050" y="5842000"/>
          <p14:tracePt t="260126" x="6762750" y="5842000"/>
          <p14:tracePt t="260133" x="6769100" y="5842000"/>
          <p14:tracePt t="260149" x="6775450" y="5842000"/>
          <p14:tracePt t="260157" x="6781800" y="5842000"/>
          <p14:tracePt t="260173" x="6788150" y="5835650"/>
          <p14:tracePt t="260190" x="6794500" y="5829300"/>
          <p14:tracePt t="260221" x="6807200" y="5829300"/>
          <p14:tracePt t="260317" x="6813550" y="5829300"/>
          <p14:tracePt t="260333" x="6813550" y="5835650"/>
          <p14:tracePt t="260629" x="6813550" y="5848350"/>
          <p14:tracePt t="260637" x="6813550" y="5854700"/>
          <p14:tracePt t="260645" x="6813550" y="5861050"/>
          <p14:tracePt t="260838" x="6819900" y="5867400"/>
          <p14:tracePt t="260981" x="6826250" y="5873750"/>
          <p14:tracePt t="260989" x="6826250" y="5880100"/>
          <p14:tracePt t="260997" x="6826250" y="5886450"/>
          <p14:tracePt t="261085" x="6826250" y="5880100"/>
          <p14:tracePt t="261101" x="6826250" y="5867400"/>
          <p14:tracePt t="261149" x="6826250" y="5861050"/>
          <p14:tracePt t="261453" x="6832600" y="5854700"/>
          <p14:tracePt t="261461" x="6838950" y="5854700"/>
          <p14:tracePt t="261541" x="6845300" y="5854700"/>
          <p14:tracePt t="261573" x="6851650" y="5854700"/>
          <p14:tracePt t="261845" x="6845300" y="5861050"/>
          <p14:tracePt t="261861" x="6838950" y="5861050"/>
          <p14:tracePt t="261878" x="6832600" y="5867400"/>
          <p14:tracePt t="261893" x="6813550" y="5867400"/>
          <p14:tracePt t="261910" x="6807200" y="5873750"/>
          <p14:tracePt t="262413" x="6813550" y="5873750"/>
          <p14:tracePt t="262421" x="6813550" y="5867400"/>
          <p14:tracePt t="262453" x="6819900" y="5861050"/>
          <p14:tracePt t="262461" x="6819900" y="5854700"/>
          <p14:tracePt t="262478" x="6819900" y="5848350"/>
          <p14:tracePt t="262509" x="6826250" y="5842000"/>
          <p14:tracePt t="262621" x="6832600" y="5842000"/>
          <p14:tracePt t="262629" x="6845300" y="5842000"/>
          <p14:tracePt t="262645" x="6851650" y="5842000"/>
          <p14:tracePt t="262654" x="6864350" y="5842000"/>
          <p14:tracePt t="262686" x="6870700" y="5842000"/>
          <p14:tracePt t="262693" x="6877050" y="5842000"/>
          <p14:tracePt t="262734" x="6883400" y="5842000"/>
          <p14:tracePt t="262806" x="6896100" y="5842000"/>
          <p14:tracePt t="262814" x="6908800" y="5842000"/>
          <p14:tracePt t="262821" x="6946900" y="5842000"/>
          <p14:tracePt t="262837" x="7010400" y="5861050"/>
          <p14:tracePt t="262854" x="7061200" y="5905500"/>
          <p14:tracePt t="262870" x="7105650" y="5956300"/>
          <p14:tracePt t="262887" x="7118350" y="6000750"/>
          <p14:tracePt t="262904" x="7131050" y="6013450"/>
          <p14:tracePt t="262921" x="7131050" y="6026150"/>
          <p14:tracePt t="262937" x="7143750" y="6045200"/>
          <p14:tracePt t="262954" x="7150100" y="6051550"/>
          <p14:tracePt t="262970" x="7169150" y="6070600"/>
          <p14:tracePt t="262987" x="7188200" y="6083300"/>
          <p14:tracePt t="263005" x="7245350" y="6127750"/>
          <p14:tracePt t="263020" x="7270750" y="6134100"/>
          <p14:tracePt t="263037" x="7289800" y="6146800"/>
          <p14:tracePt t="263054" x="7302500" y="6153150"/>
          <p14:tracePt t="263070" x="7340600" y="6165850"/>
          <p14:tracePt t="263087" x="7359650" y="6184900"/>
          <p14:tracePt t="263104" x="7391400" y="6191250"/>
          <p14:tracePt t="263120" x="7416800" y="6197600"/>
          <p14:tracePt t="263137" x="7435850" y="6223000"/>
          <p14:tracePt t="263154" x="7467600" y="6229350"/>
          <p14:tracePt t="263170" x="7486650" y="6254750"/>
          <p14:tracePt t="263187" x="7499350" y="6254750"/>
          <p14:tracePt t="263204" x="7531100" y="6261100"/>
          <p14:tracePt t="263221" x="7556500" y="6273800"/>
          <p14:tracePt t="263237" x="7588250" y="6280150"/>
          <p14:tracePt t="263254" x="7607300" y="6292850"/>
          <p14:tracePt t="263270" x="7613650" y="6292850"/>
          <p14:tracePt t="263303" x="7632700" y="6292850"/>
          <p14:tracePt t="263320" x="7639050" y="6292850"/>
          <p14:tracePt t="263337" x="7651750" y="6292850"/>
          <p14:tracePt t="263354" x="7670800" y="6299200"/>
          <p14:tracePt t="263387" x="7677150" y="6299200"/>
          <p14:tracePt t="263403" x="7689850" y="6299200"/>
          <p14:tracePt t="263420" x="7696200" y="6299200"/>
          <p14:tracePt t="263454" x="7702550" y="6299200"/>
          <p14:tracePt t="263463" x="7708900" y="6305550"/>
          <p14:tracePt t="263470" x="7715250" y="6311900"/>
          <p14:tracePt t="263487" x="7727950" y="6330950"/>
          <p14:tracePt t="263503" x="7727950" y="6337300"/>
          <p14:tracePt t="263520" x="7740650" y="6350000"/>
          <p14:tracePt t="263537" x="7747000" y="6369050"/>
          <p14:tracePt t="263570" x="7747000" y="6375400"/>
          <p14:tracePt t="263726" x="7753350" y="6381750"/>
          <p14:tracePt t="264758" x="7734300" y="6388100"/>
          <p14:tracePt t="264766" x="7727950" y="6394450"/>
          <p14:tracePt t="264814" x="7721600" y="6400800"/>
          <p14:tracePt t="264822" x="7708900" y="6413500"/>
          <p14:tracePt t="264878" x="7702550" y="6419850"/>
          <p14:tracePt t="265006" x="7696200" y="6426200"/>
          <p14:tracePt t="265038" x="7696200" y="6432550"/>
          <p14:tracePt t="265054" x="7689850" y="6438900"/>
          <p14:tracePt t="265070" x="7677150" y="6438900"/>
          <p14:tracePt t="265110" x="7670800" y="6438900"/>
          <p14:tracePt t="265118" x="7670800" y="6432550"/>
          <p14:tracePt t="265254" x="7664450" y="6426200"/>
          <p14:tracePt t="265822" x="7651750" y="6426200"/>
          <p14:tracePt t="265894" x="7645400" y="6426200"/>
          <p14:tracePt t="265934" x="7639050" y="6426200"/>
          <p14:tracePt t="266078" x="7632700" y="6426200"/>
          <p14:tracePt t="266462" x="7626350" y="6419850"/>
          <p14:tracePt t="266471" x="7626350" y="6407150"/>
          <p14:tracePt t="266486" x="7626350" y="6400800"/>
          <p14:tracePt t="266494" x="7626350" y="6394450"/>
          <p14:tracePt t="266510" x="7626350" y="6388100"/>
          <p14:tracePt t="266542" x="7626350" y="6375400"/>
          <p14:tracePt t="266558" x="7626350" y="6369050"/>
          <p14:tracePt t="266614" x="7626350" y="6362700"/>
          <p14:tracePt t="266622" x="7626350" y="6356350"/>
          <p14:tracePt t="267758" x="7600950" y="6369050"/>
          <p14:tracePt t="267774" x="7575550" y="6369050"/>
          <p14:tracePt t="267782" x="7569200" y="6369050"/>
          <p14:tracePt t="267790" x="7556500" y="6375400"/>
          <p14:tracePt t="267800" x="7531100" y="6375400"/>
          <p14:tracePt t="267816" x="7499350" y="6381750"/>
          <p14:tracePt t="267833" x="7480300" y="6400800"/>
          <p14:tracePt t="267850" x="7442200" y="6407150"/>
          <p14:tracePt t="267866" x="7404100" y="6413500"/>
          <p14:tracePt t="267883" x="7378700" y="6413500"/>
          <p14:tracePt t="267900" x="7340600" y="6413500"/>
          <p14:tracePt t="267916" x="7302500" y="6413500"/>
          <p14:tracePt t="267933" x="7213600" y="6413500"/>
          <p14:tracePt t="267949" x="7207250" y="6413500"/>
          <p14:tracePt t="267966" x="7181850" y="6413500"/>
          <p14:tracePt t="267983" x="7150100" y="6413500"/>
          <p14:tracePt t="267999" x="7112000" y="6413500"/>
          <p14:tracePt t="268016" x="7092950" y="6413500"/>
          <p14:tracePt t="268033" x="7067550" y="6413500"/>
          <p14:tracePt t="268049" x="7054850" y="6413500"/>
          <p14:tracePt t="268066" x="7035800" y="6413500"/>
          <p14:tracePt t="268083" x="7004050" y="6413500"/>
          <p14:tracePt t="268086" x="6997700" y="6413500"/>
          <p14:tracePt t="268099" x="6985000" y="6413500"/>
          <p14:tracePt t="268116" x="6946900" y="6413500"/>
          <p14:tracePt t="268133" x="6908800" y="6413500"/>
          <p14:tracePt t="268149" x="6889750" y="6413500"/>
          <p14:tracePt t="268166" x="6877050" y="6413500"/>
          <p14:tracePt t="268182" x="6864350" y="6413500"/>
          <p14:tracePt t="268199" x="6858000" y="6413500"/>
          <p14:tracePt t="268232" x="6851650" y="6413500"/>
          <p14:tracePt t="268249" x="6826250" y="6413500"/>
          <p14:tracePt t="268265" x="6819900" y="6413500"/>
          <p14:tracePt t="268282" x="6813550" y="6413500"/>
          <p14:tracePt t="268299" x="6788150" y="6413500"/>
          <p14:tracePt t="268315" x="6775450" y="6413500"/>
          <p14:tracePt t="268332" x="6762750" y="6419850"/>
          <p14:tracePt t="268349" x="6743700" y="6419850"/>
          <p14:tracePt t="268382" x="6724650" y="6438900"/>
          <p14:tracePt t="268399" x="6718300" y="6438900"/>
          <p14:tracePt t="268415" x="6711950" y="6438900"/>
          <p14:tracePt t="268432" x="6705600" y="6438900"/>
          <p14:tracePt t="268449" x="6692900" y="6438900"/>
          <p14:tracePt t="268466" x="6686550" y="6438900"/>
          <p14:tracePt t="268486" x="6680200" y="6438900"/>
          <p14:tracePt t="268542" x="6673850" y="6445250"/>
          <p14:tracePt t="268678" x="6661150" y="6445250"/>
          <p14:tracePt t="268894" x="6673850" y="6445250"/>
          <p14:tracePt t="268902" x="6686550" y="6445250"/>
          <p14:tracePt t="268910" x="6711950" y="6445250"/>
          <p14:tracePt t="268919" x="6718300" y="6445250"/>
          <p14:tracePt t="268932" x="6737350" y="6445250"/>
          <p14:tracePt t="268949" x="6756400" y="6445250"/>
          <p14:tracePt t="268965" x="6781800" y="6445250"/>
          <p14:tracePt t="268982" x="6807200" y="6445250"/>
          <p14:tracePt t="268999" x="6826250" y="6445250"/>
          <p14:tracePt t="269015" x="6838950" y="6445250"/>
          <p14:tracePt t="269032" x="6864350" y="6451600"/>
          <p14:tracePt t="269049" x="6902450" y="6457950"/>
          <p14:tracePt t="269065" x="6940550" y="6457950"/>
          <p14:tracePt t="269082" x="6965950" y="6457950"/>
          <p14:tracePt t="269099" x="7010400" y="6477000"/>
          <p14:tracePt t="269115" x="7048500" y="6483350"/>
          <p14:tracePt t="269132" x="7092950" y="6483350"/>
          <p14:tracePt t="269148" x="7137400" y="6489700"/>
          <p14:tracePt t="269165" x="7188200" y="6489700"/>
          <p14:tracePt t="269182" x="7232650" y="6489700"/>
          <p14:tracePt t="269198" x="7264400" y="6489700"/>
          <p14:tracePt t="269215" x="7289800" y="6489700"/>
          <p14:tracePt t="269232" x="7296150" y="6489700"/>
          <p14:tracePt t="269270" x="7302500" y="6489700"/>
          <p14:tracePt t="269282" x="7315200" y="6489700"/>
          <p14:tracePt t="269298" x="7321550" y="6489700"/>
          <p14:tracePt t="269315" x="7334250" y="6489700"/>
          <p14:tracePt t="269332" x="7353300" y="6496050"/>
          <p14:tracePt t="269348" x="7366000" y="6496050"/>
          <p14:tracePt t="269365" x="7385050" y="6496050"/>
          <p14:tracePt t="269470" x="7391400" y="6496050"/>
          <p14:tracePt t="269510" x="7397750" y="6496050"/>
          <p14:tracePt t="269542" x="7416800" y="6496050"/>
          <p14:tracePt t="269551" x="7423150" y="6496050"/>
          <p14:tracePt t="269566" x="7429500" y="6496050"/>
          <p14:tracePt t="269598" x="7435850" y="6502400"/>
          <p14:tracePt t="269606" x="7442200" y="6508750"/>
          <p14:tracePt t="269638" x="7448550" y="6508750"/>
          <p14:tracePt t="269655" x="7454900" y="6508750"/>
          <p14:tracePt t="269702" x="7461250" y="6515100"/>
          <p14:tracePt t="269735" x="7467600" y="6515100"/>
          <p14:tracePt t="269743" x="7480300" y="6515100"/>
          <p14:tracePt t="269751" x="7486650" y="6515100"/>
          <p14:tracePt t="269767" x="7493000" y="6515100"/>
          <p14:tracePt t="269781" x="7499350" y="6515100"/>
          <p14:tracePt t="269798" x="7518400" y="6515100"/>
          <p14:tracePt t="269815" x="7531100" y="6508750"/>
          <p14:tracePt t="269863" x="7550150" y="6508750"/>
          <p14:tracePt t="269878" x="7562850" y="6502400"/>
          <p14:tracePt t="269943" x="7569200" y="6502400"/>
          <p14:tracePt t="269974" x="7581900" y="6502400"/>
          <p14:tracePt t="270527" x="7581900" y="6508750"/>
          <p14:tracePt t="270662" x="7581900" y="6515100"/>
          <p14:tracePt t="270702" x="7575550" y="6521450"/>
          <p14:tracePt t="270783" x="7575550" y="6540500"/>
          <p14:tracePt t="272055" x="7569200" y="6546850"/>
          <p14:tracePt t="272527" x="7562850" y="6546850"/>
          <p14:tracePt t="272599" x="7562850" y="6540500"/>
          <p14:tracePt t="274087" x="7556500" y="6540500"/>
          <p14:tracePt t="274095" x="7550150" y="6540500"/>
          <p14:tracePt t="274103" x="7537450" y="6540500"/>
          <p14:tracePt t="274111" x="7524750" y="6540500"/>
          <p14:tracePt t="274128" x="7499350" y="6546850"/>
          <p14:tracePt t="274144" x="7493000" y="6546850"/>
          <p14:tracePt t="274161" x="7480300" y="6546850"/>
          <p14:tracePt t="274177" x="7461250" y="6546850"/>
          <p14:tracePt t="274211" x="7454900" y="6546850"/>
          <p14:tracePt t="274227" x="7378700" y="6534150"/>
          <p14:tracePt t="274244" x="7346950" y="6527800"/>
          <p14:tracePt t="274261" x="7340600" y="6527800"/>
          <p14:tracePt t="274383" x="7334250" y="6521450"/>
          <p14:tracePt t="274391" x="7334250" y="6508750"/>
          <p14:tracePt t="274399" x="7334250" y="6502400"/>
          <p14:tracePt t="274411" x="7340600" y="6502400"/>
          <p14:tracePt t="274427" x="7378700" y="6489700"/>
          <p14:tracePt t="274444" x="7397750" y="6483350"/>
          <p14:tracePt t="274461" x="7423150" y="6477000"/>
          <p14:tracePt t="274477" x="7435850" y="6477000"/>
          <p14:tracePt t="274494" x="7442200" y="6464300"/>
          <p14:tracePt t="274512" x="7448550" y="6464300"/>
          <p14:tracePt t="274543" x="7454900" y="6464300"/>
          <p14:tracePt t="274551" x="7467600" y="6464300"/>
          <p14:tracePt t="274567" x="7473950" y="6464300"/>
          <p14:tracePt t="274607" x="7480300" y="6470650"/>
          <p14:tracePt t="274615" x="7486650" y="6477000"/>
          <p14:tracePt t="274631" x="7493000" y="6483350"/>
          <p14:tracePt t="274671" x="7499350" y="6489700"/>
          <p14:tracePt t="274680" x="7505700" y="6496050"/>
          <p14:tracePt t="274719" x="7512050" y="6502400"/>
          <p14:tracePt t="274727" x="7518400" y="6508750"/>
          <p14:tracePt t="275007" x="7518400" y="6515100"/>
          <p14:tracePt t="275287" x="7518400" y="6534150"/>
          <p14:tracePt t="275319" x="7518400" y="6540500"/>
          <p14:tracePt t="275327" x="7512050" y="6546850"/>
          <p14:tracePt t="275423" x="7505700" y="6546850"/>
          <p14:tracePt t="275495" x="7499350" y="6546850"/>
          <p14:tracePt t="276311" x="7486650" y="6546850"/>
          <p14:tracePt t="277223" x="7473950" y="6553200"/>
          <p14:tracePt t="277560" x="7473950" y="6572250"/>
          <p14:tracePt t="279616" x="7486650" y="6578600"/>
          <p14:tracePt t="279632" x="7493000" y="6584950"/>
          <p14:tracePt t="279680" x="7499350" y="6584950"/>
          <p14:tracePt t="279992" x="7505700" y="6591300"/>
          <p14:tracePt t="280064" x="7505700" y="6597650"/>
          <p14:tracePt t="280176" x="7505700" y="6604000"/>
          <p14:tracePt t="280320" x="7505700" y="6610350"/>
          <p14:tracePt t="280688" x="7512050" y="6610350"/>
          <p14:tracePt t="280728" x="7518400" y="6610350"/>
          <p14:tracePt t="280736" x="7524750" y="6616700"/>
          <p14:tracePt t="280808" x="7531100" y="6616700"/>
          <p14:tracePt t="280848" x="7543800" y="6616700"/>
          <p14:tracePt t="281280" x="7550150" y="6616700"/>
          <p14:tracePt t="281296" x="7569200" y="6616700"/>
          <p14:tracePt t="281336" x="7581900" y="6610350"/>
          <p14:tracePt t="281680" x="7581900" y="6616700"/>
          <p14:tracePt t="281696" x="7588250" y="6623050"/>
          <p14:tracePt t="281704" x="7594600" y="6629400"/>
          <p14:tracePt t="281720" x="7594600" y="6635750"/>
          <p14:tracePt t="281736" x="7600950" y="6642100"/>
          <p14:tracePt t="281768" x="7607300" y="6648450"/>
          <p14:tracePt t="281936" x="7613650" y="6648450"/>
          <p14:tracePt t="281968" x="7620000" y="6648450"/>
          <p14:tracePt t="281976" x="7626350" y="6648450"/>
          <p14:tracePt t="282016" x="7626350" y="6642100"/>
          <p14:tracePt t="282024" x="7632700" y="6635750"/>
          <p14:tracePt t="282056" x="7639050" y="6629400"/>
          <p14:tracePt t="282064" x="7639050" y="6623050"/>
          <p14:tracePt t="282080" x="7639050" y="6616700"/>
          <p14:tracePt t="282096" x="7639050" y="6604000"/>
          <p14:tracePt t="282112" x="7645400" y="6597650"/>
          <p14:tracePt t="282144" x="7645400" y="6591300"/>
          <p14:tracePt t="282176" x="7645400" y="6584950"/>
          <p14:tracePt t="282184" x="7645400" y="6578600"/>
          <p14:tracePt t="282224" x="7639050" y="6572250"/>
          <p14:tracePt t="282232" x="7632700" y="6572250"/>
          <p14:tracePt t="282241" x="7626350" y="6572250"/>
          <p14:tracePt t="282254" x="7620000" y="6572250"/>
          <p14:tracePt t="282288" x="7613650" y="6572250"/>
          <p14:tracePt t="282968" x="7607300" y="6572250"/>
          <p14:tracePt t="283520" x="7607300" y="6584950"/>
          <p14:tracePt t="283528" x="7607300" y="6591300"/>
          <p14:tracePt t="283640" x="7613650" y="6597650"/>
          <p14:tracePt t="283800" x="7620000" y="6604000"/>
          <p14:tracePt t="284255" x="7620000" y="6610350"/>
          <p14:tracePt t="284271" x="7613650" y="6610350"/>
          <p14:tracePt t="284288" x="7607300" y="6610350"/>
          <p14:tracePt t="284295" x="7600950" y="6610350"/>
          <p14:tracePt t="285703" x="7588250" y="6610350"/>
          <p14:tracePt t="285767" x="7581900" y="6604000"/>
          <p14:tracePt t="286553" x="7575550" y="6591300"/>
          <p14:tracePt t="286570" x="7575550" y="6572250"/>
          <p14:tracePt t="286578" x="7575550" y="6565900"/>
          <p14:tracePt t="286592" x="7575550" y="6553200"/>
          <p14:tracePt t="286609" x="7562850" y="6527800"/>
          <p14:tracePt t="286648" x="7556500" y="6521450"/>
          <p14:tracePt t="286657" x="7556500" y="6515100"/>
          <p14:tracePt t="286689" x="7556500" y="6508750"/>
          <p14:tracePt t="286697" x="7556500" y="6502400"/>
          <p14:tracePt t="287449" x="7550150" y="6496050"/>
          <p14:tracePt t="287592" x="7543800" y="6496050"/>
          <p14:tracePt t="287601" x="7537450" y="6496050"/>
          <p14:tracePt t="287609" x="7531100" y="6496050"/>
          <p14:tracePt t="287689" x="7524750" y="6489700"/>
          <p14:tracePt t="287697" x="7518400" y="6489700"/>
          <p14:tracePt t="287704" x="7512050" y="6483350"/>
          <p14:tracePt t="287737" x="7512050" y="6477000"/>
          <p14:tracePt t="287881" x="7512050" y="6470650"/>
          <p14:tracePt t="288625" x="7518400" y="6470650"/>
          <p14:tracePt t="289073" x="7531100" y="6470650"/>
          <p14:tracePt t="289105" x="7537450" y="6477000"/>
          <p14:tracePt t="289689" x="7537450" y="6483350"/>
          <p14:tracePt t="289697" x="7537450" y="6496050"/>
          <p14:tracePt t="289737" x="7537450" y="6502400"/>
          <p14:tracePt t="289913" x="7537450" y="6508750"/>
          <p14:tracePt t="290769" x="7543800" y="6508750"/>
          <p14:tracePt t="292482" x="7543800" y="6502400"/>
          <p14:tracePt t="292785" x="7537450" y="6502400"/>
          <p14:tracePt t="292802" x="7531100" y="6502400"/>
          <p14:tracePt t="292818" x="7518400" y="6502400"/>
          <p14:tracePt t="292834" x="7505700" y="6502400"/>
          <p14:tracePt t="292850" x="7480300" y="6502400"/>
          <p14:tracePt t="292857" x="7473950" y="6508750"/>
          <p14:tracePt t="292865" x="7467600" y="6515100"/>
          <p14:tracePt t="292882" x="7461250" y="6521450"/>
          <p14:tracePt t="292914" x="7454900" y="6540500"/>
          <p14:tracePt t="293106" x="7448550" y="6540500"/>
          <p14:tracePt t="293146" x="7442200" y="6540500"/>
          <p14:tracePt t="293354" x="7435850" y="6527800"/>
          <p14:tracePt t="294098" x="7435850" y="6515100"/>
          <p14:tracePt t="294426" x="7435850" y="6508750"/>
          <p14:tracePt t="295650" x="7435850" y="6502400"/>
          <p14:tracePt t="297650" x="7442200" y="6496050"/>
          <p14:tracePt t="297658" x="7448550" y="6496050"/>
          <p14:tracePt t="297666" x="7467600" y="6489700"/>
          <p14:tracePt t="297674" x="7473950" y="6483350"/>
          <p14:tracePt t="297690" x="7486650" y="6470650"/>
          <p14:tracePt t="297874" x="7499350" y="6457950"/>
          <p14:tracePt t="299586" x="7480300" y="6470650"/>
          <p14:tracePt t="299651" x="7473950" y="6477000"/>
          <p14:tracePt t="299715" x="7467600" y="6477000"/>
          <p14:tracePt t="299746" x="7467600" y="6470650"/>
          <p14:tracePt t="299755" x="7467600" y="6464300"/>
          <p14:tracePt t="299970" x="7467600" y="6451600"/>
          <p14:tracePt t="300002" x="7467600" y="6445250"/>
          <p14:tracePt t="300011" x="7467600" y="6413500"/>
          <p14:tracePt t="300019" x="7461250" y="6407150"/>
          <p14:tracePt t="300026" x="7442200" y="6394450"/>
          <p14:tracePt t="300038" x="7423150" y="6343650"/>
          <p14:tracePt t="300055" x="7397750" y="6305550"/>
          <p14:tracePt t="300072" x="7397750" y="6280150"/>
          <p14:tracePt t="300088" x="7378700" y="6254750"/>
          <p14:tracePt t="300093" x="7378700" y="6242050"/>
          <p14:tracePt t="300106" x="7372350" y="6203950"/>
          <p14:tracePt t="300122" x="7308850" y="6146800"/>
          <p14:tracePt t="300138" x="7296150" y="6127750"/>
          <p14:tracePt t="300155" x="7264400" y="6096000"/>
          <p14:tracePt t="300172" x="7213600" y="6064250"/>
          <p14:tracePt t="300188" x="7162800" y="6019800"/>
          <p14:tracePt t="300205" x="7099300" y="5962650"/>
          <p14:tracePt t="300222" x="7004050" y="5880100"/>
          <p14:tracePt t="300238" x="6940550" y="5822950"/>
          <p14:tracePt t="300255" x="6832600" y="5740400"/>
          <p14:tracePt t="300272" x="6769100" y="5670550"/>
          <p14:tracePt t="300288" x="6667500" y="5575300"/>
          <p14:tracePt t="300306" x="6553200" y="5486400"/>
          <p14:tracePt t="300322" x="6496050" y="5461000"/>
          <p14:tracePt t="300338" x="6445250" y="5429250"/>
          <p14:tracePt t="300355" x="6394450" y="5397500"/>
          <p14:tracePt t="300372" x="6362700" y="5384800"/>
          <p14:tracePt t="300388" x="6337300" y="5353050"/>
          <p14:tracePt t="300405" x="6324600" y="5340350"/>
          <p14:tracePt t="300421" x="6299200" y="5321300"/>
          <p14:tracePt t="300438" x="6292850" y="5314950"/>
          <p14:tracePt t="301339" x="6286500" y="5308600"/>
          <p14:tracePt t="301355" x="6286500" y="5302250"/>
          <p14:tracePt t="301386" x="6286500" y="5295900"/>
          <p14:tracePt t="301403" x="6286500" y="5289550"/>
          <p14:tracePt t="301434" x="6292850" y="5270500"/>
          <p14:tracePt t="301442" x="6305550" y="5270500"/>
          <p14:tracePt t="301454" x="6311900" y="5270500"/>
          <p14:tracePt t="301470" x="6330950" y="5270500"/>
          <p14:tracePt t="301487" x="6337300" y="5270500"/>
          <p14:tracePt t="301520" x="6343650" y="5270500"/>
          <p14:tracePt t="301554" x="6324600" y="5270500"/>
          <p14:tracePt t="301562" x="6305550" y="5270500"/>
          <p14:tracePt t="301570" x="6292850" y="5270500"/>
          <p14:tracePt t="301587" x="6254750" y="5270500"/>
          <p14:tracePt t="301603" x="6184900" y="5251450"/>
          <p14:tracePt t="301620" x="6083300" y="5226050"/>
          <p14:tracePt t="301637" x="6019800" y="5143500"/>
          <p14:tracePt t="301653" x="5873750" y="5060950"/>
          <p14:tracePt t="301670" x="5702300" y="4946650"/>
          <p14:tracePt t="301687" x="5461000" y="4762500"/>
          <p14:tracePt t="301703" x="5257800" y="4591050"/>
          <p14:tracePt t="301720" x="5003800" y="4406900"/>
          <p14:tracePt t="301737" x="4775200" y="4248150"/>
          <p14:tracePt t="301754" x="4362450" y="3924300"/>
          <p14:tracePt t="301770" x="4025900" y="3689350"/>
          <p14:tracePt t="301787" x="3765550" y="3441700"/>
          <p14:tracePt t="301804" x="3511550" y="3244850"/>
          <p14:tracePt t="301820" x="3263900" y="2959100"/>
          <p14:tracePt t="301837" x="2997200" y="2654300"/>
          <p14:tracePt t="301853" x="2724150" y="2368550"/>
          <p14:tracePt t="301870" x="2546350" y="2139950"/>
          <p14:tracePt t="301887" x="2400300" y="1955800"/>
          <p14:tracePt t="301904" x="2279650" y="1803400"/>
          <p14:tracePt t="301920" x="2222500" y="1670050"/>
          <p14:tracePt t="301937" x="2184400" y="1562100"/>
          <p14:tracePt t="301954" x="2108200" y="1409700"/>
          <p14:tracePt t="301970" x="2044700" y="1289050"/>
          <p14:tracePt t="301987" x="1987550" y="1168400"/>
          <p14:tracePt t="302003" x="1955800" y="1041400"/>
          <p14:tracePt t="302020" x="1898650" y="920750"/>
          <p14:tracePt t="302037" x="1860550" y="831850"/>
          <p14:tracePt t="302053" x="1822450" y="768350"/>
          <p14:tracePt t="302070" x="1816100" y="717550"/>
          <p14:tracePt t="302087" x="1803400" y="654050"/>
          <p14:tracePt t="302103" x="1803400" y="635000"/>
          <p14:tracePt t="302120" x="1778000" y="596900"/>
          <p14:tracePt t="302137" x="1778000" y="571500"/>
          <p14:tracePt t="302154" x="1758950" y="533400"/>
          <p14:tracePt t="302170" x="1746250" y="501650"/>
          <p14:tracePt t="302186" x="1739900" y="488950"/>
          <p14:tracePt t="302203" x="1739900" y="482600"/>
          <p14:tracePt t="302220" x="1733550" y="463550"/>
          <p14:tracePt t="302253" x="1733550" y="450850"/>
          <p14:tracePt t="302270" x="1733550" y="438150"/>
          <p14:tracePt t="302287" x="1714500" y="419100"/>
          <p14:tracePt t="302320" x="1701800" y="393700"/>
          <p14:tracePt t="302354" x="1682750" y="349250"/>
          <p14:tracePt t="302370" x="1670050" y="342900"/>
          <p14:tracePt t="302386" x="1657350" y="323850"/>
          <p14:tracePt t="302403" x="1638300" y="292100"/>
          <p14:tracePt t="302420" x="1612900" y="273050"/>
          <p14:tracePt t="302436" x="1587500" y="241300"/>
          <p14:tracePt t="302453" x="1555750" y="203200"/>
          <p14:tracePt t="303733" x="1454150" y="952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12" y="0"/>
            <a:ext cx="62483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840"/>
    </mc:Choice>
    <mc:Fallback>
      <p:transition spd="slow" advTm="29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20" x="8115300" y="4718050"/>
          <p14:tracePt t="2167" x="8108950" y="4724400"/>
          <p14:tracePt t="2177" x="8102600" y="4724400"/>
          <p14:tracePt t="2184" x="8089900" y="4724400"/>
          <p14:tracePt t="2193" x="8083550" y="4705350"/>
          <p14:tracePt t="2206" x="8077200" y="4699000"/>
          <p14:tracePt t="2224" x="8064500" y="4679950"/>
          <p14:tracePt t="2239" x="8058150" y="4641850"/>
          <p14:tracePt t="2255" x="8051800" y="4610100"/>
          <p14:tracePt t="2272" x="8026400" y="4584700"/>
          <p14:tracePt t="2289" x="8020050" y="4565650"/>
          <p14:tracePt t="2306" x="8001000" y="4552950"/>
          <p14:tracePt t="2322" x="7988300" y="4552950"/>
          <p14:tracePt t="2360" x="7981950" y="4546600"/>
          <p14:tracePt t="2372" x="7975600" y="4527550"/>
          <p14:tracePt t="2389" x="7962900" y="4514850"/>
          <p14:tracePt t="2464" x="7956550" y="4508500"/>
          <p14:tracePt t="2848" x="7950200" y="4508500"/>
          <p14:tracePt t="2856" x="7924800" y="4508500"/>
          <p14:tracePt t="2864" x="7918450" y="4508500"/>
          <p14:tracePt t="2872" x="7912100" y="4508500"/>
          <p14:tracePt t="2888" x="7893050" y="4508500"/>
          <p14:tracePt t="2905" x="7886700" y="4508500"/>
          <p14:tracePt t="2922" x="7874000" y="4508500"/>
          <p14:tracePt t="2938" x="7861300" y="4508500"/>
          <p14:tracePt t="2955" x="7854950" y="4508500"/>
          <p14:tracePt t="2972" x="7848600" y="4508500"/>
          <p14:tracePt t="2988" x="7816850" y="4508500"/>
          <p14:tracePt t="3005" x="7772400" y="4508500"/>
          <p14:tracePt t="3021" x="7721600" y="4470400"/>
          <p14:tracePt t="3039" x="7664450" y="4432300"/>
          <p14:tracePt t="3055" x="7607300" y="4394200"/>
          <p14:tracePt t="3071" x="7569200" y="4375150"/>
          <p14:tracePt t="3088" x="7550150" y="4356100"/>
          <p14:tracePt t="3105" x="7531100" y="4337050"/>
          <p14:tracePt t="3121" x="7505700" y="4311650"/>
          <p14:tracePt t="3138" x="7467600" y="4273550"/>
          <p14:tracePt t="3155" x="7429500" y="4241800"/>
          <p14:tracePt t="3171" x="7404100" y="4229100"/>
          <p14:tracePt t="3188" x="7385050" y="4203700"/>
          <p14:tracePt t="3205" x="7372350" y="4191000"/>
          <p14:tracePt t="3222" x="7359650" y="4178300"/>
          <p14:tracePt t="3238" x="7334250" y="4140200"/>
          <p14:tracePt t="3255" x="7334250" y="4108450"/>
          <p14:tracePt t="3271" x="7327900" y="4083050"/>
          <p14:tracePt t="3288" x="7321550" y="4076700"/>
          <p14:tracePt t="3304" x="7321550" y="4070350"/>
          <p14:tracePt t="3321" x="7321550" y="4051300"/>
          <p14:tracePt t="3338" x="7321550" y="4038600"/>
          <p14:tracePt t="3355" x="7321550" y="4032250"/>
          <p14:tracePt t="3371" x="7321550" y="4025900"/>
          <p14:tracePt t="3425" x="7315200" y="4013200"/>
          <p14:tracePt t="3480" x="7296150" y="3994150"/>
          <p14:tracePt t="3528" x="7289800" y="3987800"/>
          <p14:tracePt t="3928" x="7283450" y="3981450"/>
          <p14:tracePt t="3936" x="7264400" y="3956050"/>
          <p14:tracePt t="3944" x="7258050" y="3949700"/>
          <p14:tracePt t="3960" x="7251700" y="3943350"/>
          <p14:tracePt t="3971" x="7232650" y="3930650"/>
          <p14:tracePt t="3987" x="7226300" y="3924300"/>
          <p14:tracePt t="4004" x="7219950" y="3917950"/>
          <p14:tracePt t="4021" x="7213600" y="3911600"/>
          <p14:tracePt t="4041" x="7207250" y="3886200"/>
          <p14:tracePt t="4057" x="7200900" y="3886200"/>
          <p14:tracePt t="4073" x="7188200" y="3879850"/>
          <p14:tracePt t="4136" x="7181850" y="3873500"/>
          <p14:tracePt t="6137" x="7169150" y="3873500"/>
          <p14:tracePt t="6256" x="7150100" y="3873500"/>
          <p14:tracePt t="6264" x="7137400" y="3873500"/>
          <p14:tracePt t="6273" x="7124700" y="3867150"/>
          <p14:tracePt t="6285" x="7105650" y="3848100"/>
          <p14:tracePt t="6302" x="7029450" y="3803650"/>
          <p14:tracePt t="6320" x="6813550" y="3714750"/>
          <p14:tracePt t="6335" x="6635750" y="3619500"/>
          <p14:tracePt t="6352" x="6438900" y="3517900"/>
          <p14:tracePt t="6369" x="6330950" y="3435350"/>
          <p14:tracePt t="6385" x="6242050" y="3308350"/>
          <p14:tracePt t="6402" x="6153150" y="3098800"/>
          <p14:tracePt t="6419" x="6083300" y="2908300"/>
          <p14:tracePt t="6435" x="6038850" y="2794000"/>
          <p14:tracePt t="6452" x="6032500" y="2724150"/>
          <p14:tracePt t="6469" x="6019800" y="2641600"/>
          <p14:tracePt t="6485" x="6000750" y="2578100"/>
          <p14:tracePt t="6502" x="6000750" y="2514600"/>
          <p14:tracePt t="6519" x="6000750" y="2451100"/>
          <p14:tracePt t="6535" x="6000750" y="2362200"/>
          <p14:tracePt t="6552" x="6007100" y="2279650"/>
          <p14:tracePt t="6568" x="6013450" y="2184400"/>
          <p14:tracePt t="6585" x="6026150" y="2101850"/>
          <p14:tracePt t="6602" x="6045200" y="2051050"/>
          <p14:tracePt t="6618" x="6051550" y="2006600"/>
          <p14:tracePt t="6635" x="6051550" y="1981200"/>
          <p14:tracePt t="6652" x="6057900" y="1949450"/>
          <p14:tracePt t="6668" x="6083300" y="1917700"/>
          <p14:tracePt t="6685" x="6102350" y="1866900"/>
          <p14:tracePt t="6702" x="6127750" y="1828800"/>
          <p14:tracePt t="6718" x="6140450" y="1778000"/>
          <p14:tracePt t="6735" x="6165850" y="1689100"/>
          <p14:tracePt t="6752" x="6172200" y="1663700"/>
          <p14:tracePt t="6768" x="6172200" y="1644650"/>
          <p14:tracePt t="6785" x="6191250" y="1619250"/>
          <p14:tracePt t="6802" x="6203950" y="1600200"/>
          <p14:tracePt t="6818" x="6210300" y="1593850"/>
          <p14:tracePt t="6835" x="6216650" y="1574800"/>
          <p14:tracePt t="6852" x="6223000" y="1568450"/>
          <p14:tracePt t="6868" x="6229350" y="1543050"/>
          <p14:tracePt t="6885" x="6235700" y="1536700"/>
          <p14:tracePt t="6921" x="6242050" y="1530350"/>
          <p14:tracePt t="7961" x="6242050" y="1536700"/>
          <p14:tracePt t="7968" x="6242050" y="1543050"/>
          <p14:tracePt t="8017" x="6242050" y="1549400"/>
          <p14:tracePt t="8089" x="6242050" y="1555750"/>
          <p14:tracePt t="8105" x="6248400" y="1562100"/>
          <p14:tracePt t="8216" x="6261100" y="1562100"/>
          <p14:tracePt t="8233" x="6286500" y="1574800"/>
          <p14:tracePt t="8241" x="6292850" y="1581150"/>
          <p14:tracePt t="8256" x="6299200" y="1581150"/>
          <p14:tracePt t="8601" x="6318250" y="1581150"/>
          <p14:tracePt t="8609" x="6350000" y="1581150"/>
          <p14:tracePt t="8616" x="6362700" y="1581150"/>
          <p14:tracePt t="8633" x="6381750" y="1581150"/>
          <p14:tracePt t="8650" x="6407150" y="1574800"/>
          <p14:tracePt t="8667" x="6426200" y="1574800"/>
          <p14:tracePt t="8683" x="6457950" y="1568450"/>
          <p14:tracePt t="8700" x="6477000" y="1562100"/>
          <p14:tracePt t="8717" x="6502400" y="1562100"/>
          <p14:tracePt t="8733" x="6553200" y="1543050"/>
          <p14:tracePt t="8750" x="6597650" y="1530350"/>
          <p14:tracePt t="8767" x="6635750" y="1504950"/>
          <p14:tracePt t="8784" x="6667500" y="1492250"/>
          <p14:tracePt t="8800" x="6686550" y="1485900"/>
          <p14:tracePt t="8865" x="6692900" y="1479550"/>
          <p14:tracePt t="8921" x="6699250" y="1473200"/>
          <p14:tracePt t="8969" x="6705600" y="1466850"/>
          <p14:tracePt t="9041" x="6705600" y="1460500"/>
          <p14:tracePt t="9249" x="6705600" y="1441450"/>
          <p14:tracePt t="9361" x="6711950" y="1435100"/>
          <p14:tracePt t="9481" x="6718300" y="1435100"/>
          <p14:tracePt t="10953" x="6724650" y="1435100"/>
          <p14:tracePt t="11289" x="6731000" y="1435100"/>
          <p14:tracePt t="12225" x="6743700" y="1435100"/>
          <p14:tracePt t="12289" x="6750050" y="1428750"/>
          <p14:tracePt t="13722" x="6750050" y="1409700"/>
          <p14:tracePt t="13753" x="6750050" y="1403350"/>
          <p14:tracePt t="13770" x="6750050" y="1397000"/>
          <p14:tracePt t="13818" x="6750050" y="1390650"/>
          <p14:tracePt t="13833" x="6750050" y="1377950"/>
          <p14:tracePt t="13842" x="6750050" y="1371600"/>
          <p14:tracePt t="14354" x="6750050" y="1365250"/>
          <p14:tracePt t="14386" x="6750050" y="1358900"/>
          <p14:tracePt t="14569" x="6743700" y="1352550"/>
          <p14:tracePt t="14938" x="6731000" y="1352550"/>
          <p14:tracePt t="14946" x="6718300" y="1352550"/>
          <p14:tracePt t="14953" x="6711950" y="1352550"/>
          <p14:tracePt t="14969" x="6699250" y="1352550"/>
          <p14:tracePt t="14978" x="6692900" y="1352550"/>
          <p14:tracePt t="15009" x="6686550" y="1352550"/>
          <p14:tracePt t="15018" x="6680200" y="1352550"/>
          <p14:tracePt t="15050" x="6667500" y="1352550"/>
          <p14:tracePt t="15114" x="6654800" y="1352550"/>
          <p14:tracePt t="15194" x="6648450" y="1352550"/>
          <p14:tracePt t="15257" x="6642100" y="1352550"/>
          <p14:tracePt t="15337" x="6629400" y="1352550"/>
          <p14:tracePt t="15402" x="6623050" y="1352550"/>
          <p14:tracePt t="15450" x="6616700" y="1358900"/>
          <p14:tracePt t="15642" x="6616700" y="1365250"/>
          <p14:tracePt t="16250" x="6616700" y="1371600"/>
          <p14:tracePt t="17258" x="6616700" y="1384300"/>
          <p14:tracePt t="17290" x="6616700" y="1390650"/>
          <p14:tracePt t="17322" x="6616700" y="1397000"/>
          <p14:tracePt t="17330" x="6616700" y="1403350"/>
          <p14:tracePt t="17338" x="6616700" y="1409700"/>
          <p14:tracePt t="17346" x="6616700" y="1422400"/>
          <p14:tracePt t="17359" x="6616700" y="1435100"/>
          <p14:tracePt t="17376" x="6616700" y="1441450"/>
          <p14:tracePt t="17393" x="6623050" y="1466850"/>
          <p14:tracePt t="18618" x="6623050" y="1460500"/>
          <p14:tracePt t="19827" x="6623050" y="1447800"/>
          <p14:tracePt t="19834" x="6623050" y="1441450"/>
          <p14:tracePt t="19850" x="6623050" y="1435100"/>
          <p14:tracePt t="19866" x="6623050" y="1422400"/>
          <p14:tracePt t="19882" x="6623050" y="1409700"/>
          <p14:tracePt t="19914" x="6623050" y="1403350"/>
          <p14:tracePt t="19946" x="6623050" y="1397000"/>
          <p14:tracePt t="19954" x="6623050" y="1390650"/>
          <p14:tracePt t="19994" x="6623050" y="1377950"/>
          <p14:tracePt t="20002" x="6623050" y="1371600"/>
          <p14:tracePt t="20035" x="6623050" y="1365250"/>
          <p14:tracePt t="20066" x="6623050" y="1346200"/>
          <p14:tracePt t="21659" x="6623050" y="1339850"/>
          <p14:tracePt t="21690" x="6610350" y="1339850"/>
          <p14:tracePt t="21707" x="6584950" y="1346200"/>
          <p14:tracePt t="21738" x="6572250" y="1352550"/>
          <p14:tracePt t="21755" x="6546850" y="1371600"/>
          <p14:tracePt t="21763" x="6540500" y="1371600"/>
          <p14:tracePt t="21779" x="6515100" y="1371600"/>
          <p14:tracePt t="21788" x="6508750" y="1371600"/>
          <p14:tracePt t="21805" x="6502400" y="1377950"/>
          <p14:tracePt t="21826" x="6496050" y="1377950"/>
          <p14:tracePt t="21866" x="6483350" y="1384300"/>
          <p14:tracePt t="21899" x="6477000" y="1384300"/>
          <p14:tracePt t="21907" x="6470650" y="1384300"/>
          <p14:tracePt t="21914" x="6464300" y="1384300"/>
          <p14:tracePt t="21930" x="6451600" y="1384300"/>
          <p14:tracePt t="21939" x="6445250" y="1384300"/>
          <p14:tracePt t="21955" x="6438900" y="1390650"/>
          <p14:tracePt t="21972" x="6432550" y="1390650"/>
          <p14:tracePt t="21988" x="6413500" y="1390650"/>
          <p14:tracePt t="22018" x="6407150" y="1390650"/>
          <p14:tracePt t="22034" x="6400800" y="1390650"/>
          <p14:tracePt t="22066" x="6394450" y="1397000"/>
          <p14:tracePt t="22075" x="6388100" y="1403350"/>
          <p14:tracePt t="22154" x="6381750" y="1403350"/>
          <p14:tracePt t="22187" x="6375400" y="1403350"/>
          <p14:tracePt t="22203" x="6369050" y="1403350"/>
          <p14:tracePt t="22210" x="6362700" y="1403350"/>
          <p14:tracePt t="22243" x="6350000" y="1403350"/>
          <p14:tracePt t="22283" x="6343650" y="1403350"/>
          <p14:tracePt t="22387" x="6337300" y="1403350"/>
          <p14:tracePt t="22451" x="6330950" y="1403350"/>
          <p14:tracePt t="22459" x="6324600" y="1403350"/>
          <p14:tracePt t="22507" x="6318250" y="1403350"/>
          <p14:tracePt t="22546" x="6311900" y="1403350"/>
          <p14:tracePt t="22555" x="6305550" y="1403350"/>
          <p14:tracePt t="22595" x="6299200" y="1403350"/>
          <p14:tracePt t="22651" x="6286500" y="1403350"/>
          <p14:tracePt t="22683" x="6280150" y="1403350"/>
          <p14:tracePt t="22731" x="6273800" y="1409700"/>
          <p14:tracePt t="24258" x="6267450" y="1409700"/>
          <p14:tracePt t="24363" x="6267450" y="1403350"/>
          <p14:tracePt t="24771" x="6267450" y="1397000"/>
          <p14:tracePt t="24779" x="6273800" y="1397000"/>
          <p14:tracePt t="24787" x="6280150" y="1397000"/>
          <p14:tracePt t="24803" x="6311900" y="1397000"/>
          <p14:tracePt t="24819" x="6388100" y="1390650"/>
          <p14:tracePt t="24836" x="6451600" y="1358900"/>
          <p14:tracePt t="24853" x="6470650" y="1358900"/>
          <p14:tracePt t="24869" x="6477000" y="1358900"/>
          <p14:tracePt t="24939" x="6483350" y="1352550"/>
          <p14:tracePt t="24987" x="6470650" y="1346200"/>
          <p14:tracePt t="24995" x="6451600" y="1346200"/>
          <p14:tracePt t="25003" x="6438900" y="1339850"/>
          <p14:tracePt t="25019" x="6419850" y="1327150"/>
          <p14:tracePt t="25036" x="6400800" y="1327150"/>
          <p14:tracePt t="25053" x="6369050" y="1327150"/>
          <p14:tracePt t="25069" x="6350000" y="1327150"/>
          <p14:tracePt t="25086" x="6343650" y="1327150"/>
          <p14:tracePt t="25102" x="6330950" y="1327150"/>
          <p14:tracePt t="25136" x="6324600" y="1327150"/>
          <p14:tracePt t="25515" x="6318250" y="1333500"/>
          <p14:tracePt t="25555" x="6318250" y="1339850"/>
          <p14:tracePt t="25611" x="6324600" y="1339850"/>
          <p14:tracePt t="25779" x="6337300" y="1346200"/>
          <p14:tracePt t="25795" x="6337300" y="1352550"/>
          <p14:tracePt t="26307" x="6330950" y="1358900"/>
          <p14:tracePt t="26347" x="6324600" y="1365250"/>
          <p14:tracePt t="26619" x="6318250" y="1371600"/>
          <p14:tracePt t="26659" x="6305550" y="1377950"/>
          <p14:tracePt t="26979" x="6299200" y="1377950"/>
          <p14:tracePt t="27299" x="6292850" y="1377950"/>
          <p14:tracePt t="27611" x="6280150" y="1377950"/>
          <p14:tracePt t="27907" x="6273800" y="1377950"/>
          <p14:tracePt t="27955" x="6267450" y="1377950"/>
          <p14:tracePt t="28267" x="6261100" y="1377950"/>
          <p14:tracePt t="28499" x="6248400" y="1377950"/>
          <p14:tracePt t="28515" x="6242050" y="1377950"/>
          <p14:tracePt t="28531" x="6223000" y="1377950"/>
          <p14:tracePt t="28540" x="6216650" y="1371600"/>
          <p14:tracePt t="28549" x="6216650" y="1365250"/>
          <p14:tracePt t="28566" x="6191250" y="1339850"/>
          <p14:tracePt t="28583" x="6165850" y="1327150"/>
          <p14:tracePt t="28599" x="6153150" y="1314450"/>
          <p14:tracePt t="28616" x="6108700" y="1289050"/>
          <p14:tracePt t="28633" x="6089650" y="1276350"/>
          <p14:tracePt t="28649" x="6038850" y="1250950"/>
          <p14:tracePt t="28666" x="5981700" y="1206500"/>
          <p14:tracePt t="28683" x="5949950" y="1187450"/>
          <p14:tracePt t="28699" x="5899150" y="1162050"/>
          <p14:tracePt t="28716" x="5880100" y="1130300"/>
          <p14:tracePt t="28733" x="5848350" y="1111250"/>
          <p14:tracePt t="28749" x="5797550" y="1079500"/>
          <p14:tracePt t="28766" x="5727700" y="1054100"/>
          <p14:tracePt t="28783" x="5651500" y="1016000"/>
          <p14:tracePt t="28799" x="5562600" y="977900"/>
          <p14:tracePt t="28816" x="5473700" y="933450"/>
          <p14:tracePt t="28833" x="5397500" y="908050"/>
          <p14:tracePt t="28849" x="5327650" y="882650"/>
          <p14:tracePt t="28867" x="5270500" y="857250"/>
          <p14:tracePt t="28883" x="5232400" y="838200"/>
          <p14:tracePt t="28899" x="5187950" y="819150"/>
          <p14:tracePt t="28916" x="5137150" y="806450"/>
          <p14:tracePt t="28932" x="5124450" y="800100"/>
          <p14:tracePt t="28949" x="5080000" y="787400"/>
          <p14:tracePt t="28966" x="5060950" y="787400"/>
          <p14:tracePt t="28982" x="5016500" y="762000"/>
          <p14:tracePt t="28999" x="5003800" y="749300"/>
          <p14:tracePt t="29016" x="4978400" y="736600"/>
          <p14:tracePt t="29032" x="4953000" y="730250"/>
          <p14:tracePt t="29049" x="4927600" y="723900"/>
          <p14:tracePt t="29066" x="4921250" y="723900"/>
          <p14:tracePt t="29084" x="4914900" y="723900"/>
          <p14:tracePt t="29099" x="4908550" y="717550"/>
          <p14:tracePt t="29124" x="4902200" y="711200"/>
          <p14:tracePt t="29155" x="4889500" y="711200"/>
          <p14:tracePt t="29163" x="4883150" y="711200"/>
          <p14:tracePt t="29172" x="4870450" y="711200"/>
          <p14:tracePt t="29182" x="4851400" y="711200"/>
          <p14:tracePt t="29199" x="4838700" y="711200"/>
          <p14:tracePt t="29216" x="4819650" y="717550"/>
          <p14:tracePt t="29232" x="4806950" y="723900"/>
          <p14:tracePt t="29266" x="4787900" y="723900"/>
          <p14:tracePt t="29282" x="4775200" y="723900"/>
          <p14:tracePt t="29299" x="4749800" y="723900"/>
          <p14:tracePt t="29316" x="4743450" y="723900"/>
          <p14:tracePt t="29332" x="4737100" y="723900"/>
          <p14:tracePt t="29349" x="4730750" y="723900"/>
          <p14:tracePt t="29365" x="4718050" y="723900"/>
          <p14:tracePt t="29382" x="4711700" y="723900"/>
          <p14:tracePt t="29399" x="4705350" y="723900"/>
          <p14:tracePt t="29415" x="4699000" y="723900"/>
          <p14:tracePt t="29436" x="4686300" y="723900"/>
          <p14:tracePt t="29452" x="4679950" y="723900"/>
          <p14:tracePt t="29469" x="4673600" y="723900"/>
          <p14:tracePt t="29483" x="4654550" y="723900"/>
          <p14:tracePt t="29499" x="4648200" y="723900"/>
          <p14:tracePt t="29515" x="4641850" y="723900"/>
          <p14:tracePt t="29549" x="4622800" y="723900"/>
          <p14:tracePt t="29565" x="4616450" y="723900"/>
          <p14:tracePt t="29582" x="4610100" y="723900"/>
          <p14:tracePt t="29615" x="4597400" y="723900"/>
          <p14:tracePt t="29652" x="4584700" y="723900"/>
          <p14:tracePt t="29684" x="4578350" y="723900"/>
          <p14:tracePt t="29700" x="4572000" y="723900"/>
          <p14:tracePt t="29708" x="4565650" y="723900"/>
          <p14:tracePt t="29715" x="4552950" y="742950"/>
          <p14:tracePt t="29732" x="4540250" y="742950"/>
          <p14:tracePt t="29748" x="4527550" y="749300"/>
          <p14:tracePt t="29765" x="4502150" y="762000"/>
          <p14:tracePt t="29782" x="4483100" y="774700"/>
          <p14:tracePt t="29798" x="4470400" y="781050"/>
          <p14:tracePt t="29815" x="4464050" y="787400"/>
          <p14:tracePt t="29853" x="4445000" y="787400"/>
          <p14:tracePt t="29868" x="4438650" y="787400"/>
          <p14:tracePt t="29900" x="4432300" y="787400"/>
          <p14:tracePt t="29908" x="4425950" y="787400"/>
          <p14:tracePt t="29916" x="4413250" y="787400"/>
          <p14:tracePt t="29988" x="4406900" y="787400"/>
          <p14:tracePt t="29996" x="4400550" y="793750"/>
          <p14:tracePt t="30036" x="4400550" y="800100"/>
          <p14:tracePt t="30044" x="4394200" y="806450"/>
          <p14:tracePt t="30092" x="4394200" y="812800"/>
          <p14:tracePt t="30100" x="4381500" y="825500"/>
          <p14:tracePt t="30116" x="4375150" y="831850"/>
          <p14:tracePt t="30132" x="4368800" y="844550"/>
          <p14:tracePt t="30268" x="4375150" y="850900"/>
          <p14:tracePt t="30285" x="4381500" y="850900"/>
          <p14:tracePt t="32380" x="4406900" y="857250"/>
          <p14:tracePt t="33788" x="4432300" y="882650"/>
          <p14:tracePt t="33804" x="4438650" y="889000"/>
          <p14:tracePt t="33820" x="4445000" y="889000"/>
          <p14:tracePt t="33828" x="4457700" y="901700"/>
          <p14:tracePt t="33844" x="4464050" y="901700"/>
          <p14:tracePt t="33852" x="4470400" y="901700"/>
          <p14:tracePt t="33862" x="4476750" y="901700"/>
          <p14:tracePt t="33892" x="4483100" y="901700"/>
          <p14:tracePt t="33900" x="4489450" y="908050"/>
          <p14:tracePt t="33932" x="4502150" y="908050"/>
          <p14:tracePt t="33940" x="4514850" y="908050"/>
          <p14:tracePt t="33956" x="4521200" y="908050"/>
          <p14:tracePt t="33965" x="4527550" y="908050"/>
          <p14:tracePt t="33978" x="4540250" y="908050"/>
          <p14:tracePt t="33995" x="4572000" y="908050"/>
          <p14:tracePt t="34011" x="4584700" y="908050"/>
          <p14:tracePt t="34028" x="4616450" y="908050"/>
          <p14:tracePt t="34045" x="4654550" y="908050"/>
          <p14:tracePt t="34061" x="4679950" y="920750"/>
          <p14:tracePt t="34078" x="4730750" y="927100"/>
          <p14:tracePt t="34095" x="4756150" y="933450"/>
          <p14:tracePt t="34111" x="4762500" y="933450"/>
          <p14:tracePt t="34128" x="4775200" y="933450"/>
          <p14:tracePt t="34145" x="4800600" y="939800"/>
          <p14:tracePt t="34188" x="4806950" y="939800"/>
          <p14:tracePt t="34228" x="4813300" y="939800"/>
          <p14:tracePt t="34260" x="4819650" y="939800"/>
          <p14:tracePt t="34316" x="4819650" y="933450"/>
          <p14:tracePt t="34357" x="4819650" y="927100"/>
          <p14:tracePt t="34540" x="4819650" y="933450"/>
          <p14:tracePt t="34548" x="4819650" y="939800"/>
          <p14:tracePt t="34556" x="4832350" y="965200"/>
          <p14:tracePt t="34565" x="4851400" y="971550"/>
          <p14:tracePt t="34578" x="4864100" y="977900"/>
          <p14:tracePt t="34594" x="4927600" y="996950"/>
          <p14:tracePt t="34612" x="4997450" y="1016000"/>
          <p14:tracePt t="34627" x="5048250" y="1016000"/>
          <p14:tracePt t="34644" x="5080000" y="1022350"/>
          <p14:tracePt t="34661" x="5410200" y="755650"/>
          <p14:tracePt t="34678" x="5524500" y="641350"/>
          <p14:tracePt t="34694" x="5568950" y="635000"/>
          <p14:tracePt t="34711" x="5645150" y="654050"/>
          <p14:tracePt t="34728" x="5664200" y="666750"/>
          <p14:tracePt t="34744" x="5683250" y="666750"/>
          <p14:tracePt t="34761" x="5702300" y="666750"/>
          <p14:tracePt t="34777" x="5708650" y="666750"/>
          <p14:tracePt t="34965" x="5715000" y="673100"/>
          <p14:tracePt t="34981" x="5715000" y="679450"/>
          <p14:tracePt t="34997" x="5715000" y="685800"/>
          <p14:tracePt t="35004" x="5708650" y="692150"/>
          <p14:tracePt t="35020" x="5689600" y="698500"/>
          <p14:tracePt t="35029" x="5683250" y="698500"/>
          <p14:tracePt t="35045" x="5664200" y="711200"/>
          <p14:tracePt t="35060" x="5651500" y="711200"/>
          <p14:tracePt t="35077" x="5632450" y="723900"/>
          <p14:tracePt t="35094" x="5607050" y="730250"/>
          <p14:tracePt t="35127" x="5594350" y="730250"/>
          <p14:tracePt t="35144" x="5562600" y="742950"/>
          <p14:tracePt t="35160" x="5556250" y="742950"/>
          <p14:tracePt t="35177" x="5530850" y="742950"/>
          <p14:tracePt t="35194" x="5492750" y="749300"/>
          <p14:tracePt t="35211" x="5473700" y="762000"/>
          <p14:tracePt t="35227" x="5448300" y="768350"/>
          <p14:tracePt t="35244" x="5422900" y="774700"/>
          <p14:tracePt t="35260" x="5384800" y="793750"/>
          <p14:tracePt t="35277" x="5378450" y="800100"/>
          <p14:tracePt t="35294" x="5346700" y="806450"/>
          <p14:tracePt t="35310" x="5327650" y="806450"/>
          <p14:tracePt t="35327" x="5295900" y="812800"/>
          <p14:tracePt t="35344" x="5264150" y="812800"/>
          <p14:tracePt t="35360" x="5238750" y="812800"/>
          <p14:tracePt t="35377" x="5207000" y="819150"/>
          <p14:tracePt t="35393" x="5187950" y="825500"/>
          <p14:tracePt t="35410" x="5168900" y="831850"/>
          <p14:tracePt t="35428" x="5124450" y="850900"/>
          <p14:tracePt t="35443" x="5118100" y="857250"/>
          <p14:tracePt t="35460" x="5092700" y="857250"/>
          <p14:tracePt t="35477" x="5086350" y="863600"/>
          <p14:tracePt t="35494" x="5067300" y="876300"/>
          <p14:tracePt t="35527" x="5016500" y="882650"/>
          <p14:tracePt t="35543" x="5003800" y="882650"/>
          <p14:tracePt t="35560" x="4978400" y="889000"/>
          <p14:tracePt t="35577" x="4953000" y="889000"/>
          <p14:tracePt t="35593" x="4921250" y="901700"/>
          <p14:tracePt t="35627" x="4908550" y="914400"/>
          <p14:tracePt t="35653" x="4902200" y="920750"/>
          <p14:tracePt t="35668" x="4889500" y="927100"/>
          <p14:tracePt t="35677" x="4876800" y="927100"/>
          <p14:tracePt t="35693" x="4864100" y="946150"/>
          <p14:tracePt t="35710" x="4826000" y="958850"/>
          <p14:tracePt t="35727" x="4800600" y="958850"/>
          <p14:tracePt t="35743" x="4781550" y="971550"/>
          <p14:tracePt t="35760" x="4762500" y="971550"/>
          <p14:tracePt t="35777" x="4743450" y="984250"/>
          <p14:tracePt t="35810" x="4724400" y="984250"/>
          <p14:tracePt t="35827" x="4711700" y="984250"/>
          <p14:tracePt t="35844" x="4679950" y="990600"/>
          <p14:tracePt t="35877" x="4673600" y="990600"/>
          <p14:tracePt t="35893" x="4667250" y="990600"/>
          <p14:tracePt t="35910" x="4648200" y="996950"/>
          <p14:tracePt t="35948" x="4641850" y="996950"/>
          <p14:tracePt t="35960" x="4635500" y="996950"/>
          <p14:tracePt t="35977" x="4603750" y="1003300"/>
          <p14:tracePt t="36010" x="4597400" y="1003300"/>
          <p14:tracePt t="36026" x="4584700" y="1003300"/>
          <p14:tracePt t="36043" x="4578350" y="1003300"/>
          <p14:tracePt t="36068" x="4565650" y="1016000"/>
          <p14:tracePt t="36236" x="4559300" y="1022350"/>
          <p14:tracePt t="36269" x="4552950" y="1022350"/>
          <p14:tracePt t="36285" x="4546600" y="1022350"/>
          <p14:tracePt t="36301" x="4540250" y="1022350"/>
          <p14:tracePt t="36317" x="4533900" y="1022350"/>
          <p14:tracePt t="36365" x="4508500" y="1028700"/>
          <p14:tracePt t="36509" x="4502150" y="1028700"/>
          <p14:tracePt t="36708" x="4495800" y="1028700"/>
          <p14:tracePt t="36717" x="4483100" y="1028700"/>
          <p14:tracePt t="36749" x="4476750" y="1028700"/>
          <p14:tracePt t="36764" x="4470400" y="1028700"/>
          <p14:tracePt t="36797" x="4464050" y="1035050"/>
          <p14:tracePt t="36813" x="4451350" y="1035050"/>
          <p14:tracePt t="36845" x="4445000" y="1035050"/>
          <p14:tracePt t="36861" x="4438650" y="1035050"/>
          <p14:tracePt t="36877" x="4432300" y="1035050"/>
          <p14:tracePt t="36893" x="4419600" y="1035050"/>
          <p14:tracePt t="36909" x="4400550" y="1035050"/>
          <p14:tracePt t="36941" x="4394200" y="1035050"/>
          <p14:tracePt t="36948" x="4387850" y="1035050"/>
          <p14:tracePt t="36965" x="4375150" y="1035050"/>
          <p14:tracePt t="37020" x="4368800" y="1041400"/>
          <p14:tracePt t="37053" x="4362450" y="1041400"/>
          <p14:tracePt t="37100" x="4349750" y="1041400"/>
          <p14:tracePt t="37140" x="4343400" y="1041400"/>
          <p14:tracePt t="37181" x="4337050" y="1047750"/>
          <p14:tracePt t="37189" x="4330700" y="1054100"/>
          <p14:tracePt t="37397" x="4324350" y="1060450"/>
          <p14:tracePt t="37413" x="4318000" y="1066800"/>
          <p14:tracePt t="37700" x="4324350" y="1066800"/>
          <p14:tracePt t="37709" x="4337050" y="1066800"/>
          <p14:tracePt t="37717" x="4368800" y="1066800"/>
          <p14:tracePt t="37725" x="4394200" y="1073150"/>
          <p14:tracePt t="37742" x="4464050" y="1092200"/>
          <p14:tracePt t="37758" x="4559300" y="1104900"/>
          <p14:tracePt t="37775" x="4641850" y="1111250"/>
          <p14:tracePt t="37791" x="4711700" y="1117600"/>
          <p14:tracePt t="37808" x="4781550" y="1136650"/>
          <p14:tracePt t="37825" x="4832350" y="1136650"/>
          <p14:tracePt t="37841" x="4914900" y="1136650"/>
          <p14:tracePt t="37858" x="5003800" y="1136650"/>
          <p14:tracePt t="37875" x="5111750" y="1136650"/>
          <p14:tracePt t="37892" x="5372100" y="1143000"/>
          <p14:tracePt t="37908" x="5486400" y="1149350"/>
          <p14:tracePt t="37925" x="5657850" y="1162050"/>
          <p14:tracePt t="37941" x="5765800" y="1162050"/>
          <p14:tracePt t="37958" x="5905500" y="1162050"/>
          <p14:tracePt t="37975" x="6032500" y="1162050"/>
          <p14:tracePt t="37991" x="6184900" y="1155700"/>
          <p14:tracePt t="38008" x="6445250" y="1155700"/>
          <p14:tracePt t="38025" x="6750050" y="1130300"/>
          <p14:tracePt t="38041" x="7080250" y="1060450"/>
          <p14:tracePt t="38058" x="7346950" y="990600"/>
          <p14:tracePt t="38075" x="7524750" y="939800"/>
          <p14:tracePt t="38092" x="7645400" y="933450"/>
          <p14:tracePt t="38108" x="7683500" y="927100"/>
          <p14:tracePt t="38125" x="7702550" y="927100"/>
          <p14:tracePt t="38141" x="7721600" y="927100"/>
          <p14:tracePt t="38158" x="7727950" y="920750"/>
          <p14:tracePt t="38191" x="7747000" y="901700"/>
          <p14:tracePt t="38208" x="7766050" y="895350"/>
          <p14:tracePt t="38225" x="7797800" y="895350"/>
          <p14:tracePt t="38241" x="7835900" y="895350"/>
          <p14:tracePt t="38258" x="7886700" y="889000"/>
          <p14:tracePt t="38274" x="7956550" y="889000"/>
          <p14:tracePt t="38291" x="8070850" y="882650"/>
          <p14:tracePt t="38308" x="8121650" y="863600"/>
          <p14:tracePt t="38324" x="8128000" y="863600"/>
          <p14:tracePt t="38381" x="8134350" y="863600"/>
          <p14:tracePt t="38389" x="8134350" y="869950"/>
          <p14:tracePt t="38405" x="8134350" y="882650"/>
          <p14:tracePt t="38413" x="8134350" y="889000"/>
          <p14:tracePt t="38424" x="8134350" y="895350"/>
          <p14:tracePt t="38620" x="8128000" y="895350"/>
          <p14:tracePt t="38629" x="8108950" y="895350"/>
          <p14:tracePt t="38637" x="8102600" y="895350"/>
          <p14:tracePt t="38645" x="8096250" y="895350"/>
          <p14:tracePt t="38657" x="8077200" y="895350"/>
          <p14:tracePt t="38674" x="8064500" y="901700"/>
          <p14:tracePt t="38691" x="8045450" y="908050"/>
          <p14:tracePt t="38707" x="8032750" y="908050"/>
          <p14:tracePt t="38724" x="8013700" y="908050"/>
          <p14:tracePt t="38741" x="8001000" y="927100"/>
          <p14:tracePt t="38774" x="7988300" y="927100"/>
          <p14:tracePt t="38813" x="7975600" y="927100"/>
          <p14:tracePt t="38822" x="7969250" y="927100"/>
          <p14:tracePt t="38861" x="7962900" y="927100"/>
          <p14:tracePt t="38878" x="7956550" y="933450"/>
          <p14:tracePt t="38894" x="7943850" y="933450"/>
          <p14:tracePt t="38909" x="7937500" y="939800"/>
          <p14:tracePt t="38949" x="7924800" y="946150"/>
          <p14:tracePt t="38965" x="7918450" y="952500"/>
          <p14:tracePt t="38973" x="7905750" y="958850"/>
          <p14:tracePt t="38981" x="7893050" y="958850"/>
          <p14:tracePt t="38990" x="7886700" y="965200"/>
          <p14:tracePt t="39007" x="7886700" y="990600"/>
          <p14:tracePt t="39024" x="7874000" y="1003300"/>
          <p14:tracePt t="39040" x="7861300" y="1009650"/>
          <p14:tracePt t="39074" x="7854950" y="1016000"/>
          <p14:tracePt t="39090" x="7823200" y="1022350"/>
          <p14:tracePt t="39107" x="7816850" y="1028700"/>
          <p14:tracePt t="39133" x="7810500" y="1035050"/>
          <p14:tracePt t="39150" x="7804150" y="1035050"/>
          <p14:tracePt t="39157" x="7797800" y="1035050"/>
          <p14:tracePt t="39174" x="7778750" y="1035050"/>
          <p14:tracePt t="39190" x="7759700" y="1035050"/>
          <p14:tracePt t="39207" x="7727950" y="1035050"/>
          <p14:tracePt t="39224" x="7708900" y="1035050"/>
          <p14:tracePt t="39240" x="7689850" y="1035050"/>
          <p14:tracePt t="39257" x="7677150" y="1035050"/>
          <p14:tracePt t="39274" x="7651750" y="1028700"/>
          <p14:tracePt t="39290" x="7639050" y="1022350"/>
          <p14:tracePt t="39307" x="7620000" y="1016000"/>
          <p14:tracePt t="39324" x="7607300" y="996950"/>
          <p14:tracePt t="39340" x="7600950" y="990600"/>
          <p14:tracePt t="39373" x="7588250" y="984250"/>
          <p14:tracePt t="39381" x="7581900" y="984250"/>
          <p14:tracePt t="39390" x="7575550" y="984250"/>
          <p14:tracePt t="39407" x="7569200" y="984250"/>
          <p14:tracePt t="39423" x="7550150" y="977900"/>
          <p14:tracePt t="39440" x="7537450" y="977900"/>
          <p14:tracePt t="39457" x="7518400" y="977900"/>
          <p14:tracePt t="39473" x="7512050" y="977900"/>
          <p14:tracePt t="39490" x="7505700" y="977900"/>
          <p14:tracePt t="39507" x="7499350" y="977900"/>
          <p14:tracePt t="39524" x="7480300" y="977900"/>
          <p14:tracePt t="39540" x="7467600" y="984250"/>
          <p14:tracePt t="39557" x="7461250" y="990600"/>
          <p14:tracePt t="39590" x="7448550" y="996950"/>
          <p14:tracePt t="39607" x="7442200" y="996950"/>
          <p14:tracePt t="39640" x="7435850" y="996950"/>
          <p14:tracePt t="39657" x="7423150" y="996950"/>
          <p14:tracePt t="39673" x="7416800" y="1003300"/>
          <p14:tracePt t="39725" x="7410450" y="1003300"/>
          <p14:tracePt t="39757" x="7404100" y="1003300"/>
          <p14:tracePt t="39806" x="7391400" y="1009650"/>
          <p14:tracePt t="39853" x="7385050" y="1009650"/>
          <p14:tracePt t="39885" x="7378700" y="1009650"/>
          <p14:tracePt t="39909" x="7372350" y="1009650"/>
          <p14:tracePt t="39949" x="7353300" y="1009650"/>
          <p14:tracePt t="39965" x="7346950" y="1009650"/>
          <p14:tracePt t="39997" x="7334250" y="1016000"/>
          <p14:tracePt t="40053" x="7327900" y="1028700"/>
          <p14:tracePt t="40101" x="7321550" y="1035050"/>
          <p14:tracePt t="40149" x="7315200" y="1035050"/>
          <p14:tracePt t="40197" x="7308850" y="1035050"/>
          <p14:tracePt t="40229" x="7302500" y="1035050"/>
          <p14:tracePt t="40237" x="7289800" y="1035050"/>
          <p14:tracePt t="40253" x="7283450" y="1035050"/>
          <p14:tracePt t="40285" x="7277100" y="1035050"/>
          <p14:tracePt t="40293" x="7251700" y="1035050"/>
          <p14:tracePt t="40301" x="7245350" y="1035050"/>
          <p14:tracePt t="40310" x="7239000" y="1041400"/>
          <p14:tracePt t="40323" x="7232650" y="1041400"/>
          <p14:tracePt t="40339" x="7194550" y="1047750"/>
          <p14:tracePt t="40356" x="7143750" y="1047750"/>
          <p14:tracePt t="40372" x="7131050" y="1047750"/>
          <p14:tracePt t="40389" x="7099300" y="1047750"/>
          <p14:tracePt t="40406" x="7086600" y="1060450"/>
          <p14:tracePt t="40510" x="7080250" y="1060450"/>
          <p14:tracePt t="40517" x="7080250" y="1041400"/>
          <p14:tracePt t="40526" x="7080250" y="1022350"/>
          <p14:tracePt t="40539" x="7080250" y="1016000"/>
          <p14:tracePt t="40556" x="7137400" y="977900"/>
          <p14:tracePt t="40572" x="7181850" y="952500"/>
          <p14:tracePt t="40589" x="7226300" y="952500"/>
          <p14:tracePt t="40606" x="7258050" y="946150"/>
          <p14:tracePt t="40757" x="7251700" y="952500"/>
          <p14:tracePt t="40765" x="7239000" y="965200"/>
          <p14:tracePt t="40773" x="7226300" y="971550"/>
          <p14:tracePt t="40789" x="7207250" y="990600"/>
          <p14:tracePt t="40806" x="7194550" y="990600"/>
          <p14:tracePt t="40822" x="7188200" y="996950"/>
          <p14:tracePt t="41749" x="7194550" y="1003300"/>
          <p14:tracePt t="41758" x="7194550" y="1009650"/>
          <p14:tracePt t="41774" x="7194550" y="1016000"/>
          <p14:tracePt t="41790" x="7200900" y="1022350"/>
          <p14:tracePt t="42933" x="7200900" y="1028700"/>
          <p14:tracePt t="42997" x="7194550" y="1035050"/>
          <p14:tracePt t="43461" x="7188200" y="1035050"/>
          <p14:tracePt t="43478" x="7181850" y="1035050"/>
          <p14:tracePt t="43486" x="7169150" y="1035050"/>
          <p14:tracePt t="43502" x="7162800" y="1035050"/>
          <p14:tracePt t="43517" x="7150100" y="1035050"/>
          <p14:tracePt t="43534" x="7137400" y="1035050"/>
          <p14:tracePt t="43542" x="7118350" y="1035050"/>
          <p14:tracePt t="43553" x="7112000" y="1035050"/>
          <p14:tracePt t="43570" x="7086600" y="1035050"/>
          <p14:tracePt t="43587" x="7054850" y="1035050"/>
          <p14:tracePt t="43603" x="7042150" y="1035050"/>
          <p14:tracePt t="43620" x="7004050" y="1035050"/>
          <p14:tracePt t="43637" x="6978650" y="1035050"/>
          <p14:tracePt t="43653" x="6959600" y="1035050"/>
          <p14:tracePt t="43670" x="6953250" y="1035050"/>
          <p14:tracePt t="43686" x="6921500" y="1035050"/>
          <p14:tracePt t="43703" x="6915150" y="1035050"/>
          <p14:tracePt t="43720" x="6902450" y="1035050"/>
          <p14:tracePt t="43736" x="6877050" y="1035050"/>
          <p14:tracePt t="43753" x="6870700" y="1035050"/>
          <p14:tracePt t="43770" x="6838950" y="1035050"/>
          <p14:tracePt t="43786" x="6832600" y="1035050"/>
          <p14:tracePt t="43803" x="6813550" y="1035050"/>
          <p14:tracePt t="43807" x="6807200" y="1035050"/>
          <p14:tracePt t="43838" x="6800850" y="1035050"/>
          <p14:tracePt t="43846" x="6788150" y="1035050"/>
          <p14:tracePt t="43854" x="6781800" y="1035050"/>
          <p14:tracePt t="43870" x="6775450" y="1035050"/>
          <p14:tracePt t="43893" x="6769100" y="1035050"/>
          <p14:tracePt t="43903" x="6756400" y="1035050"/>
          <p14:tracePt t="43920" x="6750050" y="1035050"/>
          <p14:tracePt t="43942" x="6743700" y="1035050"/>
          <p14:tracePt t="43953" x="6737350" y="1041400"/>
          <p14:tracePt t="43970" x="6731000" y="1047750"/>
          <p14:tracePt t="43986" x="6724650" y="1047750"/>
          <p14:tracePt t="44014" x="6711950" y="1047750"/>
          <p14:tracePt t="44046" x="6705600" y="1047750"/>
          <p14:tracePt t="44054" x="6699250" y="1054100"/>
          <p14:tracePt t="44726" x="6692900" y="1060450"/>
          <p14:tracePt t="44774" x="6699250" y="1073150"/>
          <p14:tracePt t="44781" x="6705600" y="1079500"/>
          <p14:tracePt t="44790" x="6711950" y="1085850"/>
          <p14:tracePt t="44802" x="6718300" y="1085850"/>
          <p14:tracePt t="44819" x="6762750" y="1104900"/>
          <p14:tracePt t="44835" x="6826250" y="1123950"/>
          <p14:tracePt t="44853" x="6921500" y="1149350"/>
          <p14:tracePt t="44869" x="7004050" y="1181100"/>
          <p14:tracePt t="44885" x="7086600" y="1187450"/>
          <p14:tracePt t="44902" x="7175500" y="1187450"/>
          <p14:tracePt t="44919" x="7264400" y="1187450"/>
          <p14:tracePt t="44935" x="7346950" y="1187450"/>
          <p14:tracePt t="44952" x="7429500" y="1187450"/>
          <p14:tracePt t="44969" x="7493000" y="1162050"/>
          <p14:tracePt t="44985" x="7550150" y="1149350"/>
          <p14:tracePt t="45002" x="7607300" y="1111250"/>
          <p14:tracePt t="45019" x="7645400" y="1085850"/>
          <p14:tracePt t="45035" x="7689850" y="1066800"/>
          <p14:tracePt t="45052" x="7708900" y="1047750"/>
          <p14:tracePt t="45069" x="7766050" y="1022350"/>
          <p14:tracePt t="45085" x="7804150" y="1009650"/>
          <p14:tracePt t="45102" x="7861300" y="1009650"/>
          <p14:tracePt t="45119" x="7956550" y="1009650"/>
          <p14:tracePt t="45135" x="8096250" y="1009650"/>
          <p14:tracePt t="45152" x="8204200" y="1009650"/>
          <p14:tracePt t="45169" x="8242300" y="1009650"/>
          <p14:tracePt t="45185" x="8261350" y="996950"/>
          <p14:tracePt t="45406" x="8248650" y="996950"/>
          <p14:tracePt t="45414" x="8223250" y="1003300"/>
          <p14:tracePt t="45422" x="8191500" y="1003300"/>
          <p14:tracePt t="45435" x="8159750" y="1009650"/>
          <p14:tracePt t="45451" x="8089900" y="1009650"/>
          <p14:tracePt t="45469" x="7950200" y="1047750"/>
          <p14:tracePt t="45485" x="7854950" y="1060450"/>
          <p14:tracePt t="45501" x="7759700" y="1066800"/>
          <p14:tracePt t="45518" x="7613650" y="1104900"/>
          <p14:tracePt t="45535" x="7505700" y="1111250"/>
          <p14:tracePt t="45551" x="7366000" y="1123950"/>
          <p14:tracePt t="45568" x="7251700" y="1136650"/>
          <p14:tracePt t="45585" x="7124700" y="1155700"/>
          <p14:tracePt t="45602" x="6972300" y="1155700"/>
          <p14:tracePt t="45618" x="6832600" y="1155700"/>
          <p14:tracePt t="45635" x="6705600" y="1155700"/>
          <p14:tracePt t="45651" x="6610350" y="1155700"/>
          <p14:tracePt t="45668" x="6540500" y="1155700"/>
          <p14:tracePt t="45685" x="6445250" y="1155700"/>
          <p14:tracePt t="45701" x="6356350" y="1149350"/>
          <p14:tracePt t="45718" x="6254750" y="1143000"/>
          <p14:tracePt t="45735" x="6159500" y="1130300"/>
          <p14:tracePt t="45751" x="6057900" y="1111250"/>
          <p14:tracePt t="45768" x="5981700" y="1104900"/>
          <p14:tracePt t="45785" x="5918200" y="1085850"/>
          <p14:tracePt t="45801" x="5873750" y="1066800"/>
          <p14:tracePt t="45818" x="5848350" y="1066800"/>
          <p14:tracePt t="45835" x="5791200" y="1066800"/>
          <p14:tracePt t="45851" x="5759450" y="1054100"/>
          <p14:tracePt t="45868" x="5740400" y="1054100"/>
          <p14:tracePt t="45885" x="5715000" y="1041400"/>
          <p14:tracePt t="45901" x="5695950" y="1022350"/>
          <p14:tracePt t="45918" x="5657850" y="1009650"/>
          <p14:tracePt t="45934" x="5632450" y="990600"/>
          <p14:tracePt t="45951" x="5626100" y="990600"/>
          <p14:tracePt t="45968" x="5619750" y="984250"/>
          <p14:tracePt t="46001" x="5613400" y="984250"/>
          <p14:tracePt t="46118" x="5626100" y="984250"/>
          <p14:tracePt t="46126" x="5670550" y="990600"/>
          <p14:tracePt t="46134" x="5708650" y="996950"/>
          <p14:tracePt t="46151" x="5784850" y="1035050"/>
          <p14:tracePt t="46168" x="5797550" y="1041400"/>
          <p14:tracePt t="46184" x="5803900" y="1041400"/>
          <p14:tracePt t="46201" x="5816600" y="1041400"/>
          <p14:tracePt t="46218" x="5829300" y="1041400"/>
          <p14:tracePt t="46234" x="5861050" y="1041400"/>
          <p14:tracePt t="46251" x="5886450" y="1041400"/>
          <p14:tracePt t="46268" x="5873750" y="1085850"/>
          <p14:tracePt t="46301" x="5899150" y="1098550"/>
          <p14:tracePt t="46318" x="5905500" y="1104900"/>
          <p14:tracePt t="46334" x="5918200" y="1117600"/>
          <p14:tracePt t="46367" x="5924550" y="1117600"/>
          <p14:tracePt t="46384" x="5943600" y="1117600"/>
          <p14:tracePt t="46401" x="5956300" y="1117600"/>
          <p14:tracePt t="46417" x="5962650" y="1117600"/>
          <p14:tracePt t="46451" x="5969000" y="1117600"/>
          <p14:tracePt t="46467" x="5975350" y="1117600"/>
          <p14:tracePt t="46486" x="5988050" y="1117600"/>
          <p14:tracePt t="46518" x="5994400" y="1117600"/>
          <p14:tracePt t="46614" x="6000750" y="1117600"/>
          <p14:tracePt t="46686" x="6007100" y="1117600"/>
          <p14:tracePt t="46790" x="6032500" y="1117600"/>
          <p14:tracePt t="46854" x="6045200" y="1111250"/>
          <p14:tracePt t="46910" x="6057900" y="1111250"/>
          <p14:tracePt t="46926" x="6076950" y="1098550"/>
          <p14:tracePt t="46966" x="6083300" y="1098550"/>
          <p14:tracePt t="46998" x="6089650" y="1085850"/>
          <p14:tracePt t="47046" x="6096000" y="1085850"/>
          <p14:tracePt t="47078" x="6102350" y="1079500"/>
          <p14:tracePt t="47286" x="6102350" y="1073150"/>
          <p14:tracePt t="47303" x="6102350" y="1060450"/>
          <p14:tracePt t="47326" x="6102350" y="1054100"/>
          <p14:tracePt t="47334" x="6064250" y="1054100"/>
          <p14:tracePt t="47342" x="6057900" y="1054100"/>
          <p14:tracePt t="47350" x="6026150" y="1054100"/>
          <p14:tracePt t="47367" x="5956300" y="1054100"/>
          <p14:tracePt t="47383" x="5905500" y="1054100"/>
          <p14:tracePt t="47400" x="5911850" y="984250"/>
          <p14:tracePt t="47417" x="5905500" y="984250"/>
          <p14:tracePt t="47433" x="5892800" y="971550"/>
          <p14:tracePt t="47450" x="5892800" y="965200"/>
          <p14:tracePt t="47467" x="5886450" y="965200"/>
          <p14:tracePt t="47500" x="5880100" y="958850"/>
          <p14:tracePt t="47534" x="5880100" y="946150"/>
          <p14:tracePt t="47542" x="5880100" y="939800"/>
          <p14:tracePt t="47558" x="5880100" y="933450"/>
          <p14:tracePt t="47574" x="5880100" y="927100"/>
          <p14:tracePt t="47686" x="5880100" y="901700"/>
          <p14:tracePt t="47854" x="5899150" y="882650"/>
          <p14:tracePt t="47870" x="5905500" y="876300"/>
          <p14:tracePt t="48118" x="5911850" y="876300"/>
          <p14:tracePt t="48158" x="5918200" y="882650"/>
          <p14:tracePt t="48166" x="5924550" y="889000"/>
          <p14:tracePt t="48198" x="5937250" y="889000"/>
          <p14:tracePt t="48206" x="5943600" y="889000"/>
          <p14:tracePt t="48216" x="5949950" y="889000"/>
          <p14:tracePt t="48233" x="5981700" y="901700"/>
          <p14:tracePt t="48249" x="6007100" y="908050"/>
          <p14:tracePt t="48266" x="6070600" y="933450"/>
          <p14:tracePt t="48283" x="6127750" y="933450"/>
          <p14:tracePt t="48299" x="6203950" y="965200"/>
          <p14:tracePt t="48303" x="6248400" y="958850"/>
          <p14:tracePt t="48316" x="6273800" y="958850"/>
          <p14:tracePt t="48333" x="6318250" y="958850"/>
          <p14:tracePt t="48349" x="6330950" y="958850"/>
          <p14:tracePt t="48366" x="6350000" y="958850"/>
          <p14:tracePt t="48399" x="6388100" y="946150"/>
          <p14:tracePt t="48416" x="6419850" y="920750"/>
          <p14:tracePt t="48432" x="6445250" y="889000"/>
          <p14:tracePt t="48449" x="6445250" y="831850"/>
          <p14:tracePt t="48466" x="6445250" y="793750"/>
          <p14:tracePt t="48482" x="6445250" y="768350"/>
          <p14:tracePt t="48499" x="6445250" y="755650"/>
          <p14:tracePt t="48566" x="6445250" y="749300"/>
          <p14:tracePt t="48582" x="6438900" y="749300"/>
          <p14:tracePt t="48591" x="6432550" y="749300"/>
          <p14:tracePt t="48599" x="6413500" y="749300"/>
          <p14:tracePt t="48616" x="6394450" y="768350"/>
          <p14:tracePt t="48632" x="6375400" y="781050"/>
          <p14:tracePt t="48649" x="6369050" y="787400"/>
          <p14:tracePt t="48666" x="6356350" y="793750"/>
          <p14:tracePt t="50974" x="6356350" y="806450"/>
          <p14:tracePt t="50991" x="6356350" y="812800"/>
          <p14:tracePt t="50999" x="6356350" y="819150"/>
          <p14:tracePt t="51191" x="6356350" y="825500"/>
          <p14:tracePt t="51263" x="6356350" y="838200"/>
          <p14:tracePt t="51311" x="6356350" y="844550"/>
          <p14:tracePt t="51391" x="6350000" y="863600"/>
          <p14:tracePt t="51527" x="6350000" y="876300"/>
          <p14:tracePt t="51542" x="6350000" y="889000"/>
          <p14:tracePt t="51558" x="6350000" y="914400"/>
          <p14:tracePt t="51567" x="6350000" y="920750"/>
          <p14:tracePt t="51580" x="6362700" y="933450"/>
          <p14:tracePt t="51596" x="6413500" y="958850"/>
          <p14:tracePt t="51614" x="6502400" y="1016000"/>
          <p14:tracePt t="51630" x="6565900" y="1035050"/>
          <p14:tracePt t="51646" x="6635750" y="1073150"/>
          <p14:tracePt t="51663" x="6737350" y="1111250"/>
          <p14:tracePt t="51680" x="6870700" y="1155700"/>
          <p14:tracePt t="51696" x="7029450" y="1193800"/>
          <p14:tracePt t="51713" x="7175500" y="1238250"/>
          <p14:tracePt t="51729" x="7296150" y="1282700"/>
          <p14:tracePt t="51746" x="7372350" y="1289050"/>
          <p14:tracePt t="51763" x="7435850" y="1301750"/>
          <p14:tracePt t="51780" x="7505700" y="1314450"/>
          <p14:tracePt t="51796" x="7562850" y="1327150"/>
          <p14:tracePt t="51800" x="7600950" y="1333500"/>
          <p14:tracePt t="51813" x="7626350" y="1333500"/>
          <p14:tracePt t="51830" x="7715250" y="1333500"/>
          <p14:tracePt t="51846" x="7766050" y="1339850"/>
          <p14:tracePt t="51863" x="7778750" y="1339850"/>
          <p14:tracePt t="51879" x="7791450" y="1339850"/>
          <p14:tracePt t="51896" x="7810500" y="1358900"/>
          <p14:tracePt t="51929" x="7816850" y="1365250"/>
          <p14:tracePt t="51967" x="7823200" y="1371600"/>
          <p14:tracePt t="51999" x="7823200" y="1397000"/>
          <p14:tracePt t="52007" x="7759700" y="1403350"/>
          <p14:tracePt t="52015" x="7747000" y="1409700"/>
          <p14:tracePt t="52030" x="7689850" y="1422400"/>
          <p14:tracePt t="52046" x="7645400" y="1428750"/>
          <p14:tracePt t="52063" x="7613650" y="1435100"/>
          <p14:tracePt t="52079" x="7594600" y="1435100"/>
          <p14:tracePt t="52096" x="7588250" y="1435100"/>
          <p14:tracePt t="52113" x="7550150" y="1422400"/>
          <p14:tracePt t="52129" x="7499350" y="1384300"/>
          <p14:tracePt t="52146" x="7429500" y="1377950"/>
          <p14:tracePt t="52163" x="7327900" y="1339850"/>
          <p14:tracePt t="52179" x="7245350" y="1339850"/>
          <p14:tracePt t="52196" x="7188200" y="1327150"/>
          <p14:tracePt t="52212" x="7137400" y="1314450"/>
          <p14:tracePt t="52230" x="7061200" y="1314450"/>
          <p14:tracePt t="52246" x="6997700" y="1314450"/>
          <p14:tracePt t="52262" x="6915150" y="1314450"/>
          <p14:tracePt t="52279" x="6838950" y="1314450"/>
          <p14:tracePt t="52296" x="6724650" y="1314450"/>
          <p14:tracePt t="52312" x="6648450" y="1314450"/>
          <p14:tracePt t="52329" x="6591300" y="1314450"/>
          <p14:tracePt t="52346" x="6565900" y="1301750"/>
          <p14:tracePt t="52362" x="6534150" y="1295400"/>
          <p14:tracePt t="52396" x="6508750" y="1295400"/>
          <p14:tracePt t="52412" x="6496050" y="1295400"/>
          <p14:tracePt t="52429" x="6470650" y="1295400"/>
          <p14:tracePt t="52446" x="6445250" y="1295400"/>
          <p14:tracePt t="52462" x="6432550" y="1295400"/>
          <p14:tracePt t="52479" x="6419850" y="1295400"/>
          <p14:tracePt t="52496" x="6400800" y="1295400"/>
          <p14:tracePt t="52512" x="6388100" y="1295400"/>
          <p14:tracePt t="52529" x="6375400" y="1295400"/>
          <p14:tracePt t="52546" x="6362700" y="1295400"/>
          <p14:tracePt t="52562" x="6356350" y="1295400"/>
          <p14:tracePt t="52579" x="6337300" y="1295400"/>
          <p14:tracePt t="52595" x="6324600" y="1295400"/>
          <p14:tracePt t="52612" x="6318250" y="1295400"/>
          <p14:tracePt t="52629" x="6305550" y="1295400"/>
          <p14:tracePt t="52646" x="6292850" y="1295400"/>
          <p14:tracePt t="52662" x="6273800" y="1295400"/>
          <p14:tracePt t="52679" x="6267450" y="1295400"/>
          <p14:tracePt t="52695" x="6261100" y="1295400"/>
          <p14:tracePt t="52729" x="6254750" y="1295400"/>
          <p14:tracePt t="52863" x="6267450" y="1295400"/>
          <p14:tracePt t="52871" x="6292850" y="1308100"/>
          <p14:tracePt t="52879" x="6311900" y="1308100"/>
          <p14:tracePt t="52895" x="6318250" y="1314450"/>
          <p14:tracePt t="53015" x="6324600" y="1320800"/>
          <p14:tracePt t="53023" x="6286500" y="1320800"/>
          <p14:tracePt t="53031" x="6267450" y="1320800"/>
          <p14:tracePt t="53045" x="6229350" y="1320800"/>
          <p14:tracePt t="53062" x="6165850" y="1320800"/>
          <p14:tracePt t="53078" x="6127750" y="1320800"/>
          <p14:tracePt t="53095" x="6083300" y="1327150"/>
          <p14:tracePt t="53112" x="6057900" y="1327150"/>
          <p14:tracePt t="53128" x="6045200" y="1327150"/>
          <p14:tracePt t="53145" x="6026150" y="1327150"/>
          <p14:tracePt t="53162" x="6013450" y="1327150"/>
          <p14:tracePt t="53178" x="5975350" y="1346200"/>
          <p14:tracePt t="53195" x="5949950" y="1365250"/>
          <p14:tracePt t="53212" x="5937250" y="1365250"/>
          <p14:tracePt t="53228" x="5899150" y="1365250"/>
          <p14:tracePt t="53245" x="5861050" y="1365250"/>
          <p14:tracePt t="53262" x="5822950" y="1346200"/>
          <p14:tracePt t="53278" x="5784850" y="1339850"/>
          <p14:tracePt t="53295" x="5759450" y="1333500"/>
          <p14:tracePt t="53311" x="5734050" y="1333500"/>
          <p14:tracePt t="53328" x="5721350" y="1333500"/>
          <p14:tracePt t="53345" x="5689600" y="1333500"/>
          <p14:tracePt t="53361" x="5664200" y="1333500"/>
          <p14:tracePt t="53378" x="5626100" y="1333500"/>
          <p14:tracePt t="53395" x="5581650" y="1295400"/>
          <p14:tracePt t="53411" x="5543550" y="1295400"/>
          <p14:tracePt t="53428" x="5492750" y="1295400"/>
          <p14:tracePt t="53445" x="5429250" y="1327150"/>
          <p14:tracePt t="53463" x="5308600" y="1365250"/>
          <p14:tracePt t="53478" x="5238750" y="1371600"/>
          <p14:tracePt t="53495" x="5175250" y="1403350"/>
          <p14:tracePt t="53511" x="5143500" y="1409700"/>
          <p14:tracePt t="53528" x="5099050" y="1409700"/>
          <p14:tracePt t="53545" x="5086350" y="1409700"/>
          <p14:tracePt t="53561" x="5067300" y="1409700"/>
          <p14:tracePt t="53578" x="5054600" y="1409700"/>
          <p14:tracePt t="53595" x="5041900" y="1403350"/>
          <p14:tracePt t="53611" x="5029200" y="1390650"/>
          <p14:tracePt t="53628" x="5010150" y="1390650"/>
          <p14:tracePt t="53645" x="4991100" y="1390650"/>
          <p14:tracePt t="53661" x="4978400" y="1390650"/>
          <p14:tracePt t="53678" x="4946650" y="1390650"/>
          <p14:tracePt t="53695" x="4927600" y="1390650"/>
          <p14:tracePt t="53711" x="4921250" y="1390650"/>
          <p14:tracePt t="53728" x="4895850" y="1390650"/>
          <p14:tracePt t="53745" x="4883150" y="1390650"/>
          <p14:tracePt t="53761" x="4876800" y="1390650"/>
          <p14:tracePt t="53794" x="4864100" y="1390650"/>
          <p14:tracePt t="53815" x="4857750" y="1390650"/>
          <p14:tracePt t="55895" x="4851400" y="1384300"/>
          <p14:tracePt t="55903" x="4864100" y="1282700"/>
          <p14:tracePt t="55912" x="4864100" y="1117600"/>
          <p14:tracePt t="55926" x="4851400" y="558800"/>
          <p14:tracePt t="55942" x="4851400" y="0"/>
          <p14:tracePt t="55991" x="4838700" y="0"/>
          <p14:tracePt t="69321" x="4730750" y="0"/>
          <p14:tracePt t="69329" x="4375150" y="0"/>
          <p14:tracePt t="69337" x="4222750" y="0"/>
          <p14:tracePt t="69348" x="4051300" y="0"/>
          <p14:tracePt t="69364" x="3898900" y="0"/>
          <p14:tracePt t="69381" x="3860800" y="0"/>
          <p14:tracePt t="69398" x="3905250" y="31750"/>
          <p14:tracePt t="69414" x="4241800" y="127000"/>
          <p14:tracePt t="69431" x="4845050" y="323850"/>
          <p14:tracePt t="69448" x="5283200" y="596900"/>
          <p14:tracePt t="69464" x="5448300" y="704850"/>
          <p14:tracePt t="69481" x="5549900" y="806450"/>
          <p14:tracePt t="69497" x="5676900" y="933450"/>
          <p14:tracePt t="69514" x="5791200" y="1060450"/>
          <p14:tracePt t="69531" x="5899150" y="1155700"/>
          <p14:tracePt t="69547" x="6026150" y="1250950"/>
          <p14:tracePt t="69564" x="6121400" y="1333500"/>
          <p14:tracePt t="69581" x="6216650" y="1397000"/>
          <p14:tracePt t="69597" x="6267450" y="1460500"/>
          <p14:tracePt t="69614" x="6362700" y="1587500"/>
          <p14:tracePt t="69631" x="6432550" y="1682750"/>
          <p14:tracePt t="69648" x="6483350" y="1758950"/>
          <p14:tracePt t="69664" x="6502400" y="1803400"/>
          <p14:tracePt t="69681" x="6502400" y="1809750"/>
          <p14:tracePt t="69697" x="6502400" y="1828800"/>
          <p14:tracePt t="69714" x="6502400" y="1841500"/>
          <p14:tracePt t="69731" x="6502400" y="1847850"/>
          <p14:tracePt t="69747" x="6477000" y="1860550"/>
          <p14:tracePt t="69764" x="6426200" y="1885950"/>
          <p14:tracePt t="69780" x="6388100" y="1898650"/>
          <p14:tracePt t="69797" x="6350000" y="1905000"/>
          <p14:tracePt t="69814" x="6299200" y="1905000"/>
          <p14:tracePt t="69831" x="6261100" y="1924050"/>
          <p14:tracePt t="69847" x="6223000" y="1924050"/>
          <p14:tracePt t="69864" x="6146800" y="1924050"/>
          <p14:tracePt t="69880" x="6089650" y="1924050"/>
          <p14:tracePt t="69897" x="6013450" y="1911350"/>
          <p14:tracePt t="69914" x="5911850" y="1879600"/>
          <p14:tracePt t="69931" x="5829300" y="1860550"/>
          <p14:tracePt t="69947" x="5765800" y="1847850"/>
          <p14:tracePt t="69964" x="5734050" y="1835150"/>
          <p14:tracePt t="69980" x="5727700" y="1828800"/>
          <p14:tracePt t="70014" x="5708650" y="1822450"/>
          <p14:tracePt t="70030" x="5689600" y="1809750"/>
          <p14:tracePt t="70047" x="5657850" y="1784350"/>
          <p14:tracePt t="70065" x="5632450" y="1771650"/>
          <p14:tracePt t="70080" x="5600700" y="1752600"/>
          <p14:tracePt t="70097" x="5581650" y="1746250"/>
          <p14:tracePt t="70114" x="5562600" y="1746250"/>
          <p14:tracePt t="70130" x="5556250" y="1739900"/>
          <p14:tracePt t="70201" x="5543550" y="1720850"/>
          <p14:tracePt t="70241" x="5530850" y="1714500"/>
          <p14:tracePt t="70250" x="5524500" y="1708150"/>
          <p14:tracePt t="70577" x="5524500" y="1695450"/>
          <p14:tracePt t="70585" x="5524500" y="1689100"/>
          <p14:tracePt t="70601" x="5524500" y="1682750"/>
          <p14:tracePt t="70617" x="5524500" y="1676400"/>
          <p14:tracePt t="70634" x="5524500" y="1670050"/>
          <p14:tracePt t="70647" x="5524500" y="1663700"/>
          <p14:tracePt t="70663" x="5524500" y="1657350"/>
          <p14:tracePt t="70681" x="5511800" y="1631950"/>
          <p14:tracePt t="70721" x="5511800" y="1625600"/>
          <p14:tracePt t="70753" x="5511800" y="1619250"/>
          <p14:tracePt t="70761" x="5505450" y="1612900"/>
          <p14:tracePt t="71145" x="5499100" y="1606550"/>
          <p14:tracePt t="71185" x="5492750" y="1606550"/>
          <p14:tracePt t="71393" x="5480050" y="1619250"/>
          <p14:tracePt t="71657" x="5473700" y="1625600"/>
          <p14:tracePt t="71729" x="5467350" y="1631950"/>
          <p14:tracePt t="71761" x="5461000" y="1625600"/>
          <p14:tracePt t="71801" x="5454650" y="1619250"/>
          <p14:tracePt t="72666" x="5461000" y="1606550"/>
          <p14:tracePt t="72729" x="5473700" y="1606550"/>
          <p14:tracePt t="72778" x="5486400" y="1606550"/>
          <p14:tracePt t="72794" x="5492750" y="1606550"/>
          <p14:tracePt t="72809" x="5499100" y="1606550"/>
          <p14:tracePt t="72865" x="5511800" y="1606550"/>
          <p14:tracePt t="72874" x="5518150" y="1606550"/>
          <p14:tracePt t="72914" x="5524500" y="1606550"/>
          <p14:tracePt t="72922" x="5530850" y="1606550"/>
          <p14:tracePt t="72930" x="5543550" y="1606550"/>
          <p14:tracePt t="72946" x="5549900" y="1606550"/>
          <p14:tracePt t="72961" x="5556250" y="1606550"/>
          <p14:tracePt t="72978" x="5562600" y="1606550"/>
          <p14:tracePt t="73002" x="5575300" y="1606550"/>
          <p14:tracePt t="73017" x="5581650" y="1606550"/>
          <p14:tracePt t="73034" x="5588000" y="1606550"/>
          <p14:tracePt t="73050" x="5594350" y="1606550"/>
          <p14:tracePt t="73066" x="5607050" y="1606550"/>
          <p14:tracePt t="73078" x="5613400" y="1606550"/>
          <p14:tracePt t="73094" x="5632450" y="1606550"/>
          <p14:tracePt t="73111" x="5657850" y="1606550"/>
          <p14:tracePt t="73128" x="5676900" y="1606550"/>
          <p14:tracePt t="73145" x="5715000" y="1606550"/>
          <p14:tracePt t="73161" x="5727700" y="1606550"/>
          <p14:tracePt t="73178" x="5734050" y="1606550"/>
          <p14:tracePt t="73194" x="5753100" y="1606550"/>
          <p14:tracePt t="73211" x="5778500" y="1606550"/>
          <p14:tracePt t="73228" x="5803900" y="1606550"/>
          <p14:tracePt t="73244" x="5842000" y="1606550"/>
          <p14:tracePt t="73261" x="5867400" y="1606550"/>
          <p14:tracePt t="73278" x="5873750" y="1606550"/>
          <p14:tracePt t="73311" x="5880100" y="1606550"/>
          <p14:tracePt t="73328" x="5892800" y="1606550"/>
          <p14:tracePt t="73344" x="5905500" y="1606550"/>
          <p14:tracePt t="73361" x="5924550" y="1606550"/>
          <p14:tracePt t="73377" x="5930900" y="1606550"/>
          <p14:tracePt t="73394" x="5943600" y="1606550"/>
          <p14:tracePt t="73411" x="5962650" y="1606550"/>
          <p14:tracePt t="73427" x="5975350" y="1606550"/>
          <p14:tracePt t="73466" x="5981700" y="1606550"/>
          <p14:tracePt t="74346" x="5994400" y="1606550"/>
          <p14:tracePt t="74362" x="6000750" y="1606550"/>
          <p14:tracePt t="74394" x="6013450" y="1600200"/>
          <p14:tracePt t="74410" x="6019800" y="1587500"/>
          <p14:tracePt t="74458" x="6026150" y="1581150"/>
          <p14:tracePt t="74466" x="6032500" y="1574800"/>
          <p14:tracePt t="74498" x="6038850" y="1568450"/>
          <p14:tracePt t="74794" x="6070600" y="1568450"/>
          <p14:tracePt t="74802" x="6127750" y="1568450"/>
          <p14:tracePt t="74810" x="6178550" y="1568450"/>
          <p14:tracePt t="74826" x="6286500" y="1568450"/>
          <p14:tracePt t="74843" x="6438900" y="1574800"/>
          <p14:tracePt t="74860" x="6515100" y="1574800"/>
          <p14:tracePt t="74876" x="6521450" y="1574800"/>
          <p14:tracePt t="75138" x="6502400" y="1574800"/>
          <p14:tracePt t="75178" x="6496050" y="1574800"/>
          <p14:tracePt t="75234" x="6489700" y="1574800"/>
          <p14:tracePt t="75266" x="6483350" y="1574800"/>
          <p14:tracePt t="75322" x="6477000" y="1574800"/>
          <p14:tracePt t="75354" x="6464300" y="1574800"/>
          <p14:tracePt t="75482" x="6457950" y="1568450"/>
          <p14:tracePt t="75538" x="6457950" y="1555750"/>
          <p14:tracePt t="75666" x="6457950" y="1543050"/>
          <p14:tracePt t="75874" x="6457950" y="1530350"/>
          <p14:tracePt t="75907" x="6457950" y="1524000"/>
          <p14:tracePt t="75938" x="6451600" y="1517650"/>
          <p14:tracePt t="76322" x="6438900" y="1517650"/>
          <p14:tracePt t="76330" x="6432550" y="1517650"/>
          <p14:tracePt t="76342" x="6426200" y="1517650"/>
          <p14:tracePt t="76358" x="6419850" y="1517650"/>
          <p14:tracePt t="76379" x="6413500" y="1517650"/>
          <p14:tracePt t="76395" x="6400800" y="1517650"/>
          <p14:tracePt t="76408" x="6394450" y="1517650"/>
          <p14:tracePt t="76425" x="6375400" y="1517650"/>
          <p14:tracePt t="76441" x="6362700" y="1517650"/>
          <p14:tracePt t="76458" x="6356350" y="1511300"/>
          <p14:tracePt t="76530" x="6356350" y="1504950"/>
          <p14:tracePt t="76538" x="6388100" y="1504950"/>
          <p14:tracePt t="76546" x="6400800" y="1504950"/>
          <p14:tracePt t="76558" x="6438900" y="1517650"/>
          <p14:tracePt t="76575" x="6483350" y="1543050"/>
          <p14:tracePt t="76591" x="6521450" y="1568450"/>
          <p14:tracePt t="76608" x="6527800" y="1574800"/>
          <p14:tracePt t="76730" x="6521450" y="1574800"/>
          <p14:tracePt t="76738" x="6515100" y="1574800"/>
          <p14:tracePt t="76754" x="6508750" y="1574800"/>
          <p14:tracePt t="76986" x="6502400" y="1581150"/>
          <p14:tracePt t="76994" x="6502400" y="1593850"/>
          <p14:tracePt t="77042" x="6502400" y="1600200"/>
          <p14:tracePt t="77074" x="6502400" y="1606550"/>
          <p14:tracePt t="77106" x="6502400" y="1612900"/>
          <p14:tracePt t="77146" x="6496050" y="1638300"/>
          <p14:tracePt t="77154" x="6489700" y="1644650"/>
          <p14:tracePt t="77170" x="6483350" y="1651000"/>
          <p14:tracePt t="77202" x="6477000" y="1657350"/>
          <p14:tracePt t="77242" x="6464300" y="1657350"/>
          <p14:tracePt t="77250" x="6457950" y="1663700"/>
          <p14:tracePt t="77258" x="6451600" y="1670050"/>
          <p14:tracePt t="77306" x="6445250" y="1670050"/>
          <p14:tracePt t="77314" x="6432550" y="1670050"/>
          <p14:tracePt t="77324" x="6426200" y="1670050"/>
          <p14:tracePt t="77341" x="6413500" y="1670050"/>
          <p14:tracePt t="77357" x="6388100" y="1670050"/>
          <p14:tracePt t="77374" x="6375400" y="1670050"/>
          <p14:tracePt t="77391" x="6356350" y="1670050"/>
          <p14:tracePt t="77407" x="6350000" y="1670050"/>
          <p14:tracePt t="77424" x="6330950" y="1670050"/>
          <p14:tracePt t="77442" x="6292850" y="1670050"/>
          <p14:tracePt t="77457" x="6273800" y="1670050"/>
          <p14:tracePt t="77474" x="6242050" y="1670050"/>
          <p14:tracePt t="77491" x="6210300" y="1670050"/>
          <p14:tracePt t="77507" x="6165850" y="1670050"/>
          <p14:tracePt t="77524" x="6108700" y="1670050"/>
          <p14:tracePt t="77541" x="6057900" y="1670050"/>
          <p14:tracePt t="77557" x="6038850" y="1657350"/>
          <p14:tracePt t="77574" x="6026150" y="1657350"/>
          <p14:tracePt t="77591" x="6007100" y="1651000"/>
          <p14:tracePt t="77607" x="5975350" y="1644650"/>
          <p14:tracePt t="77624" x="5943600" y="1638300"/>
          <p14:tracePt t="77641" x="5886450" y="1631950"/>
          <p14:tracePt t="77657" x="5822950" y="1631950"/>
          <p14:tracePt t="77674" x="5772150" y="1631950"/>
          <p14:tracePt t="77690" x="5727700" y="1631950"/>
          <p14:tracePt t="77707" x="5695950" y="1631950"/>
          <p14:tracePt t="77724" x="5689600" y="1631950"/>
          <p14:tracePt t="77740" x="5657850" y="1644650"/>
          <p14:tracePt t="77757" x="5651500" y="1644650"/>
          <p14:tracePt t="77774" x="5632450" y="1651000"/>
          <p14:tracePt t="78075" x="5632450" y="1657350"/>
          <p14:tracePt t="78082" x="5632450" y="1663700"/>
          <p14:tracePt t="78098" x="5632450" y="1670050"/>
          <p14:tracePt t="78107" x="5632450" y="1676400"/>
          <p14:tracePt t="78306" x="5632450" y="1701800"/>
          <p14:tracePt t="78410" x="5619750" y="1727200"/>
          <p14:tracePt t="78419" x="5613400" y="1727200"/>
          <p14:tracePt t="78427" x="5600700" y="1739900"/>
          <p14:tracePt t="78440" x="5594350" y="1746250"/>
          <p14:tracePt t="78456" x="5575300" y="1758950"/>
          <p14:tracePt t="78473" x="5549900" y="1784350"/>
          <p14:tracePt t="78490" x="5524500" y="1803400"/>
          <p14:tracePt t="78506" x="5505450" y="1822450"/>
          <p14:tracePt t="78523" x="5492750" y="1835150"/>
          <p14:tracePt t="78540" x="5473700" y="1854200"/>
          <p14:tracePt t="78556" x="5467350" y="1860550"/>
          <p14:tracePt t="78573" x="5461000" y="1866900"/>
          <p14:tracePt t="78606" x="5441950" y="1885950"/>
          <p14:tracePt t="78643" x="5435600" y="1892300"/>
          <p14:tracePt t="78656" x="5422900" y="1898650"/>
          <p14:tracePt t="78673" x="5384800" y="1930400"/>
          <p14:tracePt t="78689" x="5353050" y="1949450"/>
          <p14:tracePt t="78706" x="5283200" y="1987550"/>
          <p14:tracePt t="78723" x="5257800" y="2006600"/>
          <p14:tracePt t="78740" x="5245100" y="2012950"/>
          <p14:tracePt t="78756" x="5213350" y="2012950"/>
          <p14:tracePt t="78773" x="5194300" y="2012950"/>
          <p14:tracePt t="78790" x="5187950" y="2012950"/>
          <p14:tracePt t="78806" x="5175250" y="2012950"/>
          <p14:tracePt t="78823" x="5137150" y="2012950"/>
          <p14:tracePt t="78839" x="5105400" y="2012950"/>
          <p14:tracePt t="78856" x="5080000" y="2012950"/>
          <p14:tracePt t="78874" x="5029200" y="2000250"/>
          <p14:tracePt t="78890" x="5022850" y="1993900"/>
          <p14:tracePt t="78906" x="5010150" y="1993900"/>
          <p14:tracePt t="78939" x="5003800" y="1993900"/>
          <p14:tracePt t="78956" x="4997450" y="1993900"/>
          <p14:tracePt t="79090" x="5003800" y="1993900"/>
          <p14:tracePt t="79098" x="5010150" y="1993900"/>
          <p14:tracePt t="79107" x="5022850" y="1993900"/>
          <p14:tracePt t="79123" x="5067300" y="1993900"/>
          <p14:tracePt t="79139" x="5086350" y="1993900"/>
          <p14:tracePt t="79156" x="5124450" y="1993900"/>
          <p14:tracePt t="79173" x="5156200" y="1993900"/>
          <p14:tracePt t="79189" x="5194300" y="2000250"/>
          <p14:tracePt t="79206" x="5219700" y="2000250"/>
          <p14:tracePt t="79222" x="5251450" y="2000250"/>
          <p14:tracePt t="79239" x="5270500" y="2000250"/>
          <p14:tracePt t="79256" x="5302250" y="2000250"/>
          <p14:tracePt t="79272" x="5321300" y="2000250"/>
          <p14:tracePt t="79290" x="5384800" y="2000250"/>
          <p14:tracePt t="79306" x="5422900" y="2000250"/>
          <p14:tracePt t="79322" x="5454650" y="2000250"/>
          <p14:tracePt t="79339" x="5486400" y="2000250"/>
          <p14:tracePt t="79356" x="5511800" y="2006600"/>
          <p14:tracePt t="79372" x="5524500" y="2006600"/>
          <p14:tracePt t="79389" x="5530850" y="2006600"/>
          <p14:tracePt t="79422" x="5543550" y="2006600"/>
          <p14:tracePt t="79443" x="5556250" y="2006600"/>
          <p14:tracePt t="79456" x="5562600" y="2006600"/>
          <p14:tracePt t="79472" x="5588000" y="2006600"/>
          <p14:tracePt t="79490" x="5632450" y="2006600"/>
          <p14:tracePt t="79505" x="5670550" y="2006600"/>
          <p14:tracePt t="79522" x="5683250" y="2006600"/>
          <p14:tracePt t="79539" x="5702300" y="2006600"/>
          <p14:tracePt t="79556" x="5734050" y="2006600"/>
          <p14:tracePt t="79572" x="5753100" y="2006600"/>
          <p14:tracePt t="79589" x="5810250" y="2006600"/>
          <p14:tracePt t="79605" x="5835650" y="2006600"/>
          <p14:tracePt t="79622" x="5861050" y="2006600"/>
          <p14:tracePt t="79639" x="5886450" y="2006600"/>
          <p14:tracePt t="79655" x="5924550" y="2006600"/>
          <p14:tracePt t="79672" x="5930900" y="2006600"/>
          <p14:tracePt t="79689" x="5937250" y="2006600"/>
          <p14:tracePt t="79835" x="5956300" y="2006600"/>
          <p14:tracePt t="79843" x="5969000" y="2006600"/>
          <p14:tracePt t="79851" x="5975350" y="2006600"/>
          <p14:tracePt t="79883" x="5988050" y="2006600"/>
          <p14:tracePt t="79947" x="5994400" y="2006600"/>
          <p14:tracePt t="80114" x="6000750" y="2006600"/>
          <p14:tracePt t="80123" x="6007100" y="2012950"/>
          <p14:tracePt t="80298" x="6013450" y="2019300"/>
          <p14:tracePt t="80315" x="6007100" y="2019300"/>
          <p14:tracePt t="80323" x="5988050" y="2038350"/>
          <p14:tracePt t="80331" x="5981700" y="2038350"/>
          <p14:tracePt t="80339" x="5962650" y="2038350"/>
          <p14:tracePt t="80355" x="5924550" y="2044700"/>
          <p14:tracePt t="80371" x="5892800" y="2044700"/>
          <p14:tracePt t="80388" x="5873750" y="2044700"/>
          <p14:tracePt t="80405" x="5835650" y="2044700"/>
          <p14:tracePt t="80421" x="5810250" y="2044700"/>
          <p14:tracePt t="80438" x="5797550" y="2044700"/>
          <p14:tracePt t="80455" x="5784850" y="2044700"/>
          <p14:tracePt t="80488" x="5772150" y="2044700"/>
          <p14:tracePt t="80547" x="5765800" y="2044700"/>
          <p14:tracePt t="80563" x="5746750" y="2044700"/>
          <p14:tracePt t="80578" x="5740400" y="2044700"/>
          <p14:tracePt t="80907" x="5734050" y="2044700"/>
          <p14:tracePt t="80915" x="5746750" y="2044700"/>
          <p14:tracePt t="80923" x="5772150" y="2044700"/>
          <p14:tracePt t="80938" x="5829300" y="2044700"/>
          <p14:tracePt t="80954" x="5899150" y="2044700"/>
          <p14:tracePt t="80971" x="5924550" y="2044700"/>
          <p14:tracePt t="80988" x="5937250" y="2044700"/>
          <p14:tracePt t="81115" x="5943600" y="2044700"/>
          <p14:tracePt t="81123" x="5949950" y="2038350"/>
          <p14:tracePt t="81163" x="5956300" y="2038350"/>
          <p14:tracePt t="81171" x="5962650" y="2032000"/>
          <p14:tracePt t="81179" x="5969000" y="2025650"/>
          <p14:tracePt t="81187" x="5975350" y="2019300"/>
          <p14:tracePt t="81204" x="5975350" y="2012950"/>
          <p14:tracePt t="81221" x="5975350" y="2006600"/>
          <p14:tracePt t="81243" x="5975350" y="2000250"/>
          <p14:tracePt t="81254" x="5981700" y="1993900"/>
          <p14:tracePt t="81271" x="5981700" y="1987550"/>
          <p14:tracePt t="81287" x="5988050" y="1974850"/>
          <p14:tracePt t="81304" x="5988050" y="1949450"/>
          <p14:tracePt t="81307" x="5988050" y="1943100"/>
          <p14:tracePt t="81324" x="5988050" y="1936750"/>
          <p14:tracePt t="81354" x="5988050" y="1930400"/>
          <p14:tracePt t="81515" x="5994400" y="1924050"/>
          <p14:tracePt t="81619" x="6000750" y="1924050"/>
          <p14:tracePt t="81667" x="6007100" y="1924050"/>
          <p14:tracePt t="81675" x="6007100" y="1930400"/>
          <p14:tracePt t="81691" x="6007100" y="1936750"/>
          <p14:tracePt t="81699" x="6007100" y="1943100"/>
          <p14:tracePt t="81707" x="6007100" y="1949450"/>
          <p14:tracePt t="81720" x="6007100" y="1962150"/>
          <p14:tracePt t="81737" x="6007100" y="1974850"/>
          <p14:tracePt t="81754" x="6007100" y="2006600"/>
          <p14:tracePt t="81770" x="6007100" y="2019300"/>
          <p14:tracePt t="81787" x="6007100" y="2038350"/>
          <p14:tracePt t="81804" x="6007100" y="2063750"/>
          <p14:tracePt t="81820" x="6007100" y="2070100"/>
          <p14:tracePt t="81837" x="6007100" y="2076450"/>
          <p14:tracePt t="81853" x="6000750" y="2101850"/>
          <p14:tracePt t="81955" x="5994400" y="2108200"/>
          <p14:tracePt t="81971" x="5981700" y="2114550"/>
          <p14:tracePt t="81987" x="5962650" y="2114550"/>
          <p14:tracePt t="81995" x="5937250" y="2114550"/>
          <p14:tracePt t="82003" x="5924550" y="2114550"/>
          <p14:tracePt t="82020" x="5886450" y="2114550"/>
          <p14:tracePt t="82037" x="5848350" y="2114550"/>
          <p14:tracePt t="82053" x="5810250" y="2114550"/>
          <p14:tracePt t="82070" x="5784850" y="2114550"/>
          <p14:tracePt t="82087" x="5778500" y="2114550"/>
          <p14:tracePt t="82120" x="5772150" y="2114550"/>
          <p14:tracePt t="83979" x="5759450" y="2120900"/>
          <p14:tracePt t="84355" x="5759450" y="2139950"/>
          <p14:tracePt t="84363" x="5759450" y="2152650"/>
          <p14:tracePt t="84379" x="5759450" y="2159000"/>
          <p14:tracePt t="84411" x="5759450" y="2165350"/>
          <p14:tracePt t="84443" x="5778500" y="2165350"/>
          <p14:tracePt t="84451" x="5784850" y="2165350"/>
          <p14:tracePt t="84467" x="5791200" y="2178050"/>
          <p14:tracePt t="84531" x="5791200" y="2184400"/>
          <p14:tracePt t="84539" x="5791200" y="2190750"/>
          <p14:tracePt t="84555" x="5791200" y="2203450"/>
          <p14:tracePt t="84572" x="5791200" y="2209800"/>
          <p14:tracePt t="87052" x="5791200" y="2216150"/>
          <p14:tracePt t="87059" x="5784850" y="2222500"/>
          <p14:tracePt t="87532" x="5778500" y="2222500"/>
          <p14:tracePt t="87540" x="5772150" y="2228850"/>
          <p14:tracePt t="87596" x="5772150" y="2235200"/>
          <p14:tracePt t="87612" x="5772150" y="2247900"/>
          <p14:tracePt t="87924" x="5765800" y="2260600"/>
          <p14:tracePt t="88540" x="5765800" y="2273300"/>
          <p14:tracePt t="88596" x="5759450" y="2279650"/>
          <p14:tracePt t="88612" x="5753100" y="2286000"/>
          <p14:tracePt t="88820" x="5753100" y="2292350"/>
          <p14:tracePt t="89140" x="5753100" y="2305050"/>
          <p14:tracePt t="89484" x="5753100" y="2311400"/>
          <p14:tracePt t="89596" x="5753100" y="2317750"/>
          <p14:tracePt t="89627" x="5746750" y="2324100"/>
          <p14:tracePt t="89644" x="5746750" y="2343150"/>
          <p14:tracePt t="89660" x="5746750" y="2349500"/>
          <p14:tracePt t="89876" x="5746750" y="2355850"/>
          <p14:tracePt t="89948" x="5753100" y="2355850"/>
          <p14:tracePt t="89988" x="5759450" y="2355850"/>
          <p14:tracePt t="90228" x="5772150" y="2355850"/>
          <p14:tracePt t="90268" x="5778500" y="2355850"/>
          <p14:tracePt t="90332" x="5784850" y="2362200"/>
          <p14:tracePt t="90372" x="5791200" y="2368550"/>
          <p14:tracePt t="90404" x="5810250" y="2381250"/>
          <p14:tracePt t="90565" x="5816600" y="2387600"/>
          <p14:tracePt t="90700" x="5822950" y="2393950"/>
          <p14:tracePt t="90796" x="5829300" y="2393950"/>
          <p14:tracePt t="90804" x="5842000" y="2400300"/>
          <p14:tracePt t="90844" x="5848350" y="2400300"/>
          <p14:tracePt t="90916" x="5861050" y="2413000"/>
          <p14:tracePt t="90980" x="5867400" y="2413000"/>
          <p14:tracePt t="90988" x="5873750" y="2413000"/>
          <p14:tracePt t="90996" x="5880100" y="2413000"/>
          <p14:tracePt t="91012" x="5886450" y="2413000"/>
          <p14:tracePt t="91116" x="5892800" y="2413000"/>
          <p14:tracePt t="91221" x="5911850" y="2413000"/>
          <p14:tracePt t="92205" x="5918200" y="2413000"/>
          <p14:tracePt t="92212" x="5930900" y="2413000"/>
          <p14:tracePt t="92220" x="5943600" y="2413000"/>
          <p14:tracePt t="92228" x="5949950" y="2413000"/>
          <p14:tracePt t="92245" x="5981700" y="2413000"/>
          <p14:tracePt t="92261" x="6000750" y="2413000"/>
          <p14:tracePt t="92278" x="6013450" y="2413000"/>
          <p14:tracePt t="92295" x="6032500" y="2406650"/>
          <p14:tracePt t="92332" x="6038850" y="2406650"/>
          <p14:tracePt t="92345" x="6051550" y="2406650"/>
          <p14:tracePt t="92361" x="6057900" y="2400300"/>
          <p14:tracePt t="92484" x="6064250" y="2400300"/>
          <p14:tracePt t="93685" x="6070600" y="2400300"/>
          <p14:tracePt t="94405" x="6083300" y="2400300"/>
          <p14:tracePt t="94413" x="6089650" y="2400300"/>
          <p14:tracePt t="94885" x="6096000" y="2400300"/>
          <p14:tracePt t="95117" x="6102350" y="2393950"/>
          <p14:tracePt t="95213" x="6108700" y="2387600"/>
          <p14:tracePt t="95245" x="6115050" y="2381250"/>
          <p14:tracePt t="95253" x="6121400" y="2381250"/>
          <p14:tracePt t="95262" x="6127750" y="2374900"/>
          <p14:tracePt t="95277" x="6134100" y="2368550"/>
          <p14:tracePt t="95292" x="6134100" y="2362200"/>
          <p14:tracePt t="95308" x="6134100" y="2355850"/>
          <p14:tracePt t="96277" x="6140450" y="2349500"/>
          <p14:tracePt t="96317" x="6146800" y="2343150"/>
          <p14:tracePt t="96333" x="6153150" y="2343150"/>
          <p14:tracePt t="96341" x="6159500" y="2336800"/>
          <p14:tracePt t="96405" x="6165850" y="2336800"/>
          <p14:tracePt t="96525" x="6172200" y="2336800"/>
          <p14:tracePt t="96685" x="6172200" y="2343150"/>
          <p14:tracePt t="96694" x="6172200" y="2349500"/>
          <p14:tracePt t="96701" x="6172200" y="2355850"/>
          <p14:tracePt t="96733" x="6172200" y="2362200"/>
          <p14:tracePt t="96741" x="6172200" y="2374900"/>
          <p14:tracePt t="96749" x="6172200" y="2381250"/>
          <p14:tracePt t="96765" x="6191250" y="2393950"/>
          <p14:tracePt t="96813" x="6191250" y="2413000"/>
          <p14:tracePt t="96845" x="6191250" y="2419350"/>
          <p14:tracePt t="96853" x="6191250" y="2425700"/>
          <p14:tracePt t="96901" x="6184900" y="2432050"/>
          <p14:tracePt t="97757" x="6184900" y="2438400"/>
          <p14:tracePt t="97765" x="6191250" y="2438400"/>
          <p14:tracePt t="97797" x="6197600" y="2438400"/>
          <p14:tracePt t="97853" x="6203950" y="2438400"/>
          <p14:tracePt t="98293" x="6210300" y="2438400"/>
          <p14:tracePt t="98437" x="6210300" y="2432050"/>
          <p14:tracePt t="98445" x="6210300" y="2425700"/>
          <p14:tracePt t="98456" x="6210300" y="2419350"/>
          <p14:tracePt t="98485" x="6210300" y="2413000"/>
          <p14:tracePt t="98493" x="6210300" y="2400300"/>
          <p14:tracePt t="99405" x="6210300" y="2413000"/>
          <p14:tracePt t="99685" x="6210300" y="2419350"/>
          <p14:tracePt t="99742" x="6210300" y="2393950"/>
          <p14:tracePt t="99749" x="6210300" y="2387600"/>
          <p14:tracePt t="99758" x="6210300" y="2381250"/>
          <p14:tracePt t="99771" x="6210300" y="2374900"/>
          <p14:tracePt t="99788" x="6210300" y="2355850"/>
          <p14:tracePt t="99805" x="6216650" y="2343150"/>
          <p14:tracePt t="99853" x="6223000" y="2343150"/>
          <p14:tracePt t="99909" x="6229350" y="2343150"/>
          <p14:tracePt t="99925" x="6235700" y="2349500"/>
          <p14:tracePt t="99957" x="6235700" y="2355850"/>
          <p14:tracePt t="100221" x="6235700" y="2362200"/>
          <p14:tracePt t="100230" x="6235700" y="2374900"/>
          <p14:tracePt t="100245" x="6235700" y="2381250"/>
          <p14:tracePt t="100486" x="6235700" y="2387600"/>
          <p14:tracePt t="100494" x="6235700" y="2393950"/>
          <p14:tracePt t="100509" x="6235700" y="2406650"/>
          <p14:tracePt t="100521" x="6242050" y="2419350"/>
          <p14:tracePt t="100726" x="6248400" y="2419350"/>
          <p14:tracePt t="100797" x="6254750" y="2419350"/>
          <p14:tracePt t="100806" x="6261100" y="2413000"/>
          <p14:tracePt t="100925" x="6261100" y="2406650"/>
          <p14:tracePt t="100958" x="6261100" y="2393950"/>
          <p14:tracePt t="101086" x="6267450" y="2387600"/>
          <p14:tracePt t="101118" x="6273800" y="2381250"/>
          <p14:tracePt t="101125" x="6280150" y="2381250"/>
          <p14:tracePt t="101197" x="6286500" y="2381250"/>
          <p14:tracePt t="101206" x="6292850" y="2387600"/>
          <p14:tracePt t="101223" x="6292850" y="2393950"/>
          <p14:tracePt t="101230" x="6299200" y="2400300"/>
          <p14:tracePt t="101246" x="6299200" y="2406650"/>
          <p14:tracePt t="101358" x="6305550" y="2413000"/>
          <p14:tracePt t="101398" x="6311900" y="2413000"/>
          <p14:tracePt t="101477" x="6318250" y="2419350"/>
          <p14:tracePt t="101622" x="6318250" y="2425700"/>
          <p14:tracePt t="101629" x="6324600" y="2432050"/>
          <p14:tracePt t="101670" x="6350000" y="2432050"/>
          <p14:tracePt t="101677" x="6362700" y="2432050"/>
          <p14:tracePt t="101709" x="6369050" y="2432050"/>
          <p14:tracePt t="101718" x="6381750" y="2432050"/>
          <p14:tracePt t="101734" x="6388100" y="2432050"/>
          <p14:tracePt t="101749" x="6394450" y="2432050"/>
          <p14:tracePt t="101758" x="6400800" y="2432050"/>
          <p14:tracePt t="101770" x="6413500" y="2432050"/>
          <p14:tracePt t="101786" x="6426200" y="2432050"/>
          <p14:tracePt t="101803" x="6457950" y="2432050"/>
          <p14:tracePt t="101807" x="6464300" y="2432050"/>
          <p14:tracePt t="101820" x="6477000" y="2432050"/>
          <p14:tracePt t="101837" x="6521450" y="2432050"/>
          <p14:tracePt t="101853" x="6534150" y="2432050"/>
          <p14:tracePt t="101870" x="6565900" y="2432050"/>
          <p14:tracePt t="101886" x="6591300" y="2432050"/>
          <p14:tracePt t="101903" x="6610350" y="2432050"/>
          <p14:tracePt t="101920" x="6642100" y="2432050"/>
          <p14:tracePt t="101936" x="6661150" y="2432050"/>
          <p14:tracePt t="101953" x="6692900" y="2444750"/>
          <p14:tracePt t="101970" x="6743700" y="2470150"/>
          <p14:tracePt t="101986" x="6781800" y="2476500"/>
          <p14:tracePt t="102003" x="6819900" y="2489200"/>
          <p14:tracePt t="102019" x="6858000" y="2489200"/>
          <p14:tracePt t="102037" x="6908800" y="2489200"/>
          <p14:tracePt t="102053" x="6946900" y="2482850"/>
          <p14:tracePt t="102069" x="6972300" y="2482850"/>
          <p14:tracePt t="102086" x="6997700" y="2476500"/>
          <p14:tracePt t="102103" x="7016750" y="2476500"/>
          <p14:tracePt t="102119" x="7035800" y="2476500"/>
          <p14:tracePt t="102136" x="7048500" y="2476500"/>
          <p14:tracePt t="102153" x="7054850" y="2476500"/>
          <p14:tracePt t="102169" x="7067550" y="2476500"/>
          <p14:tracePt t="102186" x="7092950" y="2476500"/>
          <p14:tracePt t="102203" x="7112000" y="2470150"/>
          <p14:tracePt t="102219" x="7124700" y="2457450"/>
          <p14:tracePt t="102253" x="7143750" y="2457450"/>
          <p14:tracePt t="102269" x="7150100" y="2457450"/>
          <p14:tracePt t="102286" x="7169150" y="2451100"/>
          <p14:tracePt t="102302" x="7181850" y="2444750"/>
          <p14:tracePt t="102319" x="7194550" y="2432050"/>
          <p14:tracePt t="102336" x="7219950" y="2425700"/>
          <p14:tracePt t="102353" x="7226300" y="2425700"/>
          <p14:tracePt t="102369" x="7239000" y="2419350"/>
          <p14:tracePt t="102386" x="7245350" y="2413000"/>
          <p14:tracePt t="102419" x="7270750" y="2413000"/>
          <p14:tracePt t="102436" x="7283450" y="2400300"/>
          <p14:tracePt t="102452" x="7289800" y="2393950"/>
          <p14:tracePt t="102469" x="7315200" y="2387600"/>
          <p14:tracePt t="102486" x="7321550" y="2387600"/>
          <p14:tracePt t="102502" x="7346950" y="2381250"/>
          <p14:tracePt t="102519" x="7366000" y="2368550"/>
          <p14:tracePt t="102536" x="7372350" y="2362200"/>
          <p14:tracePt t="102552" x="7385050" y="2355850"/>
          <p14:tracePt t="102606" x="7391400" y="2355850"/>
          <p14:tracePt t="102623" x="7397750" y="2349500"/>
          <p14:tracePt t="102670" x="7410450" y="2349500"/>
          <p14:tracePt t="102678" x="7416800" y="2343150"/>
          <p14:tracePt t="102734" x="7423150" y="2343150"/>
          <p14:tracePt t="102742" x="7429500" y="2336800"/>
          <p14:tracePt t="102752" x="7435850" y="2330450"/>
          <p14:tracePt t="102966" x="7423150" y="2330450"/>
          <p14:tracePt t="102974" x="7397750" y="2343150"/>
          <p14:tracePt t="102985" x="7372350" y="2349500"/>
          <p14:tracePt t="103002" x="7270750" y="2413000"/>
          <p14:tracePt t="103019" x="7143750" y="2489200"/>
          <p14:tracePt t="103035" x="7042150" y="2552700"/>
          <p14:tracePt t="103052" x="6921500" y="2622550"/>
          <p14:tracePt t="103069" x="6800850" y="2698750"/>
          <p14:tracePt t="103085" x="6737350" y="2736850"/>
          <p14:tracePt t="103102" x="6724650" y="2749550"/>
          <p14:tracePt t="103119" x="6711950" y="2755900"/>
          <p14:tracePt t="103190" x="6699250" y="2762250"/>
          <p14:tracePt t="103198" x="6692900" y="2768600"/>
          <p14:tracePt t="103214" x="6686550" y="2768600"/>
          <p14:tracePt t="103222" x="6680200" y="2774950"/>
          <p14:tracePt t="103235" x="6673850" y="2774950"/>
          <p14:tracePt t="103252" x="6667500" y="2781300"/>
          <p14:tracePt t="103269" x="6629400" y="2806700"/>
          <p14:tracePt t="103285" x="6623050" y="2813050"/>
          <p14:tracePt t="103302" x="6616700" y="2813050"/>
          <p14:tracePt t="103406" x="6610350" y="2813050"/>
          <p14:tracePt t="103622" x="6604000" y="2813050"/>
          <p14:tracePt t="103630" x="6597650" y="2819400"/>
          <p14:tracePt t="103646" x="6591300" y="2825750"/>
          <p14:tracePt t="103726" x="6584950" y="2825750"/>
          <p14:tracePt t="103742" x="6578600" y="2825750"/>
          <p14:tracePt t="103750" x="6572250" y="2825750"/>
          <p14:tracePt t="103766" x="6565900" y="2825750"/>
          <p14:tracePt t="103782" x="6553200" y="2825750"/>
          <p14:tracePt t="103806" x="6546850" y="2825750"/>
          <p14:tracePt t="103814" x="6540500" y="2825750"/>
          <p14:tracePt t="103822" x="6534150" y="2838450"/>
          <p14:tracePt t="103835" x="6515100" y="2844800"/>
          <p14:tracePt t="103851" x="6508750" y="2844800"/>
          <p14:tracePt t="103868" x="6496050" y="2851150"/>
          <p14:tracePt t="103885" x="6457950" y="2882900"/>
          <p14:tracePt t="103901" x="6438900" y="2882900"/>
          <p14:tracePt t="103918" x="6419850" y="2895600"/>
          <p14:tracePt t="103935" x="6388100" y="2901950"/>
          <p14:tracePt t="103951" x="6381750" y="2908300"/>
          <p14:tracePt t="103968" x="6369050" y="2921000"/>
          <p14:tracePt t="103984" x="6356350" y="2927350"/>
          <p14:tracePt t="104001" x="6330950" y="2946400"/>
          <p14:tracePt t="104018" x="6318250" y="2952750"/>
          <p14:tracePt t="104034" x="6299200" y="2959100"/>
          <p14:tracePt t="104051" x="6292850" y="2965450"/>
          <p14:tracePt t="104068" x="6286500" y="2965450"/>
          <p14:tracePt t="104102" x="6273800" y="2965450"/>
          <p14:tracePt t="104110" x="6254750" y="2984500"/>
          <p14:tracePt t="104126" x="6248400" y="2984500"/>
          <p14:tracePt t="104134" x="6235700" y="2984500"/>
          <p14:tracePt t="104151" x="6216650" y="2990850"/>
          <p14:tracePt t="104168" x="6191250" y="2997200"/>
          <p14:tracePt t="104184" x="6178550" y="2997200"/>
          <p14:tracePt t="104201" x="6165850" y="2997200"/>
          <p14:tracePt t="104218" x="6146800" y="3003550"/>
          <p14:tracePt t="104234" x="6121400" y="3022600"/>
          <p14:tracePt t="104267" x="6102350" y="3022600"/>
          <p14:tracePt t="104284" x="6083300" y="3022600"/>
          <p14:tracePt t="104301" x="6038850" y="3022600"/>
          <p14:tracePt t="104317" x="6019800" y="3022600"/>
          <p14:tracePt t="104334" x="6007100" y="3022600"/>
          <p14:tracePt t="104351" x="6000750" y="3022600"/>
          <p14:tracePt t="104384" x="5988050" y="3022600"/>
          <p14:tracePt t="104401" x="5962650" y="3022600"/>
          <p14:tracePt t="104417" x="5949950" y="3022600"/>
          <p14:tracePt t="104434" x="5943600" y="3022600"/>
          <p14:tracePt t="104451" x="5937250" y="3022600"/>
          <p14:tracePt t="104467" x="5918200" y="3022600"/>
          <p14:tracePt t="104484" x="5911850" y="3022600"/>
          <p14:tracePt t="104517" x="5880100" y="3022600"/>
          <p14:tracePt t="104534" x="5867400" y="3022600"/>
          <p14:tracePt t="104551" x="5861050" y="3022600"/>
          <p14:tracePt t="104567" x="5842000" y="3022600"/>
          <p14:tracePt t="104584" x="5835650" y="3022600"/>
          <p14:tracePt t="104601" x="5829300" y="3022600"/>
          <p14:tracePt t="104617" x="5816600" y="3022600"/>
          <p14:tracePt t="104634" x="5810250" y="3022600"/>
          <p14:tracePt t="104651" x="5803900" y="3022600"/>
          <p14:tracePt t="104667" x="5784850" y="3022600"/>
          <p14:tracePt t="104684" x="5778500" y="3022600"/>
          <p14:tracePt t="104701" x="5759450" y="3009900"/>
          <p14:tracePt t="104717" x="5746750" y="3003550"/>
          <p14:tracePt t="104734" x="5727700" y="2990850"/>
          <p14:tracePt t="104750" x="5721350" y="2984500"/>
          <p14:tracePt t="104784" x="5715000" y="2978150"/>
          <p14:tracePt t="104800" x="5702300" y="2978150"/>
          <p14:tracePt t="104817" x="5695950" y="2978150"/>
          <p14:tracePt t="104834" x="5676900" y="2978150"/>
          <p14:tracePt t="104850" x="5651500" y="2959100"/>
          <p14:tracePt t="104867" x="5645150" y="2952750"/>
          <p14:tracePt t="104884" x="5638800" y="2946400"/>
          <p14:tracePt t="104900" x="5626100" y="2940050"/>
          <p14:tracePt t="104917" x="5619750" y="2927350"/>
          <p14:tracePt t="104934" x="5613400" y="2921000"/>
          <p14:tracePt t="104950" x="5607050" y="2914650"/>
          <p14:tracePt t="104967" x="5600700" y="2914650"/>
          <p14:tracePt t="104984" x="5588000" y="2908300"/>
          <p14:tracePt t="105017" x="5568950" y="2908300"/>
          <p14:tracePt t="105034" x="5556250" y="2908300"/>
          <p14:tracePt t="105050" x="5543550" y="2901950"/>
          <p14:tracePt t="105067" x="5530850" y="2901950"/>
          <p14:tracePt t="105084" x="5524500" y="2901950"/>
          <p14:tracePt t="105117" x="5505450" y="2901950"/>
          <p14:tracePt t="105135" x="5499100" y="2901950"/>
          <p14:tracePt t="105198" x="5486400" y="2889250"/>
          <p14:tracePt t="105246" x="5480050" y="2889250"/>
          <p14:tracePt t="105254" x="5467350" y="2889250"/>
          <p14:tracePt t="105262" x="5461000" y="2876550"/>
          <p14:tracePt t="105278" x="5454650" y="2876550"/>
          <p14:tracePt t="105326" x="5448300" y="2876550"/>
          <p14:tracePt t="105358" x="5441950" y="2870200"/>
          <p14:tracePt t="105374" x="5435600" y="2863850"/>
          <p14:tracePt t="105390" x="5416550" y="2857500"/>
          <p14:tracePt t="105398" x="5410200" y="2851150"/>
          <p14:tracePt t="105430" x="5403850" y="2844800"/>
          <p14:tracePt t="105438" x="5397500" y="2838450"/>
          <p14:tracePt t="105486" x="5384800" y="2832100"/>
          <p14:tracePt t="105526" x="5372100" y="2819400"/>
          <p14:tracePt t="105534" x="5365750" y="2819400"/>
          <p14:tracePt t="105542" x="5359400" y="2819400"/>
          <p14:tracePt t="105551" x="5353050" y="2819400"/>
          <p14:tracePt t="105566" x="5314950" y="2819400"/>
          <p14:tracePt t="105583" x="5283200" y="2819400"/>
          <p14:tracePt t="105600" x="5257800" y="2806700"/>
          <p14:tracePt t="105616" x="5232400" y="2800350"/>
          <p14:tracePt t="105633" x="5219700" y="2800350"/>
          <p14:tracePt t="105650" x="5207000" y="2794000"/>
          <p14:tracePt t="105666" x="5200650" y="2794000"/>
          <p14:tracePt t="105683" x="5187950" y="2794000"/>
          <p14:tracePt t="105700" x="5181600" y="2794000"/>
          <p14:tracePt t="105716" x="5175250" y="2794000"/>
          <p14:tracePt t="105733" x="5156200" y="2794000"/>
          <p14:tracePt t="105749" x="5143500" y="2787650"/>
          <p14:tracePt t="105766" x="5137150" y="2781300"/>
          <p14:tracePt t="105800" x="5124450" y="2774950"/>
          <p14:tracePt t="105830" x="5118100" y="2774950"/>
          <p14:tracePt t="105838" x="5111750" y="2774950"/>
          <p14:tracePt t="105854" x="5099050" y="2774950"/>
          <p14:tracePt t="105870" x="5086350" y="2774950"/>
          <p14:tracePt t="105883" x="5080000" y="2774950"/>
          <p14:tracePt t="105899" x="5073650" y="2768600"/>
          <p14:tracePt t="105950" x="5067300" y="2768600"/>
          <p14:tracePt t="106054" x="5048250" y="2768600"/>
          <p14:tracePt t="106334" x="5041900" y="2762250"/>
          <p14:tracePt t="106374" x="5048250" y="2749550"/>
          <p14:tracePt t="106422" x="5048250" y="2730500"/>
          <p14:tracePt t="106430" x="5054600" y="2724150"/>
          <p14:tracePt t="106438" x="5054600" y="2717800"/>
          <p14:tracePt t="106815" x="5060950" y="2711450"/>
          <p14:tracePt t="107231" x="5067300" y="2705100"/>
          <p14:tracePt t="107246" x="5073650" y="2705100"/>
          <p14:tracePt t="107366" x="5080000" y="2698750"/>
          <p14:tracePt t="107638" x="5092700" y="2686050"/>
          <p14:tracePt t="107646" x="5092700" y="2679700"/>
          <p14:tracePt t="108799" x="5105400" y="2673350"/>
          <p14:tracePt t="108878" x="5111750" y="2660650"/>
          <p14:tracePt t="109047" x="5118100" y="2660650"/>
          <p14:tracePt t="109054" x="5124450" y="2660650"/>
          <p14:tracePt t="109071" x="5143500" y="2647950"/>
          <p14:tracePt t="109087" x="5149850" y="2641600"/>
          <p14:tracePt t="109103" x="5149850" y="2635250"/>
          <p14:tracePt t="109113" x="5149850" y="2628900"/>
          <p14:tracePt t="109607" x="5149850" y="2641600"/>
          <p14:tracePt t="109647" x="5149850" y="2647950"/>
          <p14:tracePt t="109679" x="5143500" y="2667000"/>
          <p14:tracePt t="109710" x="5143500" y="2673350"/>
          <p14:tracePt t="109719" x="5143500" y="2679700"/>
          <p14:tracePt t="109735" x="5137150" y="2705100"/>
          <p14:tracePt t="109767" x="5130800" y="2724150"/>
          <p14:tracePt t="109775" x="5130800" y="2736850"/>
          <p14:tracePt t="109790" x="5130800" y="2743200"/>
          <p14:tracePt t="109799" x="5130800" y="2749550"/>
          <p14:tracePt t="109815" x="5130800" y="2755900"/>
          <p14:tracePt t="109829" x="5124450" y="2762250"/>
          <p14:tracePt t="110079" x="5118100" y="2781300"/>
          <p14:tracePt t="110199" x="5111750" y="2787650"/>
          <p14:tracePt t="110207" x="5086350" y="2787650"/>
          <p14:tracePt t="110215" x="5073650" y="2781300"/>
          <p14:tracePt t="110230" x="5041900" y="2768600"/>
          <p14:tracePt t="110246" x="5003800" y="2743200"/>
          <p14:tracePt t="110262" x="4991100" y="2730500"/>
          <p14:tracePt t="110279" x="4953000" y="2724150"/>
          <p14:tracePt t="110296" x="4933950" y="2724150"/>
          <p14:tracePt t="110312" x="4914900" y="2711450"/>
          <p14:tracePt t="110343" x="4902200" y="2711450"/>
          <p14:tracePt t="110350" x="4889500" y="2705100"/>
          <p14:tracePt t="110362" x="4883150" y="2705100"/>
          <p14:tracePt t="110379" x="4864100" y="2705100"/>
          <p14:tracePt t="110396" x="4851400" y="2705100"/>
          <p14:tracePt t="110412" x="4838700" y="2698750"/>
          <p14:tracePt t="110429" x="4832350" y="2698750"/>
          <p14:tracePt t="110446" x="4819650" y="2686050"/>
          <p14:tracePt t="110479" x="4819650" y="2679700"/>
          <p14:tracePt t="110496" x="4813300" y="2673350"/>
          <p14:tracePt t="110512" x="4781550" y="2673350"/>
          <p14:tracePt t="110529" x="4762500" y="2667000"/>
          <p14:tracePt t="110545" x="4756150" y="2667000"/>
          <p14:tracePt t="110562" x="4737100" y="2660650"/>
          <p14:tracePt t="110579" x="4724400" y="2660650"/>
          <p14:tracePt t="110595" x="4711700" y="2660650"/>
          <p14:tracePt t="110612" x="4679950" y="2654300"/>
          <p14:tracePt t="110629" x="4654550" y="2654300"/>
          <p14:tracePt t="110646" x="4597400" y="2616200"/>
          <p14:tracePt t="110662" x="4565650" y="2609850"/>
          <p14:tracePt t="110679" x="4540250" y="2609850"/>
          <p14:tracePt t="110695" x="4514850" y="2603500"/>
          <p14:tracePt t="110712" x="4508500" y="2597150"/>
          <p14:tracePt t="110729" x="4483100" y="2597150"/>
          <p14:tracePt t="110745" x="4457700" y="2584450"/>
          <p14:tracePt t="110762" x="4451350" y="2578100"/>
          <p14:tracePt t="110779" x="4413250" y="2571750"/>
          <p14:tracePt t="110795" x="4375150" y="2552700"/>
          <p14:tracePt t="110812" x="4343400" y="2552700"/>
          <p14:tracePt t="110816" x="4337050" y="2552700"/>
          <p14:tracePt t="110829" x="4311650" y="2552700"/>
          <p14:tracePt t="110846" x="4267200" y="2552700"/>
          <p14:tracePt t="110862" x="4229100" y="2546350"/>
          <p14:tracePt t="110878" x="4210050" y="2546350"/>
          <p14:tracePt t="110912" x="4203700" y="2546350"/>
          <p14:tracePt t="110928" x="4165600" y="2546350"/>
          <p14:tracePt t="110945" x="4152900" y="2546350"/>
          <p14:tracePt t="110962" x="4127500" y="2546350"/>
          <p14:tracePt t="110978" x="4102100" y="2546350"/>
          <p14:tracePt t="110995" x="4095750" y="2546350"/>
          <p14:tracePt t="111012" x="4089400" y="2546350"/>
          <p14:tracePt t="111028" x="4083050" y="2546350"/>
          <p14:tracePt t="111045" x="4076700" y="2540000"/>
          <p14:tracePt t="111062" x="4064000" y="2540000"/>
          <p14:tracePt t="111078" x="4057650" y="2533650"/>
          <p14:tracePt t="111119" x="4051300" y="2533650"/>
          <p14:tracePt t="111128" x="4038600" y="2533650"/>
          <p14:tracePt t="111145" x="4025900" y="2520950"/>
          <p14:tracePt t="111183" x="4019550" y="2520950"/>
          <p14:tracePt t="111191" x="4000500" y="2520950"/>
          <p14:tracePt t="111199" x="3994150" y="2520950"/>
          <p14:tracePt t="111231" x="3987800" y="2520950"/>
          <p14:tracePt t="111240" x="3981450" y="2520950"/>
          <p14:tracePt t="111255" x="3968750" y="2520950"/>
          <p14:tracePt t="111263" x="3962400" y="2520950"/>
          <p14:tracePt t="111278" x="3949700" y="2520950"/>
          <p14:tracePt t="111295" x="3930650" y="2514600"/>
          <p14:tracePt t="111328" x="3924300" y="2514600"/>
          <p14:tracePt t="111345" x="3917950" y="2508250"/>
          <p14:tracePt t="111375" x="3905250" y="2508250"/>
          <p14:tracePt t="111519" x="3886200" y="2495550"/>
          <p14:tracePt t="111559" x="3886200" y="2489200"/>
          <p14:tracePt t="111567" x="3892550" y="2482850"/>
          <p14:tracePt t="111599" x="3898900" y="2482850"/>
          <p14:tracePt t="111607" x="3911600" y="2482850"/>
          <p14:tracePt t="111623" x="3917950" y="2482850"/>
          <p14:tracePt t="111632" x="3924300" y="2482850"/>
          <p14:tracePt t="111645" x="3930650" y="2482850"/>
          <p14:tracePt t="111661" x="3949700" y="2482850"/>
          <p14:tracePt t="111678" x="3962400" y="2482850"/>
          <p14:tracePt t="111695" x="3968750" y="2482850"/>
          <p14:tracePt t="111711" x="3981450" y="2482850"/>
          <p14:tracePt t="111728" x="3987800" y="2489200"/>
          <p14:tracePt t="111799" x="3994150" y="2495550"/>
          <p14:tracePt t="111831" x="4000500" y="2501900"/>
          <p14:tracePt t="111848" x="4006850" y="2508250"/>
          <p14:tracePt t="111887" x="4006850" y="2514600"/>
          <p14:tracePt t="111896" x="4013200" y="2520950"/>
          <p14:tracePt t="111911" x="4019550" y="2527300"/>
          <p14:tracePt t="111928" x="4025900" y="2540000"/>
          <p14:tracePt t="111935" x="4025900" y="2546350"/>
          <p14:tracePt t="111951" x="4025900" y="2552700"/>
          <p14:tracePt t="111967" x="4025900" y="2559050"/>
          <p14:tracePt t="111983" x="4032250" y="2565400"/>
          <p14:tracePt t="111999" x="4032250" y="2571750"/>
          <p14:tracePt t="112011" x="4032250" y="2578100"/>
          <p14:tracePt t="112028" x="4032250" y="2584450"/>
          <p14:tracePt t="112044" x="4032250" y="2603500"/>
          <p14:tracePt t="112061" x="4032250" y="2609850"/>
          <p14:tracePt t="112078" x="4032250" y="2616200"/>
          <p14:tracePt t="112094" x="4032250" y="2622550"/>
          <p14:tracePt t="112127" x="4032250" y="2635250"/>
          <p14:tracePt t="112247" x="4038600" y="2641600"/>
          <p14:tracePt t="112255" x="4051300" y="2641600"/>
          <p14:tracePt t="112264" x="4089400" y="2654300"/>
          <p14:tracePt t="112278" x="4133850" y="2654300"/>
          <p14:tracePt t="112294" x="4241800" y="2660650"/>
          <p14:tracePt t="112310" x="4318000" y="2660650"/>
          <p14:tracePt t="112327" x="4400550" y="2667000"/>
          <p14:tracePt t="112344" x="4451350" y="2667000"/>
          <p14:tracePt t="112361" x="4508500" y="2667000"/>
          <p14:tracePt t="112377" x="4565650" y="2667000"/>
          <p14:tracePt t="112394" x="4616450" y="2686050"/>
          <p14:tracePt t="112410" x="4654550" y="2692400"/>
          <p14:tracePt t="112427" x="4673600" y="2692400"/>
          <p14:tracePt t="112444" x="4699000" y="2698750"/>
          <p14:tracePt t="112461" x="4743450" y="2711450"/>
          <p14:tracePt t="112477" x="4781550" y="2736850"/>
          <p14:tracePt t="112494" x="4819650" y="2743200"/>
          <p14:tracePt t="112510" x="4851400" y="2749550"/>
          <p14:tracePt t="112544" x="4857750" y="2749550"/>
          <p14:tracePt t="112639" x="4864100" y="2755900"/>
          <p14:tracePt t="112655" x="4864100" y="2762250"/>
          <p14:tracePt t="112664" x="4857750" y="2762250"/>
          <p14:tracePt t="112671" x="4851400" y="2762250"/>
          <p14:tracePt t="112680" x="4845050" y="2762250"/>
          <p14:tracePt t="112694" x="4826000" y="2762250"/>
          <p14:tracePt t="113079" x="4813300" y="2762250"/>
          <p14:tracePt t="113087" x="4768850" y="2762250"/>
          <p14:tracePt t="113096" x="4749800" y="2762250"/>
          <p14:tracePt t="113110" x="4711700" y="2762250"/>
          <p14:tracePt t="113126" x="4692650" y="2762250"/>
          <p14:tracePt t="113143" x="4654550" y="2762250"/>
          <p14:tracePt t="113160" x="4622800" y="2762250"/>
          <p14:tracePt t="113177" x="4603750" y="2762250"/>
          <p14:tracePt t="113193" x="4597400" y="2768600"/>
          <p14:tracePt t="113295" x="4597400" y="2762250"/>
          <p14:tracePt t="113304" x="4597400" y="2755900"/>
          <p14:tracePt t="113319" x="4610100" y="2736850"/>
          <p14:tracePt t="113327" x="4616450" y="2730500"/>
          <p14:tracePt t="113343" x="4635500" y="2717800"/>
          <p14:tracePt t="113360" x="4641850" y="2717800"/>
          <p14:tracePt t="113479" x="4603750" y="2717800"/>
          <p14:tracePt t="113487" x="4578350" y="2717800"/>
          <p14:tracePt t="113496" x="4540250" y="2717800"/>
          <p14:tracePt t="113511" x="4495800" y="2717800"/>
          <p14:tracePt t="113526" x="4438650" y="2686050"/>
          <p14:tracePt t="113543" x="4425950" y="2679700"/>
          <p14:tracePt t="113560" x="4419600" y="2654300"/>
          <p14:tracePt t="113576" x="4413250" y="2641600"/>
          <p14:tracePt t="113593" x="4413250" y="2628900"/>
          <p14:tracePt t="113610" x="4413250" y="2616200"/>
          <p14:tracePt t="113626" x="4451350" y="2578100"/>
          <p14:tracePt t="113643" x="4514850" y="2578100"/>
          <p14:tracePt t="113659" x="4610100" y="2565400"/>
          <p14:tracePt t="113676" x="4806950" y="2565400"/>
          <p14:tracePt t="113693" x="4889500" y="2565400"/>
          <p14:tracePt t="113710" x="4921250" y="2565400"/>
          <p14:tracePt t="113767" x="4914900" y="2578100"/>
          <p14:tracePt t="113815" x="4908550" y="2578100"/>
          <p14:tracePt t="113831" x="4895850" y="2578100"/>
          <p14:tracePt t="113847" x="4889500" y="2578100"/>
          <p14:tracePt t="113943" x="4883150" y="2578100"/>
          <p14:tracePt t="113951" x="4876800" y="2584450"/>
          <p14:tracePt t="113960" x="4870450" y="2590800"/>
          <p14:tracePt t="114711" x="4889500" y="2590800"/>
          <p14:tracePt t="114719" x="4940300" y="2590800"/>
          <p14:tracePt t="114728" x="4972050" y="2597150"/>
          <p14:tracePt t="114742" x="5029200" y="2597150"/>
          <p14:tracePt t="114758" x="5067300" y="2597150"/>
          <p14:tracePt t="114775" x="5130800" y="2597150"/>
          <p14:tracePt t="114792" x="5168900" y="2616200"/>
          <p14:tracePt t="114808" x="5232400" y="2622550"/>
          <p14:tracePt t="114825" x="5372100" y="2647950"/>
          <p14:tracePt t="114842" x="5435600" y="2673350"/>
          <p14:tracePt t="114858" x="5492750" y="2686050"/>
          <p14:tracePt t="114875" x="5524500" y="2711450"/>
          <p14:tracePt t="114892" x="5543550" y="2711450"/>
          <p14:tracePt t="114908" x="5556250" y="2717800"/>
          <p14:tracePt t="114942" x="5568950" y="2730500"/>
          <p14:tracePt t="114958" x="5581650" y="2743200"/>
          <p14:tracePt t="114991" x="5588000" y="2755900"/>
          <p14:tracePt t="115023" x="5588000" y="2768600"/>
          <p14:tracePt t="115031" x="5588000" y="2774950"/>
          <p14:tracePt t="115047" x="5588000" y="2787650"/>
          <p14:tracePt t="115058" x="5588000" y="2800350"/>
          <p14:tracePt t="115075" x="5588000" y="2806700"/>
          <p14:tracePt t="115092" x="5581650" y="2832100"/>
          <p14:tracePt t="115108" x="5568950" y="2844800"/>
          <p14:tracePt t="115125" x="5543550" y="2857500"/>
          <p14:tracePt t="115142" x="5505450" y="2882900"/>
          <p14:tracePt t="115158" x="5467350" y="2889250"/>
          <p14:tracePt t="115175" x="5435600" y="2895600"/>
          <p14:tracePt t="115191" x="5397500" y="2895600"/>
          <p14:tracePt t="115208" x="5359400" y="2895600"/>
          <p14:tracePt t="115225" x="5327650" y="2895600"/>
          <p14:tracePt t="115241" x="5314950" y="2895600"/>
          <p14:tracePt t="115258" x="5289550" y="2895600"/>
          <p14:tracePt t="115275" x="5276850" y="2895600"/>
          <p14:tracePt t="115291" x="5251450" y="2895600"/>
          <p14:tracePt t="115308" x="5226050" y="2895600"/>
          <p14:tracePt t="115336" x="5219700" y="2895600"/>
          <p14:tracePt t="115383" x="5213350" y="2895600"/>
          <p14:tracePt t="115520" x="5207000" y="2895600"/>
          <p14:tracePt t="115551" x="5207000" y="2889250"/>
          <p14:tracePt t="115600" x="5207000" y="2882900"/>
          <p14:tracePt t="115631" x="5207000" y="2876550"/>
          <p14:tracePt t="115648" x="5207000" y="2863850"/>
          <p14:tracePt t="115679" x="5213350" y="2844800"/>
          <p14:tracePt t="115711" x="5219700" y="2838450"/>
          <p14:tracePt t="115720" x="5226050" y="2832100"/>
          <p14:tracePt t="115728" x="5251450" y="2825750"/>
          <p14:tracePt t="115741" x="5276850" y="2806700"/>
          <p14:tracePt t="115758" x="5334000" y="2806700"/>
          <p14:tracePt t="115775" x="5429250" y="2800350"/>
          <p14:tracePt t="115791" x="5480050" y="2800350"/>
          <p14:tracePt t="115808" x="5511800" y="2794000"/>
          <p14:tracePt t="115824" x="5543550" y="2794000"/>
          <p14:tracePt t="115841" x="5549900" y="2794000"/>
          <p14:tracePt t="115888" x="5568950" y="2794000"/>
          <p14:tracePt t="115896" x="5581650" y="2794000"/>
          <p14:tracePt t="115908" x="5588000" y="2794000"/>
          <p14:tracePt t="115924" x="5613400" y="2794000"/>
          <p14:tracePt t="115941" x="5645150" y="2794000"/>
          <p14:tracePt t="115958" x="5702300" y="2794000"/>
          <p14:tracePt t="115975" x="5784850" y="2774950"/>
          <p14:tracePt t="115991" x="5848350" y="2774950"/>
          <p14:tracePt t="116007" x="5892800" y="2774950"/>
          <p14:tracePt t="116024" x="5943600" y="2755900"/>
          <p14:tracePt t="116041" x="5975350" y="2755900"/>
          <p14:tracePt t="116057" x="6000750" y="2755900"/>
          <p14:tracePt t="116074" x="6038850" y="2755900"/>
          <p14:tracePt t="116091" x="6083300" y="2755900"/>
          <p14:tracePt t="116107" x="6102350" y="2755900"/>
          <p14:tracePt t="116124" x="6115050" y="2755900"/>
          <p14:tracePt t="116141" x="6121400" y="2755900"/>
          <p14:tracePt t="116174" x="6127750" y="2755900"/>
          <p14:tracePt t="116200" x="6134100" y="2755900"/>
          <p14:tracePt t="116208" x="6159500" y="2755900"/>
          <p14:tracePt t="116224" x="6172200" y="2755900"/>
          <p14:tracePt t="116288" x="6178550" y="2755900"/>
          <p14:tracePt t="116328" x="6178550" y="2762250"/>
          <p14:tracePt t="116336" x="6178550" y="2774950"/>
          <p14:tracePt t="116344" x="6178550" y="2794000"/>
          <p14:tracePt t="116357" x="6178550" y="2800350"/>
          <p14:tracePt t="116374" x="6146800" y="2819400"/>
          <p14:tracePt t="116391" x="6070600" y="2857500"/>
          <p14:tracePt t="116407" x="6038850" y="2863850"/>
          <p14:tracePt t="116424" x="6007100" y="2876550"/>
          <p14:tracePt t="116440" x="5981700" y="2889250"/>
          <p14:tracePt t="116457" x="5956300" y="2895600"/>
          <p14:tracePt t="116474" x="5930900" y="2895600"/>
          <p14:tracePt t="116490" x="5880100" y="2914650"/>
          <p14:tracePt t="116507" x="5829300" y="2921000"/>
          <p14:tracePt t="116524" x="5791200" y="2933700"/>
          <p14:tracePt t="116540" x="5746750" y="2940050"/>
          <p14:tracePt t="116557" x="5721350" y="2940050"/>
          <p14:tracePt t="116573" x="5683250" y="2940050"/>
          <p14:tracePt t="116591" x="5619750" y="2940050"/>
          <p14:tracePt t="116607" x="5568950" y="2940050"/>
          <p14:tracePt t="116624" x="5556250" y="2940050"/>
          <p14:tracePt t="116640" x="5543550" y="2940050"/>
          <p14:tracePt t="116728" x="5549900" y="2959100"/>
          <p14:tracePt t="116735" x="5626100" y="2965450"/>
          <p14:tracePt t="116744" x="5689600" y="2978150"/>
          <p14:tracePt t="116757" x="5778500" y="2990850"/>
          <p14:tracePt t="116773" x="6026150" y="3028950"/>
          <p14:tracePt t="116791" x="6356350" y="3073400"/>
          <p14:tracePt t="116807" x="6470650" y="3092450"/>
          <p14:tracePt t="116823" x="6502400" y="3092450"/>
          <p14:tracePt t="116888" x="6508750" y="3098800"/>
          <p14:tracePt t="116896" x="6508750" y="3105150"/>
          <p14:tracePt t="116912" x="6508750" y="3111500"/>
          <p14:tracePt t="116923" x="6508750" y="3130550"/>
          <p14:tracePt t="116940" x="6508750" y="3149600"/>
          <p14:tracePt t="116957" x="6489700" y="3168650"/>
          <p14:tracePt t="116973" x="6445250" y="3200400"/>
          <p14:tracePt t="116990" x="6426200" y="3206750"/>
          <p14:tracePt t="117007" x="6381750" y="3213100"/>
          <p14:tracePt t="117023" x="6356350" y="3213100"/>
          <p14:tracePt t="117040" x="6343650" y="3213100"/>
          <p14:tracePt t="117057" x="6324600" y="3213100"/>
          <p14:tracePt t="117090" x="6318250" y="3213100"/>
          <p14:tracePt t="117360" x="6305550" y="3213100"/>
          <p14:tracePt t="117751" x="6299200" y="3213100"/>
          <p14:tracePt t="117864" x="6286500" y="3213100"/>
          <p14:tracePt t="117872" x="6280150" y="3213100"/>
          <p14:tracePt t="117888" x="6273800" y="3213100"/>
          <p14:tracePt t="117896" x="6267450" y="3213100"/>
          <p14:tracePt t="117906" x="6254750" y="3213100"/>
          <p14:tracePt t="117922" x="6197600" y="3213100"/>
          <p14:tracePt t="117939" x="6146800" y="3213100"/>
          <p14:tracePt t="117956" x="6108700" y="3200400"/>
          <p14:tracePt t="117972" x="6038850" y="3181350"/>
          <p14:tracePt t="117989" x="6000750" y="3181350"/>
          <p14:tracePt t="118006" x="5962650" y="3175000"/>
          <p14:tracePt t="118022" x="5930900" y="3175000"/>
          <p14:tracePt t="118039" x="5886450" y="3162300"/>
          <p14:tracePt t="118056" x="5854700" y="3149600"/>
          <p14:tracePt t="118072" x="5848350" y="3149600"/>
          <p14:tracePt t="118089" x="5842000" y="3143250"/>
          <p14:tracePt t="118106" x="5835650" y="3136900"/>
          <p14:tracePt t="118144" x="5829300" y="3130550"/>
          <p14:tracePt t="118160" x="5822950" y="3124200"/>
          <p14:tracePt t="118192" x="5816600" y="3117850"/>
          <p14:tracePt t="118800" x="5816600" y="3098800"/>
          <p14:tracePt t="118808" x="5816600" y="3092450"/>
          <p14:tracePt t="118825" x="5816600" y="3086100"/>
          <p14:tracePt t="118840" x="5816600" y="3079750"/>
          <p14:tracePt t="118848" x="5816600" y="3073400"/>
          <p14:tracePt t="120544" x="5842000" y="3073400"/>
          <p14:tracePt t="120552" x="5848350" y="3073400"/>
          <p14:tracePt t="121192" x="5822950" y="3073400"/>
          <p14:tracePt t="121200" x="5816600" y="3073400"/>
          <p14:tracePt t="121208" x="5810250" y="3073400"/>
          <p14:tracePt t="121472" x="5803900" y="3073400"/>
          <p14:tracePt t="121520" x="5797550" y="3067050"/>
          <p14:tracePt t="121536" x="5791200" y="3048000"/>
          <p14:tracePt t="121576" x="5784850" y="3041650"/>
          <p14:tracePt t="121616" x="5778500" y="3035300"/>
          <p14:tracePt t="121624" x="5765800" y="3022600"/>
          <p14:tracePt t="121640" x="5746750" y="3016250"/>
          <p14:tracePt t="121656" x="5740400" y="3009900"/>
          <p14:tracePt t="121669" x="5734050" y="3003550"/>
          <p14:tracePt t="121686" x="5727700" y="2997200"/>
          <p14:tracePt t="121703" x="5721350" y="2990850"/>
          <p14:tracePt t="121719" x="5715000" y="2984500"/>
          <p14:tracePt t="121760" x="5708650" y="2984500"/>
          <p14:tracePt t="121808" x="5702300" y="2984500"/>
          <p14:tracePt t="121840" x="5689600" y="2984500"/>
          <p14:tracePt t="121857" x="5683250" y="2984500"/>
          <p14:tracePt t="121888" x="5676900" y="2978150"/>
          <p14:tracePt t="121905" x="5670550" y="2978150"/>
          <p14:tracePt t="121921" x="5657850" y="2978150"/>
          <p14:tracePt t="121976" x="5638800" y="2965450"/>
          <p14:tracePt t="122024" x="5632450" y="2959100"/>
          <p14:tracePt t="122032" x="5619750" y="2946400"/>
          <p14:tracePt t="122040" x="5613400" y="2940050"/>
          <p14:tracePt t="122052" x="5607050" y="2940050"/>
          <p14:tracePt t="122069" x="5575300" y="2908300"/>
          <p14:tracePt t="122086" x="5562600" y="2889250"/>
          <p14:tracePt t="122102" x="5549900" y="2870200"/>
          <p14:tracePt t="122120" x="5524500" y="2838450"/>
          <p14:tracePt t="122136" x="5518150" y="2832100"/>
          <p14:tracePt t="122152" x="5499100" y="2813050"/>
          <p14:tracePt t="122169" x="5492750" y="2800350"/>
          <p14:tracePt t="122185" x="5486400" y="2781300"/>
          <p14:tracePt t="122202" x="5480050" y="2768600"/>
          <p14:tracePt t="122219" x="5461000" y="2724150"/>
          <p14:tracePt t="122235" x="5454650" y="2705100"/>
          <p14:tracePt t="122252" x="5448300" y="2698750"/>
          <p14:tracePt t="122269" x="5441950" y="2692400"/>
          <p14:tracePt t="122285" x="5435600" y="2686050"/>
          <p14:tracePt t="122319" x="5416550" y="2667000"/>
          <p14:tracePt t="122336" x="5403850" y="2647950"/>
          <p14:tracePt t="122369" x="5397500" y="2641600"/>
          <p14:tracePt t="122385" x="5391150" y="2635250"/>
          <p14:tracePt t="122409" x="5391150" y="2628900"/>
          <p14:tracePt t="122419" x="5391150" y="2622550"/>
          <p14:tracePt t="122435" x="5384800" y="2597150"/>
          <p14:tracePt t="122568" x="5384800" y="2590800"/>
          <p14:tracePt t="122577" x="5384800" y="2584450"/>
          <p14:tracePt t="122585" x="5384800" y="2565400"/>
          <p14:tracePt t="122616" x="5384800" y="2559050"/>
          <p14:tracePt t="122720" x="5384800" y="2546350"/>
          <p14:tracePt t="122729" x="5384800" y="2527300"/>
          <p14:tracePt t="122737" x="5384800" y="2520950"/>
          <p14:tracePt t="122753" x="5384800" y="2501900"/>
          <p14:tracePt t="122768" x="5384800" y="2495550"/>
          <p14:tracePt t="122785" x="5384800" y="2482850"/>
          <p14:tracePt t="122802" x="5384800" y="2463800"/>
          <p14:tracePt t="122818" x="5384800" y="2432050"/>
          <p14:tracePt t="122835" x="5384800" y="2419350"/>
          <p14:tracePt t="122851" x="5384800" y="2393950"/>
          <p14:tracePt t="122868" x="5384800" y="2387600"/>
          <p14:tracePt t="122885" x="5384800" y="2374900"/>
          <p14:tracePt t="122902" x="5384800" y="2349500"/>
          <p14:tracePt t="122918" x="5384800" y="2343150"/>
          <p14:tracePt t="122935" x="5384800" y="2330450"/>
          <p14:tracePt t="122952" x="5384800" y="2317750"/>
          <p14:tracePt t="122968" x="5384800" y="2311400"/>
          <p14:tracePt t="122985" x="5384800" y="2305050"/>
          <p14:tracePt t="123025" x="5391150" y="2298700"/>
          <p14:tracePt t="123040" x="5397500" y="2292350"/>
          <p14:tracePt t="123073" x="5403850" y="2286000"/>
          <p14:tracePt t="123081" x="5410200" y="2279650"/>
          <p14:tracePt t="123097" x="5429250" y="2266950"/>
          <p14:tracePt t="123113" x="5429250" y="2260600"/>
          <p14:tracePt t="123121" x="5435600" y="2254250"/>
          <p14:tracePt t="123135" x="5441950" y="2247900"/>
          <p14:tracePt t="123161" x="5448300" y="2241550"/>
          <p14:tracePt t="123169" x="5448300" y="2235200"/>
          <p14:tracePt t="123201" x="5454650" y="2222500"/>
          <p14:tracePt t="123241" x="5461000" y="2216150"/>
          <p14:tracePt t="123352" x="5461000" y="2197100"/>
          <p14:tracePt t="123360" x="5448300" y="2178050"/>
          <p14:tracePt t="123369" x="5422900" y="2171700"/>
          <p14:tracePt t="123385" x="5410200" y="2165350"/>
          <p14:tracePt t="123401" x="5391150" y="2165350"/>
          <p14:tracePt t="123418" x="5378450" y="2152650"/>
          <p14:tracePt t="123481" x="5378450" y="2146300"/>
          <p14:tracePt t="123489" x="5378450" y="2139950"/>
          <p14:tracePt t="123505" x="5378450" y="2127250"/>
          <p14:tracePt t="123521" x="5378450" y="2120900"/>
          <p14:tracePt t="123529" x="5378450" y="2101850"/>
          <p14:tracePt t="123545" x="5378450" y="2089150"/>
          <p14:tracePt t="123576" x="5372100" y="2076450"/>
          <p14:tracePt t="123584" x="5365750" y="2070100"/>
          <p14:tracePt t="123602" x="5359400" y="2070100"/>
          <p14:tracePt t="123609" x="5353050" y="2063750"/>
          <p14:tracePt t="123617" x="5346700" y="2044700"/>
          <p14:tracePt t="123634" x="5340350" y="2038350"/>
          <p14:tracePt t="123651" x="5327650" y="2025650"/>
          <p14:tracePt t="123668" x="5283200" y="2000250"/>
          <p14:tracePt t="123684" x="5251450" y="1955800"/>
          <p14:tracePt t="123701" x="5226050" y="1924050"/>
          <p14:tracePt t="123718" x="5213350" y="1911350"/>
          <p14:tracePt t="123734" x="5200650" y="1905000"/>
          <p14:tracePt t="123751" x="5187950" y="1892300"/>
          <p14:tracePt t="123767" x="5181600" y="1885950"/>
          <p14:tracePt t="123784" x="5175250" y="1873250"/>
          <p14:tracePt t="123801" x="5168900" y="1866900"/>
          <p14:tracePt t="123817" x="5168900" y="1854200"/>
          <p14:tracePt t="123834" x="5168900" y="1847850"/>
          <p14:tracePt t="123851" x="5168900" y="1828800"/>
          <p14:tracePt t="123867" x="5168900" y="1816100"/>
          <p14:tracePt t="123884" x="5168900" y="1790700"/>
          <p14:tracePt t="123901" x="5168900" y="1778000"/>
          <p14:tracePt t="123917" x="5168900" y="1758950"/>
          <p14:tracePt t="123934" x="5168900" y="1752600"/>
          <p14:tracePt t="123951" x="5168900" y="1727200"/>
          <p14:tracePt t="123968" x="5194300" y="1708150"/>
          <p14:tracePt t="123984" x="5226050" y="1708150"/>
          <p14:tracePt t="124001" x="5264150" y="1689100"/>
          <p14:tracePt t="124017" x="5308600" y="1670050"/>
          <p14:tracePt t="124034" x="5321300" y="1670050"/>
          <p14:tracePt t="124050" x="5327650" y="1670050"/>
          <p14:tracePt t="124113" x="5340350" y="1663700"/>
          <p14:tracePt t="124145" x="5346700" y="1663700"/>
          <p14:tracePt t="124153" x="5353050" y="1663700"/>
          <p14:tracePt t="124169" x="5359400" y="1663700"/>
          <p14:tracePt t="124201" x="5365750" y="1663700"/>
          <p14:tracePt t="124217" x="5372100" y="1676400"/>
          <p14:tracePt t="124257" x="5378450" y="1682750"/>
          <p14:tracePt t="124265" x="5378450" y="1689100"/>
          <p14:tracePt t="124281" x="5378450" y="1714500"/>
          <p14:tracePt t="124297" x="5378450" y="1720850"/>
          <p14:tracePt t="124306" x="5378450" y="1727200"/>
          <p14:tracePt t="124317" x="5378450" y="1733550"/>
          <p14:tracePt t="124334" x="5365750" y="1752600"/>
          <p14:tracePt t="124350" x="5359400" y="1758950"/>
          <p14:tracePt t="124367" x="5327650" y="1784350"/>
          <p14:tracePt t="124384" x="5308600" y="1797050"/>
          <p14:tracePt t="124400" x="5302250" y="1797050"/>
          <p14:tracePt t="124417" x="5283200" y="1797050"/>
          <p14:tracePt t="124434" x="5257800" y="1803400"/>
          <p14:tracePt t="124450" x="5238750" y="1803400"/>
          <p14:tracePt t="124467" x="5213350" y="1803400"/>
          <p14:tracePt t="124484" x="5181600" y="1803400"/>
          <p14:tracePt t="124500" x="5175250" y="1803400"/>
          <p14:tracePt t="124517" x="5162550" y="1803400"/>
          <p14:tracePt t="124533" x="5143500" y="1803400"/>
          <p14:tracePt t="124550" x="5105400" y="1803400"/>
          <p14:tracePt t="124567" x="5060950" y="1803400"/>
          <p14:tracePt t="124584" x="5029200" y="1778000"/>
          <p14:tracePt t="124625" x="5022850" y="1771650"/>
          <p14:tracePt t="124641" x="5022850" y="1758950"/>
          <p14:tracePt t="124650" x="5022850" y="1752600"/>
          <p14:tracePt t="124667" x="5022850" y="1746250"/>
          <p14:tracePt t="124683" x="5048250" y="1695450"/>
          <p14:tracePt t="124700" x="5060950" y="1689100"/>
          <p14:tracePt t="124733" x="5092700" y="1676400"/>
          <p14:tracePt t="124792" x="5099050" y="1676400"/>
          <p14:tracePt t="124825" x="5099050" y="1682750"/>
          <p14:tracePt t="124833" x="5099050" y="1701800"/>
          <p14:tracePt t="124841" x="5099050" y="1708150"/>
          <p14:tracePt t="124850" x="5099050" y="1733550"/>
          <p14:tracePt t="124867" x="5099050" y="1752600"/>
          <p14:tracePt t="124883" x="5092700" y="1784350"/>
          <p14:tracePt t="124900" x="5092700" y="1809750"/>
          <p14:tracePt t="124916" x="5086350" y="1841500"/>
          <p14:tracePt t="124933" x="5086350" y="1854200"/>
          <p14:tracePt t="124950" x="5086350" y="1879600"/>
          <p14:tracePt t="124966" x="5086350" y="1892300"/>
          <p14:tracePt t="124983" x="5080000" y="1917700"/>
          <p14:tracePt t="125000" x="5080000" y="1930400"/>
          <p14:tracePt t="125033" x="5060950" y="1962150"/>
          <p14:tracePt t="125089" x="5060950" y="1968500"/>
          <p14:tracePt t="125105" x="5060950" y="1981200"/>
          <p14:tracePt t="125113" x="5054600" y="1987550"/>
          <p14:tracePt t="125289" x="5060950" y="1968500"/>
          <p14:tracePt t="125297" x="5060950" y="1962150"/>
          <p14:tracePt t="125306" x="5067300" y="1955800"/>
          <p14:tracePt t="125316" x="5073650" y="1949450"/>
          <p14:tracePt t="125333" x="5092700" y="1930400"/>
          <p14:tracePt t="125350" x="5118100" y="1898650"/>
          <p14:tracePt t="125366" x="5143500" y="1879600"/>
          <p14:tracePt t="125383" x="5200650" y="1854200"/>
          <p14:tracePt t="125399" x="5238750" y="1835150"/>
          <p14:tracePt t="125416" x="5308600" y="1822450"/>
          <p14:tracePt t="125432" x="5334000" y="1816100"/>
          <p14:tracePt t="125449" x="5365750" y="1797050"/>
          <p14:tracePt t="125466" x="5384800" y="1790700"/>
          <p14:tracePt t="125483" x="5416550" y="1784350"/>
          <p14:tracePt t="125499" x="5435600" y="1784350"/>
          <p14:tracePt t="125516" x="5461000" y="1778000"/>
          <p14:tracePt t="125533" x="5499100" y="1778000"/>
          <p14:tracePt t="125549" x="5556250" y="1758950"/>
          <p14:tracePt t="125566" x="5594350" y="1758950"/>
          <p14:tracePt t="125583" x="5613400" y="1758950"/>
          <p14:tracePt t="125599" x="5638800" y="1758950"/>
          <p14:tracePt t="125633" x="5645150" y="1758950"/>
          <p14:tracePt t="125657" x="5651500" y="1758950"/>
          <p14:tracePt t="125666" x="5683250" y="1765300"/>
          <p14:tracePt t="125682" x="5683250" y="1784350"/>
          <p14:tracePt t="125699" x="5689600" y="1797050"/>
          <p14:tracePt t="125732" x="5689600" y="1803400"/>
          <p14:tracePt t="125749" x="5695950" y="1822450"/>
          <p14:tracePt t="125766" x="5695950" y="1828800"/>
          <p14:tracePt t="125782" x="5695950" y="1854200"/>
          <p14:tracePt t="125799" x="5695950" y="1860550"/>
          <p14:tracePt t="125816" x="5695950" y="1885950"/>
          <p14:tracePt t="125832" x="5695950" y="1898650"/>
          <p14:tracePt t="125849" x="5695950" y="1924050"/>
          <p14:tracePt t="125866" x="5695950" y="1955800"/>
          <p14:tracePt t="125882" x="5695950" y="1974850"/>
          <p14:tracePt t="125899" x="5695950" y="2012950"/>
          <p14:tracePt t="125916" x="5695950" y="2032000"/>
          <p14:tracePt t="125932" x="5670550" y="2051050"/>
          <p14:tracePt t="125949" x="5664200" y="2057400"/>
          <p14:tracePt t="125993" x="5651500" y="2057400"/>
          <p14:tracePt t="126009" x="5645150" y="2057400"/>
          <p14:tracePt t="126017" x="5638800" y="2057400"/>
          <p14:tracePt t="126032" x="5632450" y="2057400"/>
          <p14:tracePt t="126049" x="5594350" y="2057400"/>
          <p14:tracePt t="126065" x="5575300" y="2057400"/>
          <p14:tracePt t="126082" x="5562600" y="2057400"/>
          <p14:tracePt t="126099" x="5543550" y="2025650"/>
          <p14:tracePt t="126116" x="5537200" y="2006600"/>
          <p14:tracePt t="126132" x="5537200" y="1974850"/>
          <p14:tracePt t="126149" x="5537200" y="1955800"/>
          <p14:tracePt t="126165" x="5549900" y="1917700"/>
          <p14:tracePt t="126182" x="5613400" y="1860550"/>
          <p14:tracePt t="126199" x="5670550" y="1828800"/>
          <p14:tracePt t="126216" x="5753100" y="1784350"/>
          <p14:tracePt t="126232" x="5873750" y="1727200"/>
          <p14:tracePt t="126248" x="5930900" y="1720850"/>
          <p14:tracePt t="126265" x="5956300" y="1708150"/>
          <p14:tracePt t="126282" x="5969000" y="1708150"/>
          <p14:tracePt t="126329" x="5975350" y="1708150"/>
          <p14:tracePt t="126345" x="5994400" y="1708150"/>
          <p14:tracePt t="126353" x="5994400" y="1714500"/>
          <p14:tracePt t="126365" x="6000750" y="1727200"/>
          <p14:tracePt t="126382" x="6000750" y="1765300"/>
          <p14:tracePt t="126398" x="6000750" y="1803400"/>
          <p14:tracePt t="126415" x="6000750" y="1841500"/>
          <p14:tracePt t="126432" x="6000750" y="1873250"/>
          <p14:tracePt t="126448" x="6000750" y="1885950"/>
          <p14:tracePt t="126465" x="6000750" y="1898650"/>
          <p14:tracePt t="126498" x="6000750" y="1911350"/>
          <p14:tracePt t="126515" x="6000750" y="1924050"/>
          <p14:tracePt t="126532" x="5988050" y="1936750"/>
          <p14:tracePt t="126548" x="5975350" y="1949450"/>
          <p14:tracePt t="126565" x="5956300" y="1962150"/>
          <p14:tracePt t="126582" x="5949950" y="1968500"/>
          <p14:tracePt t="126598" x="5937250" y="1987550"/>
          <p14:tracePt t="126615" x="5924550" y="1993900"/>
          <p14:tracePt t="126632" x="5918200" y="2000250"/>
          <p14:tracePt t="126649" x="5911850" y="2000250"/>
          <p14:tracePt t="126665" x="5892800" y="2006600"/>
          <p14:tracePt t="126681" x="5873750" y="2006600"/>
          <p14:tracePt t="126698" x="5842000" y="2006600"/>
          <p14:tracePt t="126715" x="5835650" y="2006600"/>
          <p14:tracePt t="126731" x="5822950" y="2006600"/>
          <p14:tracePt t="126748" x="5803900" y="2012950"/>
          <p14:tracePt t="126765" x="5797550" y="2019300"/>
          <p14:tracePt t="126920" x="5791200" y="2019300"/>
          <p14:tracePt t="126936" x="5791200" y="2012950"/>
          <p14:tracePt t="126944" x="5791200" y="2006600"/>
          <p14:tracePt t="126952" x="5791200" y="2000250"/>
          <p14:tracePt t="126964" x="5791200" y="1993900"/>
          <p14:tracePt t="126981" x="5791200" y="1987550"/>
          <p14:tracePt t="127008" x="5791200" y="1981200"/>
          <p14:tracePt t="127609" x="5810250" y="1987550"/>
          <p14:tracePt t="127617" x="5810250" y="1993900"/>
          <p14:tracePt t="127649" x="5816600" y="2025650"/>
          <p14:tracePt t="127657" x="5816600" y="2032000"/>
          <p14:tracePt t="127665" x="5822950" y="2057400"/>
          <p14:tracePt t="127681" x="5822950" y="2070100"/>
          <p14:tracePt t="127697" x="5829300" y="2108200"/>
          <p14:tracePt t="127714" x="5829300" y="2133600"/>
          <p14:tracePt t="127731" x="5829300" y="2165350"/>
          <p14:tracePt t="127747" x="5848350" y="2184400"/>
          <p14:tracePt t="127764" x="5848350" y="2203450"/>
          <p14:tracePt t="127781" x="5848350" y="2222500"/>
          <p14:tracePt t="127797" x="5848350" y="2241550"/>
          <p14:tracePt t="127830" x="5848350" y="2247900"/>
          <p14:tracePt t="127865" x="5848350" y="2254250"/>
          <p14:tracePt t="127872" x="5816600" y="2254250"/>
          <p14:tracePt t="127880" x="5803900" y="2254250"/>
          <p14:tracePt t="127897" x="5721350" y="2254250"/>
          <p14:tracePt t="127914" x="5645150" y="2228850"/>
          <p14:tracePt t="127930" x="5556250" y="2159000"/>
          <p14:tracePt t="127947" x="5511800" y="2108200"/>
          <p14:tracePt t="127963" x="5467350" y="2057400"/>
          <p14:tracePt t="127980" x="5441950" y="2006600"/>
          <p14:tracePt t="127997" x="5441950" y="1955800"/>
          <p14:tracePt t="128013" x="5441950" y="1879600"/>
          <p14:tracePt t="128030" x="5454650" y="1828800"/>
          <p14:tracePt t="128047" x="5473700" y="1784350"/>
          <p14:tracePt t="128063" x="5492750" y="1765300"/>
          <p14:tracePt t="128080" x="5518150" y="1746250"/>
          <p14:tracePt t="128097" x="5537200" y="1746250"/>
          <p14:tracePt t="128114" x="5607050" y="1746250"/>
          <p14:tracePt t="128130" x="5664200" y="1746250"/>
          <p14:tracePt t="128147" x="5740400" y="1803400"/>
          <p14:tracePt t="128164" x="5772150" y="1835150"/>
          <p14:tracePt t="128180" x="5835650" y="1860550"/>
          <p14:tracePt t="128197" x="5848350" y="1917700"/>
          <p14:tracePt t="128214" x="5854700" y="1993900"/>
          <p14:tracePt t="128230" x="5867400" y="2095500"/>
          <p14:tracePt t="128247" x="5867400" y="2279650"/>
          <p14:tracePt t="128264" x="5867400" y="2419350"/>
          <p14:tracePt t="128280" x="5867400" y="2559050"/>
          <p14:tracePt t="128297" x="5867400" y="2616200"/>
          <p14:tracePt t="128314" x="5867400" y="2667000"/>
          <p14:tracePt t="128330" x="5867400" y="2698750"/>
          <p14:tracePt t="128347" x="5848350" y="2705100"/>
          <p14:tracePt t="128364" x="5822950" y="2705100"/>
          <p14:tracePt t="128380" x="5797550" y="2705100"/>
          <p14:tracePt t="128397" x="5784850" y="2705100"/>
          <p14:tracePt t="128413" x="5765800" y="2705100"/>
          <p14:tracePt t="128450" x="5759450" y="2705100"/>
          <p14:tracePt t="128513" x="5765800" y="2705100"/>
          <p14:tracePt t="128521" x="5810250" y="2705100"/>
          <p14:tracePt t="128530" x="5861050" y="2705100"/>
          <p14:tracePt t="128547" x="5956300" y="2705100"/>
          <p14:tracePt t="128563" x="5981700" y="2705100"/>
          <p14:tracePt t="128580" x="5988050" y="2705100"/>
          <p14:tracePt t="128597" x="6000750" y="2717800"/>
          <p14:tracePt t="128613" x="6026150" y="2762250"/>
          <p14:tracePt t="128630" x="6032500" y="2774950"/>
          <p14:tracePt t="128647" x="6032500" y="2794000"/>
          <p14:tracePt t="128663" x="6032500" y="2800350"/>
          <p14:tracePt t="128705" x="6026150" y="2813050"/>
          <p14:tracePt t="128713" x="6019800" y="2813050"/>
          <p14:tracePt t="128730" x="5981700" y="2813050"/>
          <p14:tracePt t="128747" x="5937250" y="2813050"/>
          <p14:tracePt t="128763" x="5911850" y="2813050"/>
          <p14:tracePt t="128780" x="5880100" y="2774950"/>
          <p14:tracePt t="128796" x="5854700" y="2711450"/>
          <p14:tracePt t="128813" x="5842000" y="2584450"/>
          <p14:tracePt t="128830" x="5822950" y="2444750"/>
          <p14:tracePt t="128846" x="5822950" y="2292350"/>
          <p14:tracePt t="128863" x="5822950" y="2120900"/>
          <p14:tracePt t="128880" x="5822950" y="1968500"/>
          <p14:tracePt t="128896" x="5822950" y="1809750"/>
          <p14:tracePt t="128913" x="5822950" y="1797050"/>
          <p14:tracePt t="128946" x="5822950" y="1790700"/>
          <p14:tracePt t="129009" x="5816600" y="1784350"/>
          <p14:tracePt t="129018" x="5784850" y="1784350"/>
          <p14:tracePt t="129034" x="5791200" y="1809750"/>
          <p14:tracePt t="129041" x="5791200" y="1835150"/>
          <p14:tracePt t="129050" x="5791200" y="1879600"/>
          <p14:tracePt t="129063" x="5791200" y="1943100"/>
          <p14:tracePt t="129079" x="5791200" y="2095500"/>
          <p14:tracePt t="129096" x="5791200" y="2419350"/>
          <p14:tracePt t="129113" x="5791200" y="2584450"/>
          <p14:tracePt t="129130" x="5791200" y="2692400"/>
          <p14:tracePt t="129146" x="5791200" y="2730500"/>
          <p14:tracePt t="129163" x="5791200" y="2749550"/>
          <p14:tracePt t="129210" x="5791200" y="2673350"/>
          <p14:tracePt t="129217" x="5791200" y="2628900"/>
          <p14:tracePt t="129229" x="5791200" y="2584450"/>
          <p14:tracePt t="129246" x="5784850" y="2425700"/>
          <p14:tracePt t="129263" x="5759450" y="2286000"/>
          <p14:tracePt t="129279" x="5746750" y="2114550"/>
          <p14:tracePt t="129297" x="5715000" y="1962150"/>
          <p14:tracePt t="129313" x="5715000" y="1924050"/>
          <p14:tracePt t="129329" x="5715000" y="1898650"/>
          <p14:tracePt t="129377" x="5721350" y="1898650"/>
          <p14:tracePt t="129385" x="5753100" y="1898650"/>
          <p14:tracePt t="129396" x="5791200" y="1943100"/>
          <p14:tracePt t="129413" x="5867400" y="2025650"/>
          <p14:tracePt t="129429" x="5924550" y="2120900"/>
          <p14:tracePt t="129446" x="5969000" y="2247900"/>
          <p14:tracePt t="129463" x="5981700" y="2374900"/>
          <p14:tracePt t="129479" x="5981700" y="2546350"/>
          <p14:tracePt t="129496" x="5981700" y="2686050"/>
          <p14:tracePt t="129513" x="5981700" y="2717800"/>
          <p14:tracePt t="129529" x="5981700" y="2724150"/>
          <p14:tracePt t="129546" x="5988050" y="2730500"/>
          <p14:tracePt t="129929" x="5981700" y="2730500"/>
          <p14:tracePt t="130098" x="5975350" y="2730500"/>
          <p14:tracePt t="130154" x="5969000" y="2730500"/>
          <p14:tracePt t="130162" x="5962650" y="2736850"/>
          <p14:tracePt t="130506" x="5956300" y="2736850"/>
          <p14:tracePt t="130522" x="5956300" y="2730500"/>
          <p14:tracePt t="130530" x="5956300" y="2724150"/>
          <p14:tracePt t="130537" x="5956300" y="2717800"/>
          <p14:tracePt t="130554" x="5956300" y="2711450"/>
          <p14:tracePt t="130730" x="5956300" y="2698750"/>
          <p14:tracePt t="130914" x="5956300" y="2692400"/>
          <p14:tracePt t="130922" x="5956300" y="2686050"/>
          <p14:tracePt t="130954" x="5956300" y="2679700"/>
          <p14:tracePt t="130970" x="5956300" y="2667000"/>
          <p14:tracePt t="130986" x="5956300" y="2660650"/>
          <p14:tracePt t="130993" x="5962650" y="2654300"/>
          <p14:tracePt t="131010" x="5975350" y="2647950"/>
          <p14:tracePt t="131193" x="5981700" y="2641600"/>
          <p14:tracePt t="132122" x="5981700" y="2647950"/>
          <p14:tracePt t="132162" x="5981700" y="2654300"/>
          <p14:tracePt t="132234" x="5981700" y="2660650"/>
          <p14:tracePt t="132274" x="5981700" y="2667000"/>
          <p14:tracePt t="132290" x="5981700" y="2679700"/>
          <p14:tracePt t="132322" x="5981700" y="2686050"/>
          <p14:tracePt t="132482" x="5981700" y="2692400"/>
          <p14:tracePt t="132802" x="5981700" y="2698750"/>
          <p14:tracePt t="133474" x="5975350" y="2698750"/>
          <p14:tracePt t="133490" x="5969000" y="2698750"/>
          <p14:tracePt t="133810" x="5962650" y="2698750"/>
          <p14:tracePt t="133826" x="5962650" y="2692400"/>
          <p14:tracePt t="133842" x="5962650" y="2686050"/>
          <p14:tracePt t="133858" x="5962650" y="2679700"/>
          <p14:tracePt t="133874" x="5962650" y="2667000"/>
          <p14:tracePt t="133890" x="5962650" y="2660650"/>
          <p14:tracePt t="133898" x="5962650" y="2654300"/>
          <p14:tracePt t="133914" x="5962650" y="2647950"/>
          <p14:tracePt t="133925" x="5962650" y="2635250"/>
          <p14:tracePt t="133942" x="5962650" y="2622550"/>
          <p14:tracePt t="133959" x="5962650" y="2597150"/>
          <p14:tracePt t="133975" x="5962650" y="2590800"/>
          <p14:tracePt t="133992" x="5962650" y="2584450"/>
          <p14:tracePt t="134009" x="5962650" y="2578100"/>
          <p14:tracePt t="134025" x="5962650" y="2559050"/>
          <p14:tracePt t="134042" x="5962650" y="2546350"/>
          <p14:tracePt t="134059" x="5962650" y="2533650"/>
          <p14:tracePt t="134075" x="5962650" y="2520950"/>
          <p14:tracePt t="134092" x="5962650" y="2514600"/>
          <p14:tracePt t="134108" x="5962650" y="2489200"/>
          <p14:tracePt t="134125" x="5962650" y="2476500"/>
          <p14:tracePt t="134142" x="5956300" y="2463800"/>
          <p14:tracePt t="134159" x="5956300" y="2457450"/>
          <p14:tracePt t="134192" x="5956300" y="2451100"/>
          <p14:tracePt t="134208" x="5937250" y="2413000"/>
          <p14:tracePt t="134225" x="5924550" y="2381250"/>
          <p14:tracePt t="134242" x="5911850" y="2336800"/>
          <p14:tracePt t="134258" x="5892800" y="2324100"/>
          <p14:tracePt t="134275" x="5880100" y="2298700"/>
          <p14:tracePt t="134292" x="5867400" y="2266950"/>
          <p14:tracePt t="134308" x="5861050" y="2260600"/>
          <p14:tracePt t="134325" x="5854700" y="2254250"/>
          <p14:tracePt t="134342" x="5854700" y="2241550"/>
          <p14:tracePt t="134358" x="5835650" y="2222500"/>
          <p14:tracePt t="134375" x="5822950" y="2203450"/>
          <p14:tracePt t="134392" x="5816600" y="2190750"/>
          <p14:tracePt t="134408" x="5810250" y="2184400"/>
          <p14:tracePt t="134425" x="5797550" y="2152650"/>
          <p14:tracePt t="134441" x="5791200" y="2146300"/>
          <p14:tracePt t="134475" x="5784850" y="2139950"/>
          <p14:tracePt t="134492" x="5784850" y="2133600"/>
          <p14:tracePt t="134508" x="5778500" y="2127250"/>
          <p14:tracePt t="134546" x="5772150" y="2120900"/>
          <p14:tracePt t="134554" x="5765800" y="2114550"/>
          <p14:tracePt t="134586" x="5759450" y="2108200"/>
          <p14:tracePt t="134595" x="5753100" y="2108200"/>
          <p14:tracePt t="134602" x="5734050" y="2108200"/>
          <p14:tracePt t="134642" x="5727700" y="2108200"/>
          <p14:tracePt t="134658" x="5721350" y="2108200"/>
          <p14:tracePt t="134674" x="5715000" y="2108200"/>
          <p14:tracePt t="134770" x="5702300" y="2108200"/>
          <p14:tracePt t="135210" x="5695950" y="2108200"/>
          <p14:tracePt t="135218" x="5683250" y="2127250"/>
          <p14:tracePt t="135266" x="5683250" y="2133600"/>
          <p14:tracePt t="135450" x="5683250" y="2139950"/>
          <p14:tracePt t="135530" x="5689600" y="2139950"/>
          <p14:tracePt t="135898" x="5695950" y="2146300"/>
          <p14:tracePt t="135916" x="5695950" y="2152650"/>
          <p14:tracePt t="135963" x="5695950" y="2159000"/>
          <p14:tracePt t="136010" x="5695950" y="2165350"/>
          <p14:tracePt t="136042" x="5695950" y="2171700"/>
          <p14:tracePt t="136058" x="5695950" y="2184400"/>
          <p14:tracePt t="136074" x="5695950" y="2190750"/>
          <p14:tracePt t="136091" x="5702300" y="2197100"/>
          <p14:tracePt t="136098" x="5702300" y="2203450"/>
          <p14:tracePt t="136107" x="5702300" y="2216150"/>
          <p14:tracePt t="136123" x="5702300" y="2241550"/>
          <p14:tracePt t="136140" x="5702300" y="2254250"/>
          <p14:tracePt t="136157" x="5702300" y="2260600"/>
          <p14:tracePt t="136173" x="5702300" y="2266950"/>
          <p14:tracePt t="136218" x="5702300" y="2273300"/>
          <p14:tracePt t="136227" x="5702300" y="2286000"/>
          <p14:tracePt t="136243" x="5702300" y="2292350"/>
          <p14:tracePt t="136259" x="5702300" y="2298700"/>
          <p14:tracePt t="136378" x="5702300" y="2305050"/>
          <p14:tracePt t="136387" x="5708650" y="2311400"/>
          <p14:tracePt t="136394" x="5721350" y="2317750"/>
          <p14:tracePt t="136411" x="5721350" y="2324100"/>
          <p14:tracePt t="136423" x="5727700" y="2330450"/>
          <p14:tracePt t="136450" x="5727700" y="2336800"/>
          <p14:tracePt t="136459" x="5727700" y="2349500"/>
          <p14:tracePt t="136523" x="5734050" y="2355850"/>
          <p14:tracePt t="136563" x="5746750" y="2355850"/>
          <p14:tracePt t="136578" x="5753100" y="2362200"/>
          <p14:tracePt t="136674" x="5753100" y="2374900"/>
          <p14:tracePt t="136682" x="5753100" y="2393950"/>
          <p14:tracePt t="136691" x="5753100" y="2400300"/>
          <p14:tracePt t="136706" x="5753100" y="2425700"/>
          <p14:tracePt t="136723" x="5753100" y="2444750"/>
          <p14:tracePt t="136739" x="5753100" y="2463800"/>
          <p14:tracePt t="136756" x="5753100" y="2476500"/>
          <p14:tracePt t="136773" x="5765800" y="2495550"/>
          <p14:tracePt t="136790" x="5765800" y="2514600"/>
          <p14:tracePt t="136806" x="5765800" y="2533650"/>
          <p14:tracePt t="136823" x="5772150" y="2546350"/>
          <p14:tracePt t="136840" x="5778500" y="2571750"/>
          <p14:tracePt t="136856" x="5791200" y="2603500"/>
          <p14:tracePt t="136873" x="5797550" y="2609850"/>
          <p14:tracePt t="136890" x="5803900" y="2628900"/>
          <p14:tracePt t="136906" x="5810250" y="2647950"/>
          <p14:tracePt t="136923" x="5822950" y="2679700"/>
          <p14:tracePt t="136939" x="5829300" y="2686050"/>
          <p14:tracePt t="136956" x="5835650" y="2692400"/>
          <p14:tracePt t="136973" x="5842000" y="2705100"/>
          <p14:tracePt t="136989" x="5848350" y="2724150"/>
          <p14:tracePt t="137023" x="5848350" y="2743200"/>
          <p14:tracePt t="137039" x="5848350" y="2755900"/>
          <p14:tracePt t="137056" x="5848350" y="2781300"/>
          <p14:tracePt t="137073" x="5848350" y="2794000"/>
          <p14:tracePt t="137089" x="5848350" y="2819400"/>
          <p14:tracePt t="137106" x="5848350" y="2832100"/>
          <p14:tracePt t="137123" x="5848350" y="2844800"/>
          <p14:tracePt t="137139" x="5848350" y="2857500"/>
          <p14:tracePt t="137156" x="5848350" y="2863850"/>
          <p14:tracePt t="137189" x="5848350" y="2876550"/>
          <p14:tracePt t="137251" x="5848350" y="2882900"/>
          <p14:tracePt t="137283" x="5848350" y="2889250"/>
          <p14:tracePt t="137291" x="5848350" y="2895600"/>
          <p14:tracePt t="137411" x="5854700" y="2921000"/>
          <p14:tracePt t="137475" x="5861050" y="2921000"/>
          <p14:tracePt t="137523" x="5867400" y="2921000"/>
          <p14:tracePt t="137539" x="5873750" y="2927350"/>
          <p14:tracePt t="137555" x="5886450" y="2933700"/>
          <p14:tracePt t="137594" x="5892800" y="2940050"/>
          <p14:tracePt t="137611" x="5911850" y="2952750"/>
          <p14:tracePt t="137659" x="5918200" y="2959100"/>
          <p14:tracePt t="137675" x="5924550" y="2959100"/>
          <p14:tracePt t="137691" x="5930900" y="2959100"/>
          <p14:tracePt t="137707" x="5937250" y="2959100"/>
          <p14:tracePt t="137714" x="5943600" y="2959100"/>
          <p14:tracePt t="137723" x="5956300" y="2959100"/>
          <p14:tracePt t="137739" x="5962650" y="2959100"/>
          <p14:tracePt t="137762" x="5969000" y="2959100"/>
          <p14:tracePt t="137772" x="5975350" y="2959100"/>
          <p14:tracePt t="137789" x="6000750" y="2965450"/>
          <p14:tracePt t="137827" x="6007100" y="2971800"/>
          <p14:tracePt t="137907" x="6013450" y="2978150"/>
          <p14:tracePt t="137955" x="6013450" y="2984500"/>
          <p14:tracePt t="138051" x="6013450" y="2990850"/>
          <p14:tracePt t="138067" x="6013450" y="2997200"/>
          <p14:tracePt t="138243" x="6013450" y="3016250"/>
          <p14:tracePt t="138491" x="6019800" y="3022600"/>
          <p14:tracePt t="138499" x="6032500" y="3009900"/>
          <p14:tracePt t="138515" x="6045200" y="3003550"/>
          <p14:tracePt t="138531" x="6051550" y="2997200"/>
          <p14:tracePt t="138539" x="6057900" y="2990850"/>
          <p14:tracePt t="138555" x="6064250" y="2984500"/>
          <p14:tracePt t="138571" x="6083300" y="2971800"/>
          <p14:tracePt t="138588" x="6108700" y="2946400"/>
          <p14:tracePt t="138605" x="6121400" y="2914650"/>
          <p14:tracePt t="138621" x="6146800" y="2889250"/>
          <p14:tracePt t="138638" x="6159500" y="2870200"/>
          <p14:tracePt t="138655" x="6184900" y="2832100"/>
          <p14:tracePt t="138692" x="6191250" y="2825750"/>
          <p14:tracePt t="138705" x="6210300" y="2813050"/>
          <p14:tracePt t="138721" x="6235700" y="2800350"/>
          <p14:tracePt t="138738" x="6254750" y="2794000"/>
          <p14:tracePt t="138754" x="6261100" y="2794000"/>
          <p14:tracePt t="138795" x="6267450" y="2794000"/>
          <p14:tracePt t="138804" x="6273800" y="2794000"/>
          <p14:tracePt t="138821" x="6286500" y="2787650"/>
          <p14:tracePt t="138838" x="6318250" y="2781300"/>
          <p14:tracePt t="138854" x="6324600" y="2781300"/>
          <p14:tracePt t="138871" x="6337300" y="2774950"/>
          <p14:tracePt t="138888" x="6356350" y="2762250"/>
          <p14:tracePt t="138904" x="6362700" y="2755900"/>
          <p14:tracePt t="138921" x="6394450" y="2717800"/>
          <p14:tracePt t="138938" x="6400800" y="2705100"/>
          <p14:tracePt t="138954" x="6400800" y="2698750"/>
          <p14:tracePt t="138988" x="6407150" y="2686050"/>
          <p14:tracePt t="139004" x="6413500" y="2660650"/>
          <p14:tracePt t="139021" x="6432550" y="2635250"/>
          <p14:tracePt t="139038" x="6445250" y="2622550"/>
          <p14:tracePt t="139054" x="6451600" y="2609850"/>
          <p14:tracePt t="139131" x="6457950" y="2609850"/>
          <p14:tracePt t="139163" x="6470650" y="2603500"/>
          <p14:tracePt t="139179" x="6477000" y="2597150"/>
          <p14:tracePt t="139195" x="6477000" y="2590800"/>
          <p14:tracePt t="139244" x="6483350" y="2578100"/>
          <p14:tracePt t="139675" x="6483350" y="2590800"/>
          <p14:tracePt t="139691" x="6483350" y="2597150"/>
          <p14:tracePt t="139859" x="6489700" y="2603500"/>
          <p14:tracePt t="139867" x="6496050" y="2603500"/>
          <p14:tracePt t="139883" x="6502400" y="2603500"/>
          <p14:tracePt t="139899" x="6508750" y="2603500"/>
          <p14:tracePt t="139907" x="6521450" y="2603500"/>
          <p14:tracePt t="139940" x="6527800" y="2603500"/>
          <p14:tracePt t="139979" x="6534150" y="2603500"/>
          <p14:tracePt t="140011" x="6540500" y="2603500"/>
          <p14:tracePt t="140083" x="6553200" y="2603500"/>
          <p14:tracePt t="140091" x="6559550" y="2603500"/>
          <p14:tracePt t="140131" x="6572250" y="2597150"/>
          <p14:tracePt t="140140" x="6578600" y="2590800"/>
          <p14:tracePt t="140147" x="6597650" y="2584450"/>
          <p14:tracePt t="140195" x="6604000" y="2584450"/>
          <p14:tracePt t="140211" x="6610350" y="2578100"/>
          <p14:tracePt t="140243" x="6623050" y="2578100"/>
          <p14:tracePt t="140275" x="6629400" y="2578100"/>
          <p14:tracePt t="140283" x="6635750" y="2571750"/>
          <p14:tracePt t="140291" x="6648450" y="2552700"/>
          <p14:tracePt t="140303" x="6654800" y="2546350"/>
          <p14:tracePt t="140320" x="6680200" y="2527300"/>
          <p14:tracePt t="140337" x="6699250" y="2508250"/>
          <p14:tracePt t="140353" x="6711950" y="2495550"/>
          <p14:tracePt t="140370" x="6743700" y="2444750"/>
          <p14:tracePt t="140386" x="6750050" y="2438400"/>
          <p14:tracePt t="140403" x="6762750" y="2425700"/>
          <p14:tracePt t="140420" x="6769100" y="2425700"/>
          <p14:tracePt t="140436" x="6781800" y="2413000"/>
          <p14:tracePt t="140453" x="6800850" y="2413000"/>
          <p14:tracePt t="140470" x="6819900" y="2413000"/>
          <p14:tracePt t="140486" x="6838950" y="2406650"/>
          <p14:tracePt t="140503" x="6851650" y="2406650"/>
          <p14:tracePt t="140520" x="6877050" y="2400300"/>
          <p14:tracePt t="140556" x="6883400" y="2400300"/>
          <p14:tracePt t="140570" x="6889750" y="2400300"/>
          <p14:tracePt t="140586" x="6908800" y="2400300"/>
          <p14:tracePt t="140603" x="6921500" y="2400300"/>
          <p14:tracePt t="140619" x="6946900" y="2387600"/>
          <p14:tracePt t="140636" x="6959600" y="2387600"/>
          <p14:tracePt t="140653" x="6991350" y="2387600"/>
          <p14:tracePt t="140670" x="7016750" y="2374900"/>
          <p14:tracePt t="140686" x="7054850" y="2374900"/>
          <p14:tracePt t="140703" x="7073900" y="2374900"/>
          <p14:tracePt t="140720" x="7092950" y="2374900"/>
          <p14:tracePt t="140736" x="7105650" y="2374900"/>
          <p14:tracePt t="140753" x="7131050" y="2368550"/>
          <p14:tracePt t="140786" x="7143750" y="2368550"/>
          <p14:tracePt t="140803" x="7162800" y="2362200"/>
          <p14:tracePt t="140819" x="7175500" y="2362200"/>
          <p14:tracePt t="140836" x="7207250" y="2355850"/>
          <p14:tracePt t="140853" x="7239000" y="2355850"/>
          <p14:tracePt t="140869" x="7251700" y="2355850"/>
          <p14:tracePt t="140886" x="7264400" y="2355850"/>
          <p14:tracePt t="140919" x="7270750" y="2355850"/>
          <p14:tracePt t="140936" x="7277100" y="2355850"/>
          <p14:tracePt t="140979" x="7264400" y="2368550"/>
          <p14:tracePt t="140987" x="7251700" y="2374900"/>
          <p14:tracePt t="141123" x="7251700" y="2387600"/>
          <p14:tracePt t="141131" x="7251700" y="2400300"/>
          <p14:tracePt t="141139" x="7239000" y="2419350"/>
          <p14:tracePt t="141152" x="7232650" y="2419350"/>
          <p14:tracePt t="141169" x="7207250" y="2425700"/>
          <p14:tracePt t="141186" x="7162800" y="2438400"/>
          <p14:tracePt t="141202" x="7124700" y="2451100"/>
          <p14:tracePt t="141219" x="7118350" y="2451100"/>
          <p14:tracePt t="141236" x="7112000" y="2457450"/>
          <p14:tracePt t="141269" x="7061200" y="2470150"/>
          <p14:tracePt t="141286" x="7029450" y="2489200"/>
          <p14:tracePt t="141302" x="6985000" y="2508250"/>
          <p14:tracePt t="141319" x="6946900" y="2533650"/>
          <p14:tracePt t="141323" x="6915150" y="2559050"/>
          <p14:tracePt t="141336" x="6896100" y="2578100"/>
          <p14:tracePt t="141352" x="6864350" y="2628900"/>
          <p14:tracePt t="141369" x="6807200" y="2692400"/>
          <p14:tracePt t="141386" x="6737350" y="2774950"/>
          <p14:tracePt t="141402" x="6724650" y="2794000"/>
          <p14:tracePt t="141419" x="6711950" y="2819400"/>
          <p14:tracePt t="141436" x="6648450" y="2882900"/>
          <p14:tracePt t="141452" x="6623050" y="2927350"/>
          <p14:tracePt t="141469" x="6597650" y="2946400"/>
          <p14:tracePt t="141485" x="6578600" y="2990850"/>
          <p14:tracePt t="141502" x="6572250" y="3003550"/>
          <p14:tracePt t="141519" x="6553200" y="3035300"/>
          <p14:tracePt t="141535" x="6540500" y="3054350"/>
          <p14:tracePt t="141552" x="6527800" y="3079750"/>
          <p14:tracePt t="141569" x="6521450" y="3092450"/>
          <p14:tracePt t="141586" x="6489700" y="3111500"/>
          <p14:tracePt t="141602" x="6451600" y="3136900"/>
          <p14:tracePt t="141619" x="6432550" y="3143250"/>
          <p14:tracePt t="141635" x="6413500" y="3155950"/>
          <p14:tracePt t="141652" x="6381750" y="3168650"/>
          <p14:tracePt t="141669" x="6362700" y="3175000"/>
          <p14:tracePt t="141685" x="6318250" y="3187700"/>
          <p14:tracePt t="141702" x="6292850" y="3194050"/>
          <p14:tracePt t="141719" x="6248400" y="3206750"/>
          <p14:tracePt t="141735" x="6229350" y="3213100"/>
          <p14:tracePt t="141752" x="6197600" y="3225800"/>
          <p14:tracePt t="141769" x="6165850" y="3225800"/>
          <p14:tracePt t="141785" x="6140450" y="3225800"/>
          <p14:tracePt t="141802" x="6096000" y="3225800"/>
          <p14:tracePt t="141818" x="6064250" y="3225800"/>
          <p14:tracePt t="141835" x="6051550" y="3225800"/>
          <p14:tracePt t="141852" x="6045200" y="3225800"/>
          <p14:tracePt t="141868" x="6032500" y="3225800"/>
          <p14:tracePt t="141885" x="6019800" y="3225800"/>
          <p14:tracePt t="141902" x="6000750" y="3225800"/>
          <p14:tracePt t="141919" x="5994400" y="3225800"/>
          <p14:tracePt t="141935" x="5975350" y="3225800"/>
          <p14:tracePt t="141952" x="5956300" y="3225800"/>
          <p14:tracePt t="141968" x="5949950" y="3225800"/>
          <p14:tracePt t="142027" x="5943600" y="3225800"/>
          <p14:tracePt t="142059" x="5930900" y="3225800"/>
          <p14:tracePt t="142091" x="5911850" y="3213100"/>
          <p14:tracePt t="142107" x="5905500" y="3213100"/>
          <p14:tracePt t="142115" x="5892800" y="3206750"/>
          <p14:tracePt t="142131" x="5886450" y="3206750"/>
          <p14:tracePt t="142139" x="5880100" y="3206750"/>
          <p14:tracePt t="142152" x="5867400" y="3200400"/>
          <p14:tracePt t="142168" x="5848350" y="3200400"/>
          <p14:tracePt t="142185" x="5816600" y="3200400"/>
          <p14:tracePt t="142202" x="5810250" y="3200400"/>
          <p14:tracePt t="142235" x="5778500" y="3194050"/>
          <p14:tracePt t="142252" x="5765800" y="3194050"/>
          <p14:tracePt t="142268" x="5753100" y="3194050"/>
          <p14:tracePt t="142285" x="5721350" y="3175000"/>
          <p14:tracePt t="142302" x="5702300" y="3168650"/>
          <p14:tracePt t="142318" x="5695950" y="3168650"/>
          <p14:tracePt t="142335" x="5676900" y="3168650"/>
          <p14:tracePt t="142351" x="5670550" y="3162300"/>
          <p14:tracePt t="142459" x="5664200" y="3149600"/>
          <p14:tracePt t="142467" x="5670550" y="3136900"/>
          <p14:tracePt t="142475" x="5765800" y="3136900"/>
          <p14:tracePt t="142485" x="5842000" y="3136900"/>
          <p14:tracePt t="142501" x="5937250" y="3136900"/>
          <p14:tracePt t="142518" x="5969000" y="3136900"/>
          <p14:tracePt t="142535" x="5988050" y="3136900"/>
          <p14:tracePt t="142551" x="6007100" y="3130550"/>
          <p14:tracePt t="142588" x="6013450" y="3130550"/>
          <p14:tracePt t="142636" x="6026150" y="3130550"/>
          <p14:tracePt t="142699" x="6032500" y="3130550"/>
          <p14:tracePt t="142715" x="6038850" y="3130550"/>
          <p14:tracePt t="142731" x="6045200" y="3124200"/>
          <p14:tracePt t="142747" x="6057900" y="3124200"/>
          <p14:tracePt t="142755" x="6064250" y="3124200"/>
          <p14:tracePt t="142768" x="6076950" y="3124200"/>
          <p14:tracePt t="142784" x="6102350" y="3117850"/>
          <p14:tracePt t="142801" x="6115050" y="3117850"/>
          <p14:tracePt t="142819" x="6134100" y="3098800"/>
          <p14:tracePt t="142836" x="6140450" y="3092450"/>
          <p14:tracePt t="142851" x="6153150" y="3073400"/>
          <p14:tracePt t="142987" x="6159500" y="3067050"/>
          <p14:tracePt t="143027" x="6165850" y="3067050"/>
          <p14:tracePt t="143035" x="6172200" y="3073400"/>
          <p14:tracePt t="143067" x="6178550" y="3079750"/>
          <p14:tracePt t="143075" x="6178550" y="3092450"/>
          <p14:tracePt t="143084" x="6184900" y="3098800"/>
          <p14:tracePt t="143101" x="6191250" y="3105150"/>
          <p14:tracePt t="143117" x="6203950" y="3111500"/>
          <p14:tracePt t="143134" x="6210300" y="3117850"/>
          <p14:tracePt t="143151" x="6242050" y="3136900"/>
          <p14:tracePt t="143167" x="6248400" y="3143250"/>
          <p14:tracePt t="143184" x="6273800" y="3143250"/>
          <p14:tracePt t="143201" x="6280150" y="3143250"/>
          <p14:tracePt t="143217" x="6286500" y="3149600"/>
          <p14:tracePt t="143315" x="6292850" y="3155950"/>
          <p14:tracePt t="143355" x="6299200" y="3155950"/>
          <p14:tracePt t="143395" x="6311900" y="3168650"/>
          <p14:tracePt t="143411" x="6311900" y="3175000"/>
          <p14:tracePt t="143428" x="6311900" y="3181350"/>
          <p14:tracePt t="143436" x="6318250" y="3206750"/>
          <p14:tracePt t="143467" x="6324600" y="3213100"/>
          <p14:tracePt t="143484" x="6330950" y="3219450"/>
          <p14:tracePt t="143492" x="6337300" y="3225800"/>
          <p14:tracePt t="143500" x="6343650" y="3232150"/>
          <p14:tracePt t="143517" x="6350000" y="3238500"/>
          <p14:tracePt t="143534" x="6350000" y="3244850"/>
          <p14:tracePt t="143603" x="6350000" y="3251200"/>
          <p14:tracePt t="143612" x="6350000" y="3270250"/>
          <p14:tracePt t="143651" x="6350000" y="3276600"/>
          <p14:tracePt t="143660" x="6343650" y="3282950"/>
          <p14:tracePt t="143667" x="6330950" y="3282950"/>
          <p14:tracePt t="143684" x="6311900" y="3289300"/>
          <p14:tracePt t="143700" x="6280150" y="3289300"/>
          <p14:tracePt t="143717" x="6267450" y="3308350"/>
          <p14:tracePt t="143734" x="6248400" y="3308350"/>
          <p14:tracePt t="143750" x="6242050" y="3308350"/>
          <p14:tracePt t="143784" x="6235700" y="3308350"/>
          <p14:tracePt t="143828" x="6229350" y="3308350"/>
          <p14:tracePt t="143844" x="6210300" y="3308350"/>
          <p14:tracePt t="143860" x="6203950" y="3308350"/>
          <p14:tracePt t="143868" x="6197600" y="3308350"/>
          <p14:tracePt t="143900" x="6191250" y="3308350"/>
          <p14:tracePt t="143916" x="6178550" y="3308350"/>
          <p14:tracePt t="144115" x="6172200" y="3308350"/>
          <p14:tracePt t="144164" x="6165850" y="3302000"/>
          <p14:tracePt t="144340" x="6178550" y="3302000"/>
          <p14:tracePt t="144347" x="6197600" y="3302000"/>
          <p14:tracePt t="144355" x="6203950" y="3295650"/>
          <p14:tracePt t="144371" x="6210300" y="3295650"/>
          <p14:tracePt t="144383" x="6216650" y="3295650"/>
          <p14:tracePt t="144400" x="6229350" y="3295650"/>
          <p14:tracePt t="144428" x="6235700" y="3289300"/>
          <p14:tracePt t="144436" x="6242050" y="3282950"/>
          <p14:tracePt t="144508" x="6248400" y="3282950"/>
          <p14:tracePt t="144547" x="6261100" y="3282950"/>
          <p14:tracePt t="144652" x="6267450" y="3282950"/>
          <p14:tracePt t="144715" x="6273800" y="3282950"/>
          <p14:tracePt t="144924" x="6280150" y="3276600"/>
          <p14:tracePt t="144972" x="6292850" y="3270250"/>
          <p14:tracePt t="145011" x="6299200" y="3270250"/>
          <p14:tracePt t="145044" x="6305550" y="3263900"/>
          <p14:tracePt t="145116" x="6311900" y="3263900"/>
          <p14:tracePt t="145132" x="6330950" y="3263900"/>
          <p14:tracePt t="145172" x="6343650" y="3251200"/>
          <p14:tracePt t="145188" x="6343650" y="3244850"/>
          <p14:tracePt t="145204" x="6350000" y="3238500"/>
          <p14:tracePt t="145660" x="6362700" y="3238500"/>
          <p14:tracePt t="145668" x="6369050" y="3232150"/>
          <p14:tracePt t="145684" x="6375400" y="3232150"/>
          <p14:tracePt t="145700" x="6381750" y="3232150"/>
          <p14:tracePt t="145772" x="6400800" y="3232150"/>
          <p14:tracePt t="145812" x="6407150" y="3225800"/>
          <p14:tracePt t="145876" x="6413500" y="3225800"/>
          <p14:tracePt t="145932" x="6419850" y="3225800"/>
          <p14:tracePt t="146412" x="6426200" y="3225800"/>
          <p14:tracePt t="146444" x="6426200" y="3232150"/>
          <p14:tracePt t="146756" x="6426200" y="3238500"/>
          <p14:tracePt t="146764" x="6426200" y="3244850"/>
          <p14:tracePt t="146780" x="6419850" y="3244850"/>
          <p14:tracePt t="146796" x="6413500" y="3251200"/>
          <p14:tracePt t="146836" x="6394450" y="3263900"/>
          <p14:tracePt t="146844" x="6388100" y="3270250"/>
          <p14:tracePt t="146852" x="6381750" y="3276600"/>
          <p14:tracePt t="146864" x="6375400" y="3282950"/>
          <p14:tracePt t="147140" x="6369050" y="3282950"/>
          <p14:tracePt t="147172" x="6362700" y="3282950"/>
          <p14:tracePt t="147380" x="6356350" y="3289300"/>
          <p14:tracePt t="147396" x="6350000" y="3289300"/>
          <p14:tracePt t="147404" x="6343650" y="3295650"/>
          <p14:tracePt t="147452" x="6337300" y="3308350"/>
          <p14:tracePt t="147828" x="6330950" y="3308350"/>
          <p14:tracePt t="147868" x="6324600" y="3302000"/>
          <p14:tracePt t="147972" x="6324600" y="3289300"/>
          <p14:tracePt t="148572" x="6311900" y="3289300"/>
          <p14:tracePt t="148884" x="6305550" y="3289300"/>
          <p14:tracePt t="148892" x="6299200" y="3295650"/>
          <p14:tracePt t="148908" x="6299200" y="3302000"/>
          <p14:tracePt t="149300" x="6286500" y="3289300"/>
          <p14:tracePt t="149310" x="6286500" y="3282950"/>
          <p14:tracePt t="149324" x="6280150" y="3270250"/>
          <p14:tracePt t="149340" x="6273800" y="3263900"/>
          <p14:tracePt t="149356" x="6267450" y="3244850"/>
          <p14:tracePt t="156909" x="6267450" y="3206750"/>
          <p14:tracePt t="156917" x="6267450" y="3181350"/>
          <p14:tracePt t="156926" x="6280150" y="3149600"/>
          <p14:tracePt t="156939" x="6299200" y="3111500"/>
          <p14:tracePt t="156956" x="6330950" y="3054350"/>
          <p14:tracePt t="156972" x="6369050" y="2978150"/>
          <p14:tracePt t="156989" x="6375400" y="2933700"/>
          <p14:tracePt t="157005" x="6381750" y="2901950"/>
          <p14:tracePt t="157022" x="6381750" y="2889250"/>
          <p14:tracePt t="160782" x="6388100" y="2882900"/>
          <p14:tracePt t="160790" x="6451600" y="2882900"/>
          <p14:tracePt t="160798" x="6477000" y="2882900"/>
          <p14:tracePt t="160854" x="6432550" y="2882900"/>
          <p14:tracePt t="160862" x="6400800" y="2882900"/>
          <p14:tracePt t="160870" x="6369050" y="2882900"/>
          <p14:tracePt t="160885" x="6337300" y="2882900"/>
          <p14:tracePt t="160902" x="6318250" y="2882900"/>
          <p14:tracePt t="160919" x="6286500" y="2882900"/>
          <p14:tracePt t="160952" x="6280150" y="2882900"/>
          <p14:tracePt t="160969" x="6261100" y="2882900"/>
          <p14:tracePt t="160985" x="6242050" y="2895600"/>
          <p14:tracePt t="161002" x="6223000" y="2908300"/>
          <p14:tracePt t="161019" x="6197600" y="2933700"/>
          <p14:tracePt t="161035" x="6178550" y="2952750"/>
          <p14:tracePt t="161052" x="6172200" y="2984500"/>
          <p14:tracePt t="161069" x="6159500" y="3098800"/>
          <p14:tracePt t="161085" x="6140450" y="3162300"/>
          <p14:tracePt t="161102" x="6134100" y="3270250"/>
          <p14:tracePt t="161119" x="6134100" y="3378200"/>
          <p14:tracePt t="161135" x="6121400" y="3473450"/>
          <p14:tracePt t="161152" x="6083300" y="3556000"/>
          <p14:tracePt t="161168" x="6064250" y="3638550"/>
          <p14:tracePt t="161185" x="6026150" y="3714750"/>
          <p14:tracePt t="161202" x="5988050" y="3803650"/>
          <p14:tracePt t="161218" x="5975350" y="3886200"/>
          <p14:tracePt t="161235" x="5969000" y="3981450"/>
          <p14:tracePt t="161251" x="5969000" y="4121150"/>
          <p14:tracePt t="161269" x="5969000" y="4292600"/>
          <p14:tracePt t="161285" x="5937250" y="4419600"/>
          <p14:tracePt t="161301" x="5886450" y="4578350"/>
          <p14:tracePt t="161318" x="5854700" y="4711700"/>
          <p14:tracePt t="161335" x="5803900" y="4832350"/>
          <p14:tracePt t="161351" x="5708650" y="4984750"/>
          <p14:tracePt t="161368" x="5645150" y="5118100"/>
          <p14:tracePt t="161385" x="5530850" y="5295900"/>
          <p14:tracePt t="161401" x="5461000" y="5461000"/>
          <p14:tracePt t="161418" x="5340350" y="5657850"/>
          <p14:tracePt t="161435" x="5219700" y="5829300"/>
          <p14:tracePt t="161451" x="5054600" y="6038850"/>
          <p14:tracePt t="161469" x="4832350" y="6324600"/>
          <p14:tracePt t="161485" x="4718050" y="6477000"/>
          <p14:tracePt t="161502" x="4597400" y="6616700"/>
          <p14:tracePt t="161518" x="4533900" y="6686550"/>
          <p14:tracePt t="161535" x="4476750" y="6743700"/>
          <p14:tracePt t="161551" x="4445000" y="6743700"/>
          <p14:tracePt t="161568" x="4432300" y="6750050"/>
          <p14:tracePt t="161585" x="4400550" y="6750050"/>
          <p14:tracePt t="161602" x="4368800" y="6750050"/>
          <p14:tracePt t="161618" x="4356100" y="6750050"/>
          <p14:tracePt t="161635" x="4324350" y="6750050"/>
          <p14:tracePt t="161651" x="4286250" y="6769100"/>
          <p14:tracePt t="161669" x="4260850" y="6769100"/>
          <p14:tracePt t="161685" x="4191000" y="6775450"/>
          <p14:tracePt t="161701" x="4133850" y="6781800"/>
          <p14:tracePt t="161718" x="4076700" y="6781800"/>
          <p14:tracePt t="161735" x="4000500" y="6781800"/>
          <p14:tracePt t="161751" x="3943350" y="6781800"/>
          <p14:tracePt t="161768" x="3860800" y="6762750"/>
          <p14:tracePt t="161785" x="3816350" y="6743700"/>
          <p14:tracePt t="161801" x="3771900" y="6724650"/>
          <p14:tracePt t="161818" x="3733800" y="6705600"/>
          <p14:tracePt t="161855" x="3727450" y="6699250"/>
          <p14:tracePt t="161862" x="3714750" y="6692900"/>
          <p14:tracePt t="161878" x="3708400" y="6686550"/>
          <p14:tracePt t="161910" x="3695700" y="6680200"/>
          <p14:tracePt t="161942" x="3695700" y="6667500"/>
          <p14:tracePt t="161950" x="3695700" y="6661150"/>
          <p14:tracePt t="161958" x="3695700" y="6654800"/>
          <p14:tracePt t="161968" x="3695700" y="6648450"/>
          <p14:tracePt t="161985" x="3695700" y="6616700"/>
          <p14:tracePt t="162001" x="3695700" y="6591300"/>
          <p14:tracePt t="162018" x="3695700" y="6584950"/>
          <p14:tracePt t="162034" x="3695700" y="6559550"/>
          <p14:tracePt t="162051" x="3695700" y="6553200"/>
          <p14:tracePt t="162068" x="3695700" y="6540500"/>
          <p14:tracePt t="162085" x="3695700" y="6508750"/>
          <p14:tracePt t="162101" x="3695700" y="6477000"/>
          <p14:tracePt t="162118" x="3695700" y="6432550"/>
          <p14:tracePt t="162151" x="3695700" y="6413500"/>
          <p14:tracePt t="162168" x="3695700" y="6400800"/>
          <p14:tracePt t="162222" x="3695700" y="6394450"/>
          <p14:tracePt t="162230" x="3695700" y="6388100"/>
          <p14:tracePt t="162262" x="3702050" y="6388100"/>
          <p14:tracePt t="162271" x="3708400" y="6375400"/>
          <p14:tracePt t="162278" x="3714750" y="6369050"/>
          <p14:tracePt t="162311" x="3733800" y="6362700"/>
          <p14:tracePt t="162382" x="3740150" y="6362700"/>
          <p14:tracePt t="162390" x="3746500" y="6362700"/>
          <p14:tracePt t="162406" x="3752850" y="6362700"/>
          <p14:tracePt t="162417" x="3765550" y="6362700"/>
          <p14:tracePt t="162455" x="3778250" y="6356350"/>
          <p14:tracePt t="162471" x="3784600" y="6350000"/>
          <p14:tracePt t="162487" x="3790950" y="6343650"/>
          <p14:tracePt t="162503" x="3810000" y="6330950"/>
          <p14:tracePt t="162614" x="3835400" y="6324600"/>
          <p14:tracePt t="162622" x="3873500" y="6299200"/>
          <p14:tracePt t="162634" x="3879850" y="6292850"/>
          <p14:tracePt t="162651" x="3917950" y="6267450"/>
          <p14:tracePt t="162667" x="3937000" y="6248400"/>
          <p14:tracePt t="162684" x="3975100" y="6235700"/>
          <p14:tracePt t="162700" x="3987800" y="6216650"/>
          <p14:tracePt t="162717" x="3994150" y="6216650"/>
          <p14:tracePt t="162734" x="4006850" y="6216650"/>
          <p14:tracePt t="162751" x="4044950" y="6216650"/>
          <p14:tracePt t="162767" x="4089400" y="6235700"/>
          <p14:tracePt t="162784" x="4152900" y="6273800"/>
          <p14:tracePt t="162800" x="4216400" y="6311900"/>
          <p14:tracePt t="162817" x="4235450" y="6318250"/>
          <p14:tracePt t="162834" x="4254500" y="6324600"/>
          <p14:tracePt t="162850" x="4279900" y="6324600"/>
          <p14:tracePt t="162867" x="4286250" y="6324600"/>
          <p14:tracePt t="162884" x="4311650" y="6324600"/>
          <p14:tracePt t="162901" x="4419600" y="6324600"/>
          <p14:tracePt t="162917" x="4559300" y="6324600"/>
          <p14:tracePt t="162934" x="4654550" y="6324600"/>
          <p14:tracePt t="162950" x="4711700" y="6324600"/>
          <p14:tracePt t="162967" x="4743450" y="6324600"/>
          <p14:tracePt t="163254" x="4743450" y="6318250"/>
          <p14:tracePt t="163262" x="4768850" y="6318250"/>
          <p14:tracePt t="163270" x="4806950" y="6318250"/>
          <p14:tracePt t="163283" x="4819650" y="6318250"/>
          <p14:tracePt t="163300" x="4870450" y="6318250"/>
          <p14:tracePt t="163318" x="4921250" y="6318250"/>
          <p14:tracePt t="163333" x="4933950" y="6318250"/>
          <p14:tracePt t="163367" x="4940300" y="6318250"/>
          <p14:tracePt t="163383" x="4946650" y="6318250"/>
          <p14:tracePt t="163430" x="4953000" y="6318250"/>
          <p14:tracePt t="163438" x="4959350" y="6318250"/>
          <p14:tracePt t="163450" x="4978400" y="6318250"/>
          <p14:tracePt t="163467" x="4997450" y="6311900"/>
          <p14:tracePt t="163483" x="5003800" y="6311900"/>
          <p14:tracePt t="163500" x="5029200" y="6311900"/>
          <p14:tracePt t="163517" x="5041900" y="6311900"/>
          <p14:tracePt t="163533" x="5073650" y="6311900"/>
          <p14:tracePt t="163694" x="5080000" y="6311900"/>
          <p14:tracePt t="163710" x="5092700" y="6311900"/>
          <p14:tracePt t="163726" x="5099050" y="6311900"/>
          <p14:tracePt t="163766" x="5105400" y="6311900"/>
          <p14:tracePt t="163782" x="5111750" y="6311900"/>
          <p14:tracePt t="163878" x="5130800" y="6311900"/>
          <p14:tracePt t="163887" x="5137150" y="6305550"/>
          <p14:tracePt t="163926" x="5143500" y="6299200"/>
          <p14:tracePt t="164158" x="5124450" y="6299200"/>
          <p14:tracePt t="164406" x="5118100" y="6305550"/>
          <p14:tracePt t="164423" x="5111750" y="6311900"/>
          <p14:tracePt t="164430" x="5105400" y="6311900"/>
          <p14:tracePt t="164438" x="5099050" y="6311900"/>
          <p14:tracePt t="164449" x="5092700" y="6311900"/>
          <p14:tracePt t="164466" x="5080000" y="6311900"/>
          <p14:tracePt t="164482" x="5073650" y="6311900"/>
          <p14:tracePt t="165271" x="5067300" y="6311900"/>
          <p14:tracePt t="165279" x="5054600" y="6324600"/>
          <p14:tracePt t="165286" x="5035550" y="6330950"/>
          <p14:tracePt t="165326" x="5029200" y="6337300"/>
          <p14:tracePt t="165902" x="5022850" y="6343650"/>
          <p14:tracePt t="165911" x="5016500" y="6350000"/>
          <p14:tracePt t="165943" x="5010150" y="6350000"/>
          <p14:tracePt t="165951" x="5003800" y="6356350"/>
          <p14:tracePt t="165968" x="4997450" y="6356350"/>
          <p14:tracePt t="165983" x="4991100" y="6362700"/>
          <p14:tracePt t="166023" x="4978400" y="6362700"/>
          <p14:tracePt t="166030" x="4972050" y="6369050"/>
          <p14:tracePt t="166047" x="4965700" y="6375400"/>
          <p14:tracePt t="166086" x="4959350" y="6381750"/>
          <p14:tracePt t="166126" x="4946650" y="6388100"/>
          <p14:tracePt t="166135" x="4940300" y="6394450"/>
          <p14:tracePt t="166143" x="4933950" y="6394450"/>
          <p14:tracePt t="166151" x="4914900" y="6400800"/>
          <p14:tracePt t="166164" x="4902200" y="6419850"/>
          <p14:tracePt t="166182" x="4889500" y="6432550"/>
          <p14:tracePt t="166198" x="4857750" y="6451600"/>
          <p14:tracePt t="166214" x="4832350" y="6464300"/>
          <p14:tracePt t="166231" x="4826000" y="6470650"/>
          <p14:tracePt t="166248" x="4813300" y="6477000"/>
          <p14:tracePt t="166264" x="4806950" y="6489700"/>
          <p14:tracePt t="166281" x="4794250" y="6496050"/>
          <p14:tracePt t="166314" x="4787900" y="6496050"/>
          <p14:tracePt t="166331" x="4781550" y="6502400"/>
          <p14:tracePt t="166347" x="4756150" y="6508750"/>
          <p14:tracePt t="166375" x="4756150" y="6521450"/>
          <p14:tracePt t="166383" x="4749800" y="6534150"/>
          <p14:tracePt t="166399" x="4743450" y="6540500"/>
          <p14:tracePt t="166414" x="4737100" y="6546850"/>
          <p14:tracePt t="166430" x="4730750" y="6553200"/>
          <p14:tracePt t="166447" x="4724400" y="6559550"/>
          <p14:tracePt t="166464" x="4718050" y="6565900"/>
          <p14:tracePt t="166480" x="4711700" y="6578600"/>
          <p14:tracePt t="166502" x="4711700" y="6584950"/>
          <p14:tracePt t="166550" x="4705350" y="6591300"/>
          <p14:tracePt t="166597" x="4699000" y="6591300"/>
          <p14:tracePt t="166661" x="4692650" y="6597650"/>
          <p14:tracePt t="166717" x="4686300" y="6597650"/>
          <p14:tracePt t="166733" x="4679950" y="6597650"/>
          <p14:tracePt t="166749" x="4667250" y="6597650"/>
          <p14:tracePt t="166789" x="4660900" y="6597650"/>
          <p14:tracePt t="166999" x="4641850" y="6597650"/>
          <p14:tracePt t="167007" x="4635500" y="6591300"/>
          <p14:tracePt t="167023" x="4622800" y="6584950"/>
          <p14:tracePt t="167039" x="4610100" y="6584950"/>
          <p14:tracePt t="167047" x="4591050" y="6572250"/>
          <p14:tracePt t="167063" x="4572000" y="6565900"/>
          <p14:tracePt t="167080" x="4559300" y="6565900"/>
          <p14:tracePt t="167097" x="4533900" y="6553200"/>
          <p14:tracePt t="167113" x="4521200" y="6546850"/>
          <p14:tracePt t="167130" x="4502150" y="6540500"/>
          <p14:tracePt t="167147" x="4483100" y="6540500"/>
          <p14:tracePt t="167163" x="4470400" y="6534150"/>
          <p14:tracePt t="167180" x="4438650" y="6534150"/>
          <p14:tracePt t="167197" x="4425950" y="6521450"/>
          <p14:tracePt t="167213" x="4400550" y="6515100"/>
          <p14:tracePt t="167230" x="4387850" y="6508750"/>
          <p14:tracePt t="167247" x="4362450" y="6502400"/>
          <p14:tracePt t="167263" x="4343400" y="6483350"/>
          <p14:tracePt t="167280" x="4330700" y="6477000"/>
          <p14:tracePt t="167297" x="4298950" y="6470650"/>
          <p14:tracePt t="167313" x="4279900" y="6451600"/>
          <p14:tracePt t="167330" x="4260850" y="6438900"/>
          <p14:tracePt t="167347" x="4241800" y="6432550"/>
          <p14:tracePt t="167363" x="4222750" y="6426200"/>
          <p14:tracePt t="167380" x="4203700" y="6413500"/>
          <p14:tracePt t="167397" x="4191000" y="6407150"/>
          <p14:tracePt t="167414" x="4152900" y="6388100"/>
          <p14:tracePt t="167430" x="4146550" y="6388100"/>
          <p14:tracePt t="167446" x="4121150" y="6369050"/>
          <p14:tracePt t="167463" x="4089400" y="6362700"/>
          <p14:tracePt t="167480" x="4083050" y="6343650"/>
          <p14:tracePt t="167496" x="4076700" y="6337300"/>
          <p14:tracePt t="167513" x="4064000" y="6337300"/>
          <p14:tracePt t="167530" x="4057650" y="6330950"/>
          <p14:tracePt t="167563" x="4044950" y="6330950"/>
          <p14:tracePt t="167580" x="4032250" y="6324600"/>
          <p14:tracePt t="167596" x="4025900" y="6324600"/>
          <p14:tracePt t="167613" x="4013200" y="6318250"/>
          <p14:tracePt t="167630" x="3981450" y="6292850"/>
          <p14:tracePt t="167646" x="3975100" y="6286500"/>
          <p14:tracePt t="167680" x="3956050" y="6286500"/>
          <p14:tracePt t="167696" x="3949700" y="6280150"/>
          <p14:tracePt t="167713" x="3937000" y="6280150"/>
          <p14:tracePt t="167729" x="3924300" y="6267450"/>
          <p14:tracePt t="167767" x="3892550" y="6261100"/>
          <p14:tracePt t="167783" x="3886200" y="6254750"/>
          <p14:tracePt t="167800" x="3879850" y="6254750"/>
          <p14:tracePt t="167815" x="3873500" y="6254750"/>
          <p14:tracePt t="167846" x="3860800" y="6248400"/>
          <p14:tracePt t="167855" x="3854450" y="6248400"/>
          <p14:tracePt t="167902" x="3848100" y="6248400"/>
          <p14:tracePt t="167911" x="3841750" y="6248400"/>
          <p14:tracePt t="167927" x="3835400" y="6248400"/>
          <p14:tracePt t="167943" x="3822700" y="6248400"/>
          <p14:tracePt t="167999" x="3816350" y="6248400"/>
          <p14:tracePt t="168039" x="3810000" y="6248400"/>
          <p14:tracePt t="168095" x="3803650" y="6248400"/>
          <p14:tracePt t="168127" x="3784600" y="6248400"/>
          <p14:tracePt t="168143" x="3778250" y="6248400"/>
          <p14:tracePt t="168159" x="3771900" y="6248400"/>
          <p14:tracePt t="168239" x="3765550" y="6248400"/>
          <p14:tracePt t="168399" x="3752850" y="6248400"/>
          <p14:tracePt t="168799" x="3746500" y="6248400"/>
          <p14:tracePt t="168807" x="3740150" y="6248400"/>
          <p14:tracePt t="168815" x="3733800" y="6248400"/>
          <p14:tracePt t="168829" x="3721100" y="6248400"/>
          <p14:tracePt t="168846" x="3702050" y="6248400"/>
          <p14:tracePt t="168862" x="3683000" y="6248400"/>
          <p14:tracePt t="168878" x="3670300" y="6248400"/>
          <p14:tracePt t="168895" x="3638550" y="6235700"/>
          <p14:tracePt t="168912" x="3632200" y="6229350"/>
          <p14:tracePt t="168929" x="3619500" y="6229350"/>
          <p14:tracePt t="168945" x="3613150" y="6223000"/>
          <p14:tracePt t="168962" x="3606800" y="6223000"/>
          <p14:tracePt t="168978" x="3600450" y="6223000"/>
          <p14:tracePt t="168995" x="3575050" y="6210300"/>
          <p14:tracePt t="169029" x="3568700" y="6210300"/>
          <p14:tracePt t="169045" x="3562350" y="6210300"/>
          <p14:tracePt t="169062" x="3549650" y="6210300"/>
          <p14:tracePt t="169079" x="3543300" y="6210300"/>
          <p14:tracePt t="169239" x="3536950" y="6210300"/>
          <p14:tracePt t="169248" x="3536950" y="6229350"/>
          <p14:tracePt t="169255" x="3543300" y="6235700"/>
          <p14:tracePt t="169264" x="3549650" y="6235700"/>
          <p14:tracePt t="169278" x="3575050" y="6242050"/>
          <p14:tracePt t="169303" x="3587750" y="6242050"/>
          <p14:tracePt t="169314" x="3600450" y="6242050"/>
          <p14:tracePt t="169328" x="3606800" y="6242050"/>
          <p14:tracePt t="169345" x="3613150" y="6242050"/>
          <p14:tracePt t="169447" x="3619500" y="6242050"/>
          <p14:tracePt t="169511" x="3625850" y="6248400"/>
          <p14:tracePt t="169567" x="3632200" y="6248400"/>
          <p14:tracePt t="169583" x="3638550" y="6248400"/>
          <p14:tracePt t="169599" x="3657600" y="6248400"/>
          <p14:tracePt t="169607" x="3670300" y="6261100"/>
          <p14:tracePt t="169615" x="3689350" y="6273800"/>
          <p14:tracePt t="169628" x="3721100" y="6273800"/>
          <p14:tracePt t="169645" x="3771900" y="6286500"/>
          <p14:tracePt t="169661" x="3841750" y="6305550"/>
          <p14:tracePt t="169678" x="3968750" y="6343650"/>
          <p14:tracePt t="169694" x="3994150" y="6350000"/>
          <p14:tracePt t="169711" x="4038600" y="6362700"/>
          <p14:tracePt t="169728" x="4076700" y="6362700"/>
          <p14:tracePt t="169745" x="4095750" y="6369050"/>
          <p14:tracePt t="169761" x="4140200" y="6369050"/>
          <p14:tracePt t="169778" x="4184650" y="6369050"/>
          <p14:tracePt t="169795" x="4235450" y="6375400"/>
          <p14:tracePt t="169811" x="4286250" y="6375400"/>
          <p14:tracePt t="169828" x="4356100" y="6375400"/>
          <p14:tracePt t="169844" x="4413250" y="6375400"/>
          <p14:tracePt t="169861" x="4489450" y="6375400"/>
          <p14:tracePt t="169878" x="4584700" y="6375400"/>
          <p14:tracePt t="169894" x="4654550" y="6375400"/>
          <p14:tracePt t="169911" x="4692650" y="6356350"/>
          <p14:tracePt t="169928" x="4705350" y="6350000"/>
          <p14:tracePt t="169944" x="4718050" y="6343650"/>
          <p14:tracePt t="169961" x="4737100" y="6330950"/>
          <p14:tracePt t="169978" x="4756150" y="6305550"/>
          <p14:tracePt t="169994" x="4794250" y="6286500"/>
          <p14:tracePt t="170011" x="4845050" y="6273800"/>
          <p14:tracePt t="170028" x="4902200" y="6273800"/>
          <p14:tracePt t="170044" x="4965700" y="6267450"/>
          <p14:tracePt t="170061" x="4984750" y="6261100"/>
          <p14:tracePt t="170078" x="5010150" y="6261100"/>
          <p14:tracePt t="170094" x="5022850" y="6254750"/>
          <p14:tracePt t="170111" x="5029200" y="6248400"/>
          <p14:tracePt t="170128" x="5041900" y="6248400"/>
          <p14:tracePt t="170144" x="5048250" y="6248400"/>
          <p14:tracePt t="170161" x="5073650" y="6248400"/>
          <p14:tracePt t="170177" x="5080000" y="6248400"/>
          <p14:tracePt t="170194" x="5086350" y="6248400"/>
          <p14:tracePt t="170227" x="5099050" y="6248400"/>
          <p14:tracePt t="170439" x="5073650" y="6248400"/>
          <p14:tracePt t="170455" x="5067300" y="6254750"/>
          <p14:tracePt t="170464" x="5060950" y="6254750"/>
          <p14:tracePt t="170471" x="5048250" y="6261100"/>
          <p14:tracePt t="170480" x="5041900" y="6261100"/>
          <p14:tracePt t="170494" x="5022850" y="6273800"/>
          <p14:tracePt t="170510" x="5010150" y="6280150"/>
          <p14:tracePt t="170527" x="5003800" y="6280150"/>
          <p14:tracePt t="170544" x="4978400" y="6280150"/>
          <p14:tracePt t="170560" x="4965700" y="6280150"/>
          <p14:tracePt t="170577" x="4946650" y="6280150"/>
          <p14:tracePt t="170594" x="4933950" y="6280150"/>
          <p14:tracePt t="170610" x="4914900" y="6280150"/>
          <p14:tracePt t="170627" x="4902200" y="6280150"/>
          <p14:tracePt t="170644" x="4883150" y="6280150"/>
          <p14:tracePt t="170660" x="4876800" y="6280150"/>
          <p14:tracePt t="170677" x="4845050" y="6280150"/>
          <p14:tracePt t="170695" x="4813300" y="6292850"/>
          <p14:tracePt t="170710" x="4787900" y="6292850"/>
          <p14:tracePt t="170727" x="4768850" y="6292850"/>
          <p14:tracePt t="170744" x="4756150" y="6299200"/>
          <p14:tracePt t="170760" x="4724400" y="6299200"/>
          <p14:tracePt t="170777" x="4699000" y="6311900"/>
          <p14:tracePt t="170794" x="4654550" y="6311900"/>
          <p14:tracePt t="170810" x="4629150" y="6311900"/>
          <p14:tracePt t="170827" x="4610100" y="6318250"/>
          <p14:tracePt t="170843" x="4578350" y="6318250"/>
          <p14:tracePt t="170860" x="4559300" y="6324600"/>
          <p14:tracePt t="170877" x="4540250" y="6324600"/>
          <p14:tracePt t="170894" x="4521200" y="6324600"/>
          <p14:tracePt t="170910" x="4502150" y="6324600"/>
          <p14:tracePt t="170927" x="4483100" y="6324600"/>
          <p14:tracePt t="170943" x="4464050" y="6324600"/>
          <p14:tracePt t="170960" x="4445000" y="6311900"/>
          <p14:tracePt t="170977" x="4438650" y="6311900"/>
          <p14:tracePt t="170993" x="4413250" y="6299200"/>
          <p14:tracePt t="171010" x="4400550" y="6299200"/>
          <p14:tracePt t="171027" x="4368800" y="6286500"/>
          <p14:tracePt t="171043" x="4343400" y="6273800"/>
          <p14:tracePt t="171060" x="4311650" y="6273800"/>
          <p14:tracePt t="171077" x="4286250" y="6267450"/>
          <p14:tracePt t="171093" x="4241800" y="6242050"/>
          <p14:tracePt t="171110" x="4216400" y="6235700"/>
          <p14:tracePt t="171127" x="4184650" y="6229350"/>
          <p14:tracePt t="171143" x="4159250" y="6223000"/>
          <p14:tracePt t="171160" x="4108450" y="6223000"/>
          <p14:tracePt t="171177" x="4089400" y="6203950"/>
          <p14:tracePt t="171193" x="4070350" y="6197600"/>
          <p14:tracePt t="171210" x="4064000" y="6197600"/>
          <p14:tracePt t="171227" x="4051300" y="6197600"/>
          <p14:tracePt t="171243" x="4038600" y="6197600"/>
          <p14:tracePt t="171260" x="4032250" y="6197600"/>
          <p14:tracePt t="171277" x="4013200" y="6197600"/>
          <p14:tracePt t="171293" x="3981450" y="6197600"/>
          <p14:tracePt t="171310" x="3949700" y="6197600"/>
          <p14:tracePt t="171328" x="3943350" y="6197600"/>
          <p14:tracePt t="171343" x="3937000" y="6197600"/>
          <p14:tracePt t="171360" x="3930650" y="6197600"/>
          <p14:tracePt t="171376" x="3917950" y="6197600"/>
          <p14:tracePt t="171393" x="3911600" y="6197600"/>
          <p14:tracePt t="171415" x="3905250" y="6197600"/>
          <p14:tracePt t="171426" x="3879850" y="6197600"/>
          <p14:tracePt t="171443" x="3860800" y="6197600"/>
          <p14:tracePt t="171460" x="3848100" y="6203950"/>
          <p14:tracePt t="171476" x="3841750" y="6203950"/>
          <p14:tracePt t="171493" x="3829050" y="6203950"/>
          <p14:tracePt t="171510" x="3810000" y="6216650"/>
          <p14:tracePt t="171526" x="3797300" y="6216650"/>
          <p14:tracePt t="171543" x="3790950" y="6216650"/>
          <p14:tracePt t="171560" x="3771900" y="6216650"/>
          <p14:tracePt t="171593" x="3759200" y="6223000"/>
          <p14:tracePt t="171610" x="3740150" y="6223000"/>
          <p14:tracePt t="171626" x="3733800" y="6223000"/>
          <p14:tracePt t="171643" x="3721100" y="6235700"/>
          <p14:tracePt t="171676" x="3702050" y="6242050"/>
          <p14:tracePt t="171693" x="3695700" y="6242050"/>
          <p14:tracePt t="171710" x="3689350" y="6242050"/>
          <p14:tracePt t="171728" x="3676650" y="6242050"/>
          <p14:tracePt t="171744" x="3670300" y="6242050"/>
          <p14:tracePt t="171759" x="3663950" y="6248400"/>
          <p14:tracePt t="171783" x="3657600" y="6248400"/>
          <p14:tracePt t="171799" x="3638550" y="6248400"/>
          <p14:tracePt t="171809" x="3632200" y="6254750"/>
          <p14:tracePt t="171848" x="3625850" y="6254750"/>
          <p14:tracePt t="171855" x="3619500" y="6254750"/>
          <p14:tracePt t="171863" x="3613150" y="6261100"/>
          <p14:tracePt t="171880" x="3606800" y="6267450"/>
          <p14:tracePt t="171896" x="3600450" y="6267450"/>
          <p14:tracePt t="171952" x="3594100" y="6267450"/>
          <p14:tracePt t="171983" x="3587750" y="6267450"/>
          <p14:tracePt t="171999" x="3568700" y="6273800"/>
          <p14:tracePt t="172055" x="3562350" y="6273800"/>
          <p14:tracePt t="172063" x="3556000" y="6280150"/>
          <p14:tracePt t="172120" x="3543300" y="6280150"/>
          <p14:tracePt t="172128" x="3530600" y="6280150"/>
          <p14:tracePt t="172143" x="3524250" y="6286500"/>
          <p14:tracePt t="172152" x="3517900" y="6286500"/>
          <p14:tracePt t="172183" x="3498850" y="6292850"/>
          <p14:tracePt t="172199" x="3492500" y="6299200"/>
          <p14:tracePt t="172215" x="3486150" y="6305550"/>
          <p14:tracePt t="172255" x="3479800" y="6305550"/>
          <p14:tracePt t="172264" x="3467100" y="6318250"/>
          <p14:tracePt t="173311" x="3473450" y="6318250"/>
          <p14:tracePt t="173319" x="3498850" y="6318250"/>
          <p14:tracePt t="173327" x="3505200" y="6318250"/>
          <p14:tracePt t="173341" x="3524250" y="6318250"/>
          <p14:tracePt t="173358" x="3562350" y="6324600"/>
          <p14:tracePt t="173374" x="3619500" y="6337300"/>
          <p14:tracePt t="173391" x="3683000" y="6337300"/>
          <p14:tracePt t="173408" x="3740150" y="6337300"/>
          <p14:tracePt t="173424" x="3848100" y="6337300"/>
          <p14:tracePt t="173441" x="3987800" y="6337300"/>
          <p14:tracePt t="173457" x="4140200" y="6337300"/>
          <p14:tracePt t="173474" x="4305300" y="6267450"/>
          <p14:tracePt t="173491" x="4502150" y="6197600"/>
          <p14:tracePt t="173507" x="5022850" y="6115050"/>
          <p14:tracePt t="173524" x="5543550" y="5981700"/>
          <p14:tracePt t="173541" x="5791200" y="5930900"/>
          <p14:tracePt t="173557" x="5981700" y="5861050"/>
          <p14:tracePt t="173574" x="6159500" y="5791200"/>
          <p14:tracePt t="173591" x="6197600" y="5759450"/>
          <p14:tracePt t="173607" x="6248400" y="5715000"/>
          <p14:tracePt t="173624" x="6292850" y="5676900"/>
          <p14:tracePt t="173641" x="6400800" y="5594350"/>
          <p14:tracePt t="173657" x="6534150" y="5556250"/>
          <p14:tracePt t="173674" x="6635750" y="5511800"/>
          <p14:tracePt t="173691" x="6756400" y="5461000"/>
          <p14:tracePt t="173707" x="6838950" y="5397500"/>
          <p14:tracePt t="173724" x="6940550" y="5321300"/>
          <p14:tracePt t="173741" x="7023100" y="5238750"/>
          <p14:tracePt t="173757" x="7137400" y="5149850"/>
          <p14:tracePt t="173774" x="7270750" y="5048250"/>
          <p14:tracePt t="173791" x="7308850" y="5010150"/>
          <p14:tracePt t="173807" x="7264400" y="4908550"/>
          <p14:tracePt t="173824" x="7277100" y="4889500"/>
          <p14:tracePt t="173840" x="7302500" y="4857750"/>
          <p14:tracePt t="173857" x="7321550" y="4838700"/>
          <p14:tracePt t="173874" x="7366000" y="4800600"/>
          <p14:tracePt t="173890" x="7404100" y="4768850"/>
          <p14:tracePt t="173907" x="7480300" y="4724400"/>
          <p14:tracePt t="173924" x="7512050" y="4699000"/>
          <p14:tracePt t="173941" x="7531100" y="4692650"/>
          <p14:tracePt t="173957" x="7543800" y="4667250"/>
          <p14:tracePt t="173974" x="7562850" y="4648200"/>
          <p14:tracePt t="173990" x="7575550" y="4641850"/>
          <p14:tracePt t="174007" x="7607300" y="4622800"/>
          <p14:tracePt t="174024" x="7620000" y="4610100"/>
          <p14:tracePt t="174040" x="7626350" y="4603750"/>
          <p14:tracePt t="174057" x="7639050" y="4591050"/>
          <p14:tracePt t="174074" x="7651750" y="4578350"/>
          <p14:tracePt t="174199" x="7651750" y="4565650"/>
          <p14:tracePt t="174231" x="7651750" y="4559300"/>
          <p14:tracePt t="174238" x="7639050" y="4559300"/>
          <p14:tracePt t="174246" x="7632700" y="4565650"/>
          <p14:tracePt t="174318" x="7626350" y="4565650"/>
          <p14:tracePt t="174366" x="7613650" y="4565650"/>
          <p14:tracePt t="174382" x="7607300" y="4565650"/>
          <p14:tracePt t="174398" x="7600950" y="4565650"/>
          <p14:tracePt t="174472" x="7607300" y="4565650"/>
          <p14:tracePt t="174480" x="7613650" y="4565650"/>
          <p14:tracePt t="174490" x="7620000" y="4572000"/>
          <p14:tracePt t="174507" x="7626350" y="4572000"/>
          <p14:tracePt t="174524" x="7658100" y="4552950"/>
          <p14:tracePt t="174540" x="7721600" y="4495800"/>
          <p14:tracePt t="174557" x="7766050" y="4445000"/>
          <p14:tracePt t="174574" x="7810500" y="4394200"/>
          <p14:tracePt t="174591" x="7861300" y="4318000"/>
          <p14:tracePt t="174607" x="7893050" y="4286250"/>
          <p14:tracePt t="174624" x="7918450" y="4254500"/>
          <p14:tracePt t="174640" x="7937500" y="4235450"/>
          <p14:tracePt t="174657" x="7975600" y="4229100"/>
          <p14:tracePt t="174674" x="8020050" y="4197350"/>
          <p14:tracePt t="174690" x="8058150" y="4171950"/>
          <p14:tracePt t="174707" x="8083550" y="4165600"/>
          <p14:tracePt t="174724" x="8096250" y="4159250"/>
          <p14:tracePt t="174740" x="8102600" y="4152900"/>
          <p14:tracePt t="174777" x="8115300" y="4152900"/>
          <p14:tracePt t="174791" x="8128000" y="4127500"/>
          <p14:tracePt t="174888" x="8134350" y="4127500"/>
          <p14:tracePt t="174896" x="8159750" y="4127500"/>
          <p14:tracePt t="174907" x="8166100" y="4127500"/>
          <p14:tracePt t="174923" x="8172450" y="4127500"/>
          <p14:tracePt t="174952" x="8185150" y="4127500"/>
          <p14:tracePt t="174968" x="8204200" y="4121150"/>
          <p14:tracePt t="175000" x="8210550" y="4121150"/>
          <p14:tracePt t="175031" x="8223250" y="4121150"/>
          <p14:tracePt t="175048" x="8229600" y="4121150"/>
          <p14:tracePt t="175064" x="8242300" y="4133850"/>
          <p14:tracePt t="175080" x="8248650" y="4146550"/>
          <p14:tracePt t="175344" x="8248650" y="4159250"/>
          <p14:tracePt t="175400" x="8248650" y="4165600"/>
          <p14:tracePt t="175512" x="8248650" y="4171950"/>
          <p14:tracePt t="175568" x="8242300" y="4171950"/>
          <p14:tracePt t="175616" x="8235950" y="4171950"/>
          <p14:tracePt t="175624" x="8229600" y="4171950"/>
          <p14:tracePt t="175664" x="8197850" y="4165600"/>
          <p14:tracePt t="175672" x="8191500" y="4159250"/>
          <p14:tracePt t="175704" x="8185150" y="4159250"/>
          <p14:tracePt t="175720" x="8172450" y="4159250"/>
          <p14:tracePt t="175735" x="8166100" y="4159250"/>
          <p14:tracePt t="175752" x="8159750" y="4159250"/>
          <p14:tracePt t="175759" x="8153400" y="4159250"/>
          <p14:tracePt t="175775" x="8140700" y="4165600"/>
          <p14:tracePt t="175793" x="8134350" y="4171950"/>
          <p14:tracePt t="175806" x="8128000" y="4178300"/>
          <p14:tracePt t="175823" x="8096250" y="4184650"/>
          <p14:tracePt t="175840" x="8089900" y="4184650"/>
          <p14:tracePt t="175856" x="8083550" y="4184650"/>
          <p14:tracePt t="175873" x="8070850" y="4184650"/>
          <p14:tracePt t="175889" x="8064500" y="4184650"/>
          <p14:tracePt t="175906" x="8051800" y="4184650"/>
          <p14:tracePt t="175923" x="8032750" y="4203700"/>
          <p14:tracePt t="175939" x="8026400" y="4203700"/>
          <p14:tracePt t="175956" x="8020050" y="4210050"/>
          <p14:tracePt t="175973" x="8007350" y="4210050"/>
          <p14:tracePt t="175989" x="8001000" y="4210050"/>
          <p14:tracePt t="176006" x="7988300" y="4210050"/>
          <p14:tracePt t="176023" x="7962900" y="4222750"/>
          <p14:tracePt t="176039" x="7956550" y="4222750"/>
          <p14:tracePt t="176056" x="7937500" y="4235450"/>
          <p14:tracePt t="176072" x="7931150" y="4235450"/>
          <p14:tracePt t="176089" x="7924800" y="4235450"/>
          <p14:tracePt t="176122" x="7899400" y="4235450"/>
          <p14:tracePt t="176139" x="7886700" y="4235450"/>
          <p14:tracePt t="176156" x="7867650" y="4241800"/>
          <p14:tracePt t="176172" x="7854950" y="4241800"/>
          <p14:tracePt t="176189" x="7823200" y="4241800"/>
          <p14:tracePt t="176206" x="7810500" y="4241800"/>
          <p14:tracePt t="176222" x="7791450" y="4241800"/>
          <p14:tracePt t="176239" x="7766050" y="4241800"/>
          <p14:tracePt t="176255" x="7747000" y="4241800"/>
          <p14:tracePt t="176272" x="7715250" y="4241800"/>
          <p14:tracePt t="176289" x="7708900" y="4241800"/>
          <p14:tracePt t="176306" x="7696200" y="4241800"/>
          <p14:tracePt t="176322" x="7689850" y="4241800"/>
          <p14:tracePt t="176339" x="7677150" y="4241800"/>
          <p14:tracePt t="176356" x="7645400" y="4241800"/>
          <p14:tracePt t="176372" x="7620000" y="4241800"/>
          <p14:tracePt t="176389" x="7607300" y="4235450"/>
          <p14:tracePt t="176405" x="7594600" y="4235450"/>
          <p14:tracePt t="176422" x="7581900" y="4235450"/>
          <p14:tracePt t="176439" x="7550150" y="4235450"/>
          <p14:tracePt t="176455" x="7537450" y="4235450"/>
          <p14:tracePt t="176472" x="7518400" y="4235450"/>
          <p14:tracePt t="176489" x="7512050" y="4235450"/>
          <p14:tracePt t="176505" x="7493000" y="4235450"/>
          <p14:tracePt t="176522" x="7467600" y="4235450"/>
          <p14:tracePt t="176539" x="7448550" y="4229100"/>
          <p14:tracePt t="176555" x="7435850" y="4229100"/>
          <p14:tracePt t="176572" x="7404100" y="4229100"/>
          <p14:tracePt t="176589" x="7385050" y="4229100"/>
          <p14:tracePt t="176605" x="7378700" y="4229100"/>
          <p14:tracePt t="176622" x="7366000" y="4229100"/>
          <p14:tracePt t="176639" x="7340600" y="4229100"/>
          <p14:tracePt t="176655" x="7327900" y="4229100"/>
          <p14:tracePt t="176672" x="7296150" y="4229100"/>
          <p14:tracePt t="176689" x="7277100" y="4229100"/>
          <p14:tracePt t="176705" x="7264400" y="4229100"/>
          <p14:tracePt t="176722" x="7239000" y="4229100"/>
          <p14:tracePt t="176739" x="7200900" y="4229100"/>
          <p14:tracePt t="176755" x="7156450" y="4229100"/>
          <p14:tracePt t="176772" x="7131050" y="4229100"/>
          <p14:tracePt t="176788" x="7080250" y="4229100"/>
          <p14:tracePt t="176805" x="7054850" y="4229100"/>
          <p14:tracePt t="176822" x="7042150" y="4229100"/>
          <p14:tracePt t="176826" x="7035800" y="4229100"/>
          <p14:tracePt t="176839" x="7010400" y="4229100"/>
          <p14:tracePt t="176855" x="7004050" y="4229100"/>
          <p14:tracePt t="176872" x="6985000" y="4229100"/>
          <p14:tracePt t="176888" x="6972300" y="4229100"/>
          <p14:tracePt t="176905" x="6946900" y="4229100"/>
          <p14:tracePt t="176922" x="6934200" y="4229100"/>
          <p14:tracePt t="176955" x="6915150" y="4229100"/>
          <p14:tracePt t="176972" x="6896100" y="4229100"/>
          <p14:tracePt t="176988" x="6883400" y="4229100"/>
          <p14:tracePt t="177005" x="6870700" y="4229100"/>
          <p14:tracePt t="177022" x="6845300" y="4229100"/>
          <p14:tracePt t="177055" x="6832600" y="4229100"/>
          <p14:tracePt t="177071" x="6807200" y="4229100"/>
          <p14:tracePt t="177088" x="6794500" y="4229100"/>
          <p14:tracePt t="177105" x="6775450" y="4229100"/>
          <p14:tracePt t="177122" x="6756400" y="4229100"/>
          <p14:tracePt t="177138" x="6743700" y="4229100"/>
          <p14:tracePt t="177155" x="6737350" y="4229100"/>
          <p14:tracePt t="177171" x="6724650" y="4229100"/>
          <p14:tracePt t="177188" x="6711950" y="4229100"/>
          <p14:tracePt t="177205" x="6705600" y="4229100"/>
          <p14:tracePt t="177221" x="6699250" y="4229100"/>
          <p14:tracePt t="177238" x="6680200" y="4229100"/>
          <p14:tracePt t="177255" x="6648450" y="4210050"/>
          <p14:tracePt t="177271" x="6623050" y="4203700"/>
          <p14:tracePt t="177288" x="6597650" y="4203700"/>
          <p14:tracePt t="177305" x="6572250" y="4203700"/>
          <p14:tracePt t="177321" x="6546850" y="4203700"/>
          <p14:tracePt t="177338" x="6521450" y="4203700"/>
          <p14:tracePt t="177355" x="6508750" y="4210050"/>
          <p14:tracePt t="177371" x="6496050" y="4210050"/>
          <p14:tracePt t="177388" x="6489700" y="4210050"/>
          <p14:tracePt t="177405" x="6483350" y="4210050"/>
          <p14:tracePt t="177438" x="6464300" y="4210050"/>
          <p14:tracePt t="177457" x="6457950" y="4210050"/>
          <p14:tracePt t="177472" x="6451600" y="4210050"/>
          <p14:tracePt t="177504" x="6445250" y="4210050"/>
          <p14:tracePt t="177512" x="6432550" y="4222750"/>
          <p14:tracePt t="177521" x="6426200" y="4222750"/>
          <p14:tracePt t="177538" x="6419850" y="4222750"/>
          <p14:tracePt t="177554" x="6407150" y="4235450"/>
          <p14:tracePt t="177571" x="6400800" y="4241800"/>
          <p14:tracePt t="177588" x="6394450" y="4241800"/>
          <p14:tracePt t="177616" x="6388100" y="4248150"/>
          <p14:tracePt t="177625" x="6362700" y="4248150"/>
          <p14:tracePt t="177638" x="6356350" y="4254500"/>
          <p14:tracePt t="177654" x="6350000" y="4260850"/>
          <p14:tracePt t="177671" x="6337300" y="4273550"/>
          <p14:tracePt t="180568" x="6394450" y="4279900"/>
          <p14:tracePt t="180577" x="6521450" y="4330700"/>
          <p14:tracePt t="180585" x="6629400" y="4343400"/>
          <p14:tracePt t="180602" x="6788150" y="4375150"/>
          <p14:tracePt t="180618" x="6927850" y="4413250"/>
          <p14:tracePt t="180635" x="7029450" y="4445000"/>
          <p14:tracePt t="180652" x="7156450" y="4451350"/>
          <p14:tracePt t="180668" x="7258050" y="4451350"/>
          <p14:tracePt t="180685" x="7378700" y="4451350"/>
          <p14:tracePt t="180702" x="7473950" y="4451350"/>
          <p14:tracePt t="180718" x="7600950" y="4451350"/>
          <p14:tracePt t="180736" x="7791450" y="4464050"/>
          <p14:tracePt t="180752" x="7861300" y="4464050"/>
          <p14:tracePt t="180768" x="7943850" y="4483100"/>
          <p14:tracePt t="180785" x="8013700" y="4489450"/>
          <p14:tracePt t="180802" x="8051800" y="4495800"/>
          <p14:tracePt t="180818" x="8064500" y="4495800"/>
          <p14:tracePt t="180835" x="8083550" y="4495800"/>
          <p14:tracePt t="180852" x="8096250" y="4495800"/>
          <p14:tracePt t="180868" x="8128000" y="4495800"/>
          <p14:tracePt t="180885" x="8166100" y="4495800"/>
          <p14:tracePt t="180902" x="8191500" y="4495800"/>
          <p14:tracePt t="180918" x="8216900" y="4495800"/>
          <p14:tracePt t="180935" x="8255000" y="4489450"/>
          <p14:tracePt t="180952" x="8293100" y="4489450"/>
          <p14:tracePt t="180968" x="8312150" y="4489450"/>
          <p14:tracePt t="180985" x="8324850" y="4489450"/>
          <p14:tracePt t="181002" x="8343900" y="4489450"/>
          <p14:tracePt t="181057" x="8350250" y="4489450"/>
          <p14:tracePt t="181360" x="8343900" y="4489450"/>
          <p14:tracePt t="181369" x="8337550" y="4483100"/>
          <p14:tracePt t="181376" x="8324850" y="4483100"/>
          <p14:tracePt t="181385" x="8318500" y="4476750"/>
          <p14:tracePt t="181449" x="8312150" y="4470400"/>
          <p14:tracePt t="181465" x="8312150" y="4464050"/>
          <p14:tracePt t="181481" x="8305800" y="4451350"/>
          <p14:tracePt t="181513" x="8305800" y="4445000"/>
          <p14:tracePt t="181521" x="8299450" y="4438650"/>
          <p14:tracePt t="181537" x="8286750" y="4432300"/>
          <p14:tracePt t="181601" x="8280400" y="4425950"/>
          <p14:tracePt t="181617" x="8274050" y="4419600"/>
          <p14:tracePt t="181745" x="8261350" y="4419600"/>
          <p14:tracePt t="181809" x="8255000" y="4419600"/>
          <p14:tracePt t="181865" x="8248650" y="4419600"/>
          <p14:tracePt t="181945" x="8242300" y="4419600"/>
          <p14:tracePt t="182041" x="8229600" y="4419600"/>
          <p14:tracePt t="182057" x="8223250" y="4419600"/>
          <p14:tracePt t="182105" x="8204200" y="4419600"/>
          <p14:tracePt t="182113" x="8197850" y="4425950"/>
          <p14:tracePt t="182145" x="8185150" y="4445000"/>
          <p14:tracePt t="182161" x="8178800" y="4451350"/>
          <p14:tracePt t="182169" x="8178800" y="4457700"/>
          <p14:tracePt t="182185" x="8172450" y="4457700"/>
          <p14:tracePt t="182201" x="8172450" y="4464050"/>
          <p14:tracePt t="182209" x="8166100" y="4464050"/>
          <p14:tracePt t="182225" x="8159750" y="4464050"/>
          <p14:tracePt t="182234" x="8153400" y="4464050"/>
          <p14:tracePt t="182250" x="8147050" y="4464050"/>
          <p14:tracePt t="182267" x="8128000" y="4470400"/>
          <p14:tracePt t="182284" x="8121650" y="4470400"/>
          <p14:tracePt t="182317" x="8115300" y="4470400"/>
          <p14:tracePt t="182334" x="8089900" y="4470400"/>
          <p14:tracePt t="182350" x="8083550" y="4470400"/>
          <p14:tracePt t="182367" x="8077200" y="4470400"/>
          <p14:tracePt t="182384" x="8051800" y="4470400"/>
          <p14:tracePt t="182400" x="8026400" y="4470400"/>
          <p14:tracePt t="182417" x="8013700" y="4470400"/>
          <p14:tracePt t="182434" x="7981950" y="4470400"/>
          <p14:tracePt t="182450" x="7956550" y="4470400"/>
          <p14:tracePt t="182467" x="7912100" y="4470400"/>
          <p14:tracePt t="182484" x="7867650" y="4470400"/>
          <p14:tracePt t="182500" x="7816850" y="4470400"/>
          <p14:tracePt t="182517" x="7766050" y="4470400"/>
          <p14:tracePt t="182534" x="7727950" y="4470400"/>
          <p14:tracePt t="182550" x="7689850" y="4470400"/>
          <p14:tracePt t="182567" x="7670800" y="4470400"/>
          <p14:tracePt t="182584" x="7658100" y="4470400"/>
          <p14:tracePt t="182600" x="7632700" y="4470400"/>
          <p14:tracePt t="182617" x="7620000" y="4470400"/>
          <p14:tracePt t="182633" x="7607300" y="4470400"/>
          <p14:tracePt t="182650" x="7600950" y="4470400"/>
          <p14:tracePt t="182667" x="7594600" y="4470400"/>
          <p14:tracePt t="182683" x="7569200" y="4470400"/>
          <p14:tracePt t="182700" x="7562850" y="4470400"/>
          <p14:tracePt t="182717" x="7537450" y="4470400"/>
          <p14:tracePt t="182733" x="7499350" y="4470400"/>
          <p14:tracePt t="182750" x="7467600" y="4470400"/>
          <p14:tracePt t="182767" x="7442200" y="4470400"/>
          <p14:tracePt t="182784" x="7378700" y="4470400"/>
          <p14:tracePt t="182800" x="7327900" y="4470400"/>
          <p14:tracePt t="182817" x="7296150" y="4470400"/>
          <p14:tracePt t="182833" x="7258050" y="4470400"/>
          <p14:tracePt t="182850" x="7219950" y="4470400"/>
          <p14:tracePt t="182867" x="7181850" y="4470400"/>
          <p14:tracePt t="182883" x="7131050" y="4470400"/>
          <p14:tracePt t="182900" x="7080250" y="4470400"/>
          <p14:tracePt t="182917" x="7010400" y="4470400"/>
          <p14:tracePt t="182933" x="6953250" y="4470400"/>
          <p14:tracePt t="182950" x="6915150" y="4470400"/>
          <p14:tracePt t="182966" x="6883400" y="4470400"/>
          <p14:tracePt t="182983" x="6851650" y="4470400"/>
          <p14:tracePt t="183000" x="6826250" y="4470400"/>
          <p14:tracePt t="183016" x="6813550" y="4470400"/>
          <p14:tracePt t="183033" x="6788150" y="4470400"/>
          <p14:tracePt t="183050" x="6775450" y="4470400"/>
          <p14:tracePt t="183066" x="6743700" y="4470400"/>
          <p14:tracePt t="183083" x="6737350" y="4470400"/>
          <p14:tracePt t="183100" x="6705600" y="4470400"/>
          <p14:tracePt t="183116" x="6667500" y="4470400"/>
          <p14:tracePt t="183133" x="6635750" y="4470400"/>
          <p14:tracePt t="183150" x="6629400" y="4470400"/>
          <p14:tracePt t="183166" x="6623050" y="4470400"/>
          <p14:tracePt t="183200" x="6591300" y="4470400"/>
          <p14:tracePt t="183216" x="6578600" y="4470400"/>
          <p14:tracePt t="183233" x="6572250" y="4470400"/>
          <p14:tracePt t="183289" x="6565900" y="4470400"/>
          <p14:tracePt t="183331" x="6559550" y="4470400"/>
          <p14:tracePt t="183345" x="6540500" y="4470400"/>
          <p14:tracePt t="183354" x="6534150" y="4470400"/>
          <p14:tracePt t="183386" x="6527800" y="4470400"/>
          <p14:tracePt t="183401" x="6521450" y="4470400"/>
          <p14:tracePt t="183417" x="6508750" y="4470400"/>
          <p14:tracePt t="183425" x="6502400" y="4470400"/>
          <p14:tracePt t="183441" x="6489700" y="4457700"/>
          <p14:tracePt t="183473" x="6470650" y="4457700"/>
          <p14:tracePt t="183481" x="6464300" y="4457700"/>
          <p14:tracePt t="183489" x="6451600" y="4457700"/>
          <p14:tracePt t="183505" x="6445250" y="4451350"/>
          <p14:tracePt t="183516" x="6438900" y="4451350"/>
          <p14:tracePt t="183533" x="6419850" y="4445000"/>
          <p14:tracePt t="183549" x="6407150" y="4445000"/>
          <p14:tracePt t="183566" x="6394450" y="4445000"/>
          <p14:tracePt t="183583" x="6388100" y="4445000"/>
          <p14:tracePt t="183616" x="6375400" y="4438650"/>
          <p14:tracePt t="183632" x="6362700" y="4438650"/>
          <p14:tracePt t="183649" x="6350000" y="4438650"/>
          <p14:tracePt t="183666" x="6337300" y="4438650"/>
          <p14:tracePt t="183683" x="6330950" y="4438650"/>
          <p14:tracePt t="183716" x="6324600" y="4438650"/>
          <p14:tracePt t="183732" x="6305550" y="4438650"/>
          <p14:tracePt t="183749" x="6299200" y="4438650"/>
          <p14:tracePt t="183766" x="6292850" y="4438650"/>
          <p14:tracePt t="183782" x="6273800" y="4438650"/>
          <p14:tracePt t="183799" x="6248400" y="4451350"/>
          <p14:tracePt t="183816" x="6210300" y="4495800"/>
          <p14:tracePt t="183832" x="6184900" y="4502150"/>
          <p14:tracePt t="183849" x="6165850" y="4508500"/>
          <p14:tracePt t="183881" x="6153150" y="4508500"/>
          <p14:tracePt t="183897" x="6146800" y="4508500"/>
          <p14:tracePt t="183913" x="6140450" y="4508500"/>
          <p14:tracePt t="183929" x="6134100" y="4508500"/>
          <p14:tracePt t="183945" x="6121400" y="4508500"/>
          <p14:tracePt t="183977" x="6102350" y="4521200"/>
          <p14:tracePt t="183986" x="6102350" y="4527550"/>
          <p14:tracePt t="184025" x="6096000" y="4533900"/>
          <p14:tracePt t="184057" x="6089650" y="4540250"/>
          <p14:tracePt t="184065" x="6083300" y="4540250"/>
          <p14:tracePt t="184081" x="6070600" y="4533900"/>
          <p14:tracePt t="184097" x="6064250" y="4533900"/>
          <p14:tracePt t="184113" x="6051550" y="4527550"/>
          <p14:tracePt t="184129" x="6045200" y="4527550"/>
          <p14:tracePt t="184145" x="6038850" y="4527550"/>
          <p14:tracePt t="184161" x="6032500" y="4527550"/>
          <p14:tracePt t="184177" x="6013450" y="4527550"/>
          <p14:tracePt t="184186" x="6007100" y="4527550"/>
          <p14:tracePt t="184202" x="6000750" y="4527550"/>
          <p14:tracePt t="184215" x="5994400" y="4533900"/>
          <p14:tracePt t="184232" x="5975350" y="4546600"/>
          <p14:tracePt t="184249" x="5962650" y="4559300"/>
          <p14:tracePt t="184265" x="5956300" y="4565650"/>
          <p14:tracePt t="184282" x="5943600" y="4578350"/>
          <p14:tracePt t="184299" x="5937250" y="4584700"/>
          <p14:tracePt t="184337" x="5930900" y="4584700"/>
          <p14:tracePt t="184348" x="5911850" y="4584700"/>
          <p14:tracePt t="184377" x="5905500" y="4584700"/>
          <p14:tracePt t="184441" x="5899150" y="4584700"/>
          <p14:tracePt t="184449" x="5892800" y="4584700"/>
          <p14:tracePt t="184457" x="5892800" y="4578350"/>
          <p14:tracePt t="184466" x="5892800" y="4572000"/>
          <p14:tracePt t="184482" x="5892800" y="4559300"/>
          <p14:tracePt t="184499" x="5892800" y="4533900"/>
          <p14:tracePt t="184515" x="5892800" y="4521200"/>
          <p14:tracePt t="184548" x="5892800" y="4508500"/>
          <p14:tracePt t="184594" x="5892800" y="4502150"/>
          <p14:tracePt t="193378" x="5892800" y="4495800"/>
          <p14:tracePt t="193386" x="5911850" y="4495800"/>
          <p14:tracePt t="193394" x="5930900" y="4495800"/>
          <p14:tracePt t="193408" x="5949950" y="4495800"/>
          <p14:tracePt t="193424" x="5988050" y="4502150"/>
          <p14:tracePt t="193441" x="6051550" y="4502150"/>
          <p14:tracePt t="193457" x="6070600" y="4502150"/>
          <p14:tracePt t="193474" x="6102350" y="4502150"/>
          <p14:tracePt t="193491" x="6127750" y="4502150"/>
          <p14:tracePt t="193507" x="6140450" y="4502150"/>
          <p14:tracePt t="193524" x="6153150" y="4502150"/>
          <p14:tracePt t="193541" x="6178550" y="4502150"/>
          <p14:tracePt t="193557" x="6216650" y="4502150"/>
          <p14:tracePt t="193574" x="6248400" y="4502150"/>
          <p14:tracePt t="193591" x="6267450" y="4502150"/>
          <p14:tracePt t="193624" x="6280150" y="4495800"/>
          <p14:tracePt t="193641" x="6286500" y="4495800"/>
          <p14:tracePt t="193666" x="6318250" y="4489450"/>
          <p14:tracePt t="193675" x="6324600" y="4483100"/>
          <p14:tracePt t="193691" x="6350000" y="4464050"/>
          <p14:tracePt t="193707" x="6381750" y="4451350"/>
          <p14:tracePt t="193724" x="6432550" y="4419600"/>
          <p14:tracePt t="193741" x="6445250" y="4413250"/>
          <p14:tracePt t="193757" x="6464300" y="4413250"/>
          <p14:tracePt t="193774" x="6477000" y="4406900"/>
          <p14:tracePt t="193811" x="6483350" y="4406900"/>
          <p14:tracePt t="193824" x="6496050" y="4406900"/>
          <p14:tracePt t="193840" x="6521450" y="4406900"/>
          <p14:tracePt t="193858" x="6565900" y="4406900"/>
          <p14:tracePt t="193874" x="6610350" y="4406900"/>
          <p14:tracePt t="193890" x="6623050" y="4406900"/>
          <p14:tracePt t="193907" x="6654800" y="4406900"/>
          <p14:tracePt t="193924" x="6711950" y="4425950"/>
          <p14:tracePt t="193940" x="6800850" y="4476750"/>
          <p14:tracePt t="193957" x="6902450" y="4521200"/>
          <p14:tracePt t="193974" x="7004050" y="4552950"/>
          <p14:tracePt t="193990" x="7105650" y="4572000"/>
          <p14:tracePt t="194007" x="7156450" y="4572000"/>
          <p14:tracePt t="194023" x="7188200" y="4578350"/>
          <p14:tracePt t="194040" x="7213600" y="4578350"/>
          <p14:tracePt t="194058" x="7251700" y="4578350"/>
          <p14:tracePt t="194073" x="7289800" y="4578350"/>
          <p14:tracePt t="194090" x="7327900" y="4591050"/>
          <p14:tracePt t="194107" x="7359650" y="4591050"/>
          <p14:tracePt t="194124" x="7372350" y="4597400"/>
          <p14:tracePt t="194218" x="7378700" y="4597400"/>
          <p14:tracePt t="194258" x="7391400" y="4597400"/>
          <p14:tracePt t="194275" x="7397750" y="4597400"/>
          <p14:tracePt t="194307" x="7404100" y="4597400"/>
          <p14:tracePt t="194347" x="7410450" y="4597400"/>
          <p14:tracePt t="194578" x="7416800" y="4591050"/>
          <p14:tracePt t="194617" x="7416800" y="4584700"/>
          <p14:tracePt t="194625" x="7429500" y="4572000"/>
          <p14:tracePt t="194786" x="7435850" y="4559300"/>
          <p14:tracePt t="196859" x="7423150" y="4559300"/>
          <p14:tracePt t="196867" x="7321550" y="4559300"/>
          <p14:tracePt t="196875" x="7175500" y="4495800"/>
          <p14:tracePt t="196888" x="7080250" y="4438650"/>
          <p14:tracePt t="196904" x="6826250" y="4324350"/>
          <p14:tracePt t="196921" x="6661150" y="4267200"/>
          <p14:tracePt t="196938" x="6642100" y="4248150"/>
          <p14:tracePt t="196971" x="6642100" y="4235450"/>
          <p14:tracePt t="196988" x="6642100" y="4216400"/>
          <p14:tracePt t="197004" x="6642100" y="4203700"/>
          <p14:tracePt t="197021" x="6642100" y="4171950"/>
          <p14:tracePt t="197038" x="6642100" y="4146550"/>
          <p14:tracePt t="197054" x="6642100" y="4140200"/>
          <p14:tracePt t="197115" x="6642100" y="4133850"/>
          <p14:tracePt t="197131" x="6635750" y="4133850"/>
          <p14:tracePt t="197139" x="6629400" y="4133850"/>
          <p14:tracePt t="197155" x="6623050" y="4133850"/>
          <p14:tracePt t="197163" x="6616700" y="4133850"/>
          <p14:tracePt t="197171" x="6604000" y="4140200"/>
          <p14:tracePt t="197188" x="6597650" y="4140200"/>
          <p14:tracePt t="197204" x="6572250" y="4146550"/>
          <p14:tracePt t="197221" x="6559550" y="4146550"/>
          <p14:tracePt t="197238" x="6553200" y="4146550"/>
          <p14:tracePt t="197254" x="6546850" y="4152900"/>
          <p14:tracePt t="197317" x="6534150" y="4152900"/>
          <p14:tracePt t="197324" x="6521450" y="4171950"/>
          <p14:tracePt t="197332" x="6515100" y="4178300"/>
          <p14:tracePt t="197347" x="6496050" y="4184650"/>
          <p14:tracePt t="197355" x="6483350" y="4184650"/>
          <p14:tracePt t="197371" x="6457950" y="4191000"/>
          <p14:tracePt t="197387" x="6432550" y="4210050"/>
          <p14:tracePt t="197419" x="6419850" y="4210050"/>
          <p14:tracePt t="197427" x="6413500" y="4210050"/>
          <p14:tracePt t="197437" x="6407150" y="4210050"/>
          <p14:tracePt t="197454" x="6400800" y="4210050"/>
          <p14:tracePt t="197471" x="6381750" y="4210050"/>
          <p14:tracePt t="197491" x="6375400" y="4210050"/>
          <p14:tracePt t="197504" x="6369050" y="4210050"/>
          <p14:tracePt t="197521" x="6362700" y="4210050"/>
          <p14:tracePt t="197555" x="6350000" y="4210050"/>
          <p14:tracePt t="197563" x="6343650" y="4210050"/>
          <p14:tracePt t="197579" x="6337300" y="4210050"/>
          <p14:tracePt t="197587" x="6330950" y="4210050"/>
          <p14:tracePt t="197604" x="6311900" y="4210050"/>
          <p14:tracePt t="197620" x="6305550" y="4210050"/>
          <p14:tracePt t="197637" x="6286500" y="4210050"/>
          <p14:tracePt t="197654" x="6273800" y="4210050"/>
          <p14:tracePt t="197670" x="6248400" y="4210050"/>
          <p14:tracePt t="197687" x="6242050" y="4210050"/>
          <p14:tracePt t="197704" x="6235700" y="4210050"/>
          <p14:tracePt t="197721" x="6229350" y="4210050"/>
          <p14:tracePt t="197737" x="6203950" y="4210050"/>
          <p14:tracePt t="197754" x="6178550" y="4210050"/>
          <p14:tracePt t="197770" x="6165850" y="4210050"/>
          <p14:tracePt t="197810" x="6146800" y="4210050"/>
          <p14:tracePt t="197843" x="6140450" y="4210050"/>
          <p14:tracePt t="197851" x="6134100" y="4210050"/>
          <p14:tracePt t="198011" x="6127750" y="4210050"/>
          <p14:tracePt t="198251" x="6121400" y="4216400"/>
          <p14:tracePt t="198259" x="6108700" y="4222750"/>
          <p14:tracePt t="198323" x="6108700" y="4229100"/>
          <p14:tracePt t="198363" x="6108700" y="4235450"/>
          <p14:tracePt t="198379" x="6108700" y="4248150"/>
          <p14:tracePt t="198395" x="6108700" y="4254500"/>
          <p14:tracePt t="198427" x="6108700" y="4267200"/>
          <p14:tracePt t="198443" x="6108700" y="4273550"/>
          <p14:tracePt t="198475" x="6108700" y="4279900"/>
          <p14:tracePt t="198507" x="6108700" y="4286250"/>
          <p14:tracePt t="198987" x="6108700" y="4305300"/>
          <p14:tracePt t="198995" x="6108700" y="4311650"/>
          <p14:tracePt t="199003" x="6108700" y="4318000"/>
          <p14:tracePt t="199035" x="6108700" y="4324350"/>
          <p14:tracePt t="199043" x="6115050" y="4337050"/>
          <p14:tracePt t="199052" x="6121400" y="4343400"/>
          <p14:tracePt t="199091" x="6127750" y="4349750"/>
          <p14:tracePt t="199155" x="6134100" y="4356100"/>
          <p14:tracePt t="199172" x="6140450" y="4356100"/>
          <p14:tracePt t="199187" x="6146800" y="4356100"/>
          <p14:tracePt t="199203" x="6165850" y="4356100"/>
          <p14:tracePt t="199251" x="6172200" y="4356100"/>
          <p14:tracePt t="199283" x="6178550" y="4356100"/>
          <p14:tracePt t="199291" x="6197600" y="4356100"/>
          <p14:tracePt t="199302" x="6203950" y="4362450"/>
          <p14:tracePt t="199319" x="6210300" y="4362450"/>
          <p14:tracePt t="199336" x="6229350" y="4375150"/>
          <p14:tracePt t="199352" x="6254750" y="4381500"/>
          <p14:tracePt t="199369" x="6280150" y="4394200"/>
          <p14:tracePt t="199387" x="6350000" y="4400550"/>
          <p14:tracePt t="199402" x="6362700" y="4400550"/>
          <p14:tracePt t="199419" x="6381750" y="4413250"/>
          <p14:tracePt t="199436" x="6419850" y="4419600"/>
          <p14:tracePt t="199452" x="6470650" y="4432300"/>
          <p14:tracePt t="199469" x="6508750" y="4432300"/>
          <p14:tracePt t="199486" x="6534150" y="4438650"/>
          <p14:tracePt t="199502" x="6553200" y="4438650"/>
          <p14:tracePt t="199519" x="6572250" y="4438650"/>
          <p14:tracePt t="199535" x="6578600" y="4438650"/>
          <p14:tracePt t="199552" x="6597650" y="4451350"/>
          <p14:tracePt t="199569" x="6629400" y="4457700"/>
          <p14:tracePt t="199585" x="6680200" y="4470400"/>
          <p14:tracePt t="199602" x="6724650" y="4495800"/>
          <p14:tracePt t="199619" x="6743700" y="4495800"/>
          <p14:tracePt t="199635" x="6769100" y="4502150"/>
          <p14:tracePt t="199652" x="6788150" y="4508500"/>
          <p14:tracePt t="199669" x="6813550" y="4508500"/>
          <p14:tracePt t="199685" x="6851650" y="4514850"/>
          <p14:tracePt t="199702" x="6902450" y="4514850"/>
          <p14:tracePt t="199719" x="6940550" y="4514850"/>
          <p14:tracePt t="199735" x="6972300" y="4514850"/>
          <p14:tracePt t="199752" x="6985000" y="4514850"/>
          <p14:tracePt t="199772" x="6997700" y="4514850"/>
          <p14:tracePt t="199785" x="7004050" y="4514850"/>
          <p14:tracePt t="199802" x="7054850" y="4514850"/>
          <p14:tracePt t="199818" x="7124700" y="4514850"/>
          <p14:tracePt t="199835" x="7175500" y="4533900"/>
          <p14:tracePt t="199852" x="7207250" y="4540250"/>
          <p14:tracePt t="199869" x="7213600" y="4540250"/>
          <p14:tracePt t="199885" x="7219950" y="4540250"/>
          <p14:tracePt t="199902" x="7232650" y="4540250"/>
          <p14:tracePt t="199935" x="7245350" y="4546600"/>
          <p14:tracePt t="200723" x="7245350" y="4552950"/>
          <p14:tracePt t="200803" x="7239000" y="4552950"/>
          <p14:tracePt t="200899" x="7226300" y="4552950"/>
          <p14:tracePt t="200971" x="7219950" y="4552950"/>
          <p14:tracePt t="200988" x="7213600" y="4552950"/>
          <p14:tracePt t="201060" x="7207250" y="4552950"/>
          <p14:tracePt t="201180" x="7200900" y="4552950"/>
          <p14:tracePt t="201188" x="7188200" y="4552950"/>
          <p14:tracePt t="201219" x="7181850" y="4552950"/>
          <p14:tracePt t="201227" x="7175500" y="4552950"/>
          <p14:tracePt t="201347" x="7169150" y="4552950"/>
          <p14:tracePt t="201468" x="7150100" y="4552950"/>
          <p14:tracePt t="201500" x="7143750" y="4559300"/>
          <p14:tracePt t="201619" x="7143750" y="4565650"/>
          <p14:tracePt t="202140" x="7137400" y="4565650"/>
          <p14:tracePt t="202148" x="7131050" y="4565650"/>
          <p14:tracePt t="202156" x="7118350" y="4565650"/>
          <p14:tracePt t="202167" x="7112000" y="4565650"/>
          <p14:tracePt t="202183" x="7099300" y="4565650"/>
          <p14:tracePt t="202200" x="7080250" y="4565650"/>
          <p14:tracePt t="202217" x="7067550" y="4565650"/>
          <p14:tracePt t="202233" x="7054850" y="4565650"/>
          <p14:tracePt t="202250" x="7042150" y="4565650"/>
          <p14:tracePt t="202266" x="7023100" y="4565650"/>
          <p14:tracePt t="202283" x="7004050" y="4565650"/>
          <p14:tracePt t="202318" x="6997700" y="4565650"/>
          <p14:tracePt t="202333" x="6985000" y="4565650"/>
          <p14:tracePt t="202350" x="6972300" y="4565650"/>
          <p14:tracePt t="202366" x="6965950" y="4565650"/>
          <p14:tracePt t="202383" x="6953250" y="4565650"/>
          <p14:tracePt t="202400" x="6946900" y="4565650"/>
          <p14:tracePt t="202416" x="6940550" y="4565650"/>
          <p14:tracePt t="202433" x="6934200" y="4565650"/>
          <p14:tracePt t="202450" x="6921500" y="4565650"/>
          <p14:tracePt t="202468" x="6915150" y="4565650"/>
          <p14:tracePt t="202500" x="6908800" y="4565650"/>
          <p14:tracePt t="202540" x="6902450" y="4559300"/>
          <p14:tracePt t="202596" x="6883400" y="4559300"/>
          <p14:tracePt t="202675" x="6877050" y="4552950"/>
          <p14:tracePt t="202692" x="6877050" y="4546600"/>
          <p14:tracePt t="203532" x="6870700" y="4546600"/>
          <p14:tracePt t="204116" x="6870700" y="4552950"/>
          <p14:tracePt t="204148" x="6877050" y="4552950"/>
          <p14:tracePt t="204156" x="6902450" y="4552950"/>
          <p14:tracePt t="204165" x="6908800" y="4552950"/>
          <p14:tracePt t="204182" x="6953250" y="4552950"/>
          <p14:tracePt t="204198" x="7048500" y="4552950"/>
          <p14:tracePt t="204215" x="7143750" y="4552950"/>
          <p14:tracePt t="204231" x="7194550" y="4552950"/>
          <p14:tracePt t="204248" x="7226300" y="4552950"/>
          <p14:tracePt t="204265" x="7232650" y="4552950"/>
          <p14:tracePt t="204281" x="7251700" y="4552950"/>
          <p14:tracePt t="204298" x="7264400" y="4552950"/>
          <p14:tracePt t="204315" x="7353300" y="4552950"/>
          <p14:tracePt t="204331" x="7461250" y="4552950"/>
          <p14:tracePt t="204348" x="7480300" y="4552950"/>
          <p14:tracePt t="204388" x="7493000" y="4552950"/>
          <p14:tracePt t="204398" x="7499350" y="4552950"/>
          <p14:tracePt t="204415" x="7512050" y="4533900"/>
          <p14:tracePt t="204431" x="7524750" y="4521200"/>
          <p14:tracePt t="204448" x="7550150" y="4495800"/>
          <p14:tracePt t="204464" x="7569200" y="4483100"/>
          <p14:tracePt t="204481" x="7620000" y="4457700"/>
          <p14:tracePt t="204498" x="7689850" y="4406900"/>
          <p14:tracePt t="204515" x="7886700" y="4286250"/>
          <p14:tracePt t="204531" x="8020050" y="4184650"/>
          <p14:tracePt t="204548" x="8089900" y="4127500"/>
          <p14:tracePt t="204564" x="8121650" y="4089400"/>
          <p14:tracePt t="204581" x="8159750" y="4051300"/>
          <p14:tracePt t="204598" x="8185150" y="4038600"/>
          <p14:tracePt t="204614" x="8191500" y="4032250"/>
          <p14:tracePt t="204631" x="8197850" y="4025900"/>
          <p14:tracePt t="204664" x="8204200" y="4025900"/>
          <p14:tracePt t="204716" x="8210550" y="4025900"/>
          <p14:tracePt t="204724" x="8216900" y="4025900"/>
          <p14:tracePt t="204732" x="8235950" y="4025900"/>
          <p14:tracePt t="204748" x="8255000" y="4044950"/>
          <p14:tracePt t="204764" x="8280400" y="4102100"/>
          <p14:tracePt t="204781" x="8280400" y="4140200"/>
          <p14:tracePt t="204798" x="8286750" y="4171950"/>
          <p14:tracePt t="204814" x="8286750" y="4210050"/>
          <p14:tracePt t="204831" x="8286750" y="4229100"/>
          <p14:tracePt t="204847" x="8286750" y="4241800"/>
          <p14:tracePt t="204864" x="8286750" y="4248150"/>
          <p14:tracePt t="204884" x="8286750" y="4254500"/>
          <p14:tracePt t="204898" x="8286750" y="4260850"/>
          <p14:tracePt t="204914" x="8286750" y="4273550"/>
          <p14:tracePt t="204931" x="8286750" y="4286250"/>
          <p14:tracePt t="204947" x="8280400" y="4311650"/>
          <p14:tracePt t="204964" x="8280400" y="4318000"/>
          <p14:tracePt t="204981" x="8280400" y="4324350"/>
          <p14:tracePt t="204997" x="8280400" y="4343400"/>
          <p14:tracePt t="205031" x="8280400" y="4349750"/>
          <p14:tracePt t="205047" x="8280400" y="4362450"/>
          <p14:tracePt t="205064" x="8280400" y="4381500"/>
          <p14:tracePt t="205081" x="8280400" y="4394200"/>
          <p14:tracePt t="205097" x="8280400" y="4406900"/>
          <p14:tracePt t="205114" x="8280400" y="4419600"/>
          <p14:tracePt t="205147" x="8280400" y="4438650"/>
          <p14:tracePt t="205164" x="8280400" y="4457700"/>
          <p14:tracePt t="205181" x="8280400" y="4464050"/>
          <p14:tracePt t="205197" x="8280400" y="4489450"/>
          <p14:tracePt t="205214" x="8280400" y="4502150"/>
          <p14:tracePt t="205231" x="8280400" y="4521200"/>
          <p14:tracePt t="205247" x="8274050" y="4533900"/>
          <p14:tracePt t="205264" x="8267700" y="4546600"/>
          <p14:tracePt t="205281" x="8267700" y="4552950"/>
          <p14:tracePt t="205297" x="8255000" y="4572000"/>
          <p14:tracePt t="205314" x="8248650" y="4578350"/>
          <p14:tracePt t="205330" x="8242300" y="4603750"/>
          <p14:tracePt t="205347" x="8235950" y="4610100"/>
          <p14:tracePt t="205364" x="8223250" y="4610100"/>
          <p14:tracePt t="205380" x="8216900" y="4610100"/>
          <p14:tracePt t="205414" x="8178800" y="4597400"/>
          <p14:tracePt t="205430" x="8172450" y="4584700"/>
          <p14:tracePt t="205447" x="8140700" y="4546600"/>
          <p14:tracePt t="205464" x="8134350" y="4540250"/>
          <p14:tracePt t="205480" x="8128000" y="4521200"/>
          <p14:tracePt t="205497" x="8128000" y="4502150"/>
          <p14:tracePt t="205514" x="8128000" y="4483100"/>
          <p14:tracePt t="205531" x="8128000" y="4457700"/>
          <p14:tracePt t="205547" x="8128000" y="4451350"/>
          <p14:tracePt t="205580" x="8128000" y="4445000"/>
          <p14:tracePt t="205597" x="8128000" y="4438650"/>
          <p14:tracePt t="206340" x="8128000" y="4432300"/>
          <p14:tracePt t="206349" x="8134350" y="4432300"/>
          <p14:tracePt t="206380" x="8140700" y="4432300"/>
          <p14:tracePt t="206388" x="8172450" y="4432300"/>
          <p14:tracePt t="206396" x="8185150" y="4432300"/>
          <p14:tracePt t="206413" x="8204200" y="4432300"/>
          <p14:tracePt t="206430" x="8210550" y="4432300"/>
          <p14:tracePt t="206460" x="8216900" y="4432300"/>
          <p14:tracePt t="206492" x="8223250" y="4438650"/>
          <p14:tracePt t="206508" x="8229600" y="4445000"/>
          <p14:tracePt t="206588" x="8229600" y="4451350"/>
          <p14:tracePt t="206604" x="8229600" y="4476750"/>
          <p14:tracePt t="206612" x="8229600" y="4483100"/>
          <p14:tracePt t="206629" x="8229600" y="4495800"/>
          <p14:tracePt t="206636" x="8229600" y="4508500"/>
          <p14:tracePt t="206646" x="8229600" y="4514850"/>
          <p14:tracePt t="206663" x="8229600" y="4546600"/>
          <p14:tracePt t="206679" x="8229600" y="4559300"/>
          <p14:tracePt t="206696" x="8229600" y="4565650"/>
          <p14:tracePt t="206812" x="8229600" y="4578350"/>
          <p14:tracePt t="206821" x="8223250" y="4584700"/>
          <p14:tracePt t="206924" x="8216900" y="4591050"/>
          <p14:tracePt t="206940" x="8216900" y="4597400"/>
          <p14:tracePt t="206957" x="8216900" y="4616450"/>
          <p14:tracePt t="206965" x="8216900" y="4622800"/>
          <p14:tracePt t="206972" x="8216900" y="4629150"/>
          <p14:tracePt t="206980" x="8216900" y="4648200"/>
          <p14:tracePt t="206996" x="8223250" y="4667250"/>
          <p14:tracePt t="207012" x="8229600" y="4673600"/>
          <p14:tracePt t="207388" x="8235950" y="4673600"/>
          <p14:tracePt t="207469" x="8248650" y="4679950"/>
          <p14:tracePt t="207508" x="8255000" y="4686300"/>
          <p14:tracePt t="207548" x="8261350" y="4692650"/>
          <p14:tracePt t="207556" x="8267700" y="4699000"/>
          <p14:tracePt t="207573" x="8274050" y="4699000"/>
          <p14:tracePt t="207588" x="8280400" y="4699000"/>
          <p14:tracePt t="207597" x="8286750" y="4705350"/>
          <p14:tracePt t="207628" x="8293100" y="4711700"/>
          <p14:tracePt t="207637" x="8293100" y="4718050"/>
          <p14:tracePt t="207645" x="8293100" y="4724400"/>
          <p14:tracePt t="207662" x="8293100" y="4737100"/>
          <p14:tracePt t="207678" x="8293100" y="4749800"/>
          <p14:tracePt t="207708" x="8293100" y="4756150"/>
          <p14:tracePt t="207716" x="8293100" y="4762500"/>
          <p14:tracePt t="207980" x="8293100" y="4781550"/>
          <p14:tracePt t="208052" x="8293100" y="4787900"/>
          <p14:tracePt t="208061" x="8293100" y="4800600"/>
          <p14:tracePt t="208076" x="8293100" y="4826000"/>
          <p14:tracePt t="208084" x="8293100" y="4832350"/>
          <p14:tracePt t="208095" x="8280400" y="4851400"/>
          <p14:tracePt t="208111" x="8274050" y="4864100"/>
          <p14:tracePt t="208128" x="8274050" y="4876800"/>
          <p14:tracePt t="208145" x="8267700" y="4895850"/>
          <p14:tracePt t="208161" x="8267700" y="4902200"/>
          <p14:tracePt t="208178" x="8261350" y="4908550"/>
          <p14:tracePt t="208195" x="8261350" y="4927600"/>
          <p14:tracePt t="208252" x="8255000" y="4940300"/>
          <p14:tracePt t="208260" x="8248650" y="4946650"/>
          <p14:tracePt t="208293" x="8242300" y="4953000"/>
          <p14:tracePt t="208308" x="8242300" y="4965700"/>
          <p14:tracePt t="208340" x="8235950" y="4972050"/>
          <p14:tracePt t="208509" x="8235950" y="4978400"/>
          <p14:tracePt t="208588" x="8235950" y="4991100"/>
          <p14:tracePt t="208605" x="8235950" y="4997450"/>
          <p14:tracePt t="208621" x="8235950" y="5003800"/>
          <p14:tracePt t="208668" x="8229600" y="5010150"/>
          <p14:tracePt t="208916" x="8223250" y="5003800"/>
          <p14:tracePt t="208924" x="8216900" y="5003800"/>
          <p14:tracePt t="208933" x="8210550" y="5003800"/>
          <p14:tracePt t="208944" x="8204200" y="5003800"/>
          <p14:tracePt t="208961" x="8185150" y="5003800"/>
          <p14:tracePt t="208989" x="8178800" y="5003800"/>
          <p14:tracePt t="208997" x="8172450" y="5003800"/>
          <p14:tracePt t="209011" x="8166100" y="4997450"/>
          <p14:tracePt t="209077" x="8153400" y="4997450"/>
          <p14:tracePt t="209132" x="8147050" y="4997450"/>
          <p14:tracePt t="209149" x="8140700" y="4997450"/>
          <p14:tracePt t="209157" x="8134350" y="4997450"/>
          <p14:tracePt t="209165" x="8115300" y="4997450"/>
          <p14:tracePt t="209177" x="8108950" y="4997450"/>
          <p14:tracePt t="209194" x="8045450" y="4997450"/>
          <p14:tracePt t="209211" x="7981950" y="4997450"/>
          <p14:tracePt t="209228" x="7912100" y="4997450"/>
          <p14:tracePt t="209244" x="7899400" y="4997450"/>
          <p14:tracePt t="209260" x="7867650" y="4997450"/>
          <p14:tracePt t="209277" x="7861300" y="4991100"/>
          <p14:tracePt t="209294" x="7829550" y="4972050"/>
          <p14:tracePt t="209310" x="7816850" y="4953000"/>
          <p14:tracePt t="209327" x="7778750" y="4933950"/>
          <p14:tracePt t="209344" x="7753350" y="4914900"/>
          <p14:tracePt t="209360" x="7734300" y="4914900"/>
          <p14:tracePt t="209377" x="7715250" y="4914900"/>
          <p14:tracePt t="209394" x="7683500" y="4914900"/>
          <p14:tracePt t="209410" x="7664450" y="4914900"/>
          <p14:tracePt t="209428" x="7600950" y="4914900"/>
          <p14:tracePt t="209444" x="7562850" y="4914900"/>
          <p14:tracePt t="209460" x="7518400" y="4914900"/>
          <p14:tracePt t="209477" x="7423150" y="4914900"/>
          <p14:tracePt t="209494" x="7296150" y="4914900"/>
          <p14:tracePt t="209510" x="7124700" y="4933950"/>
          <p14:tracePt t="209527" x="6940550" y="4965700"/>
          <p14:tracePt t="209544" x="6705600" y="5029200"/>
          <p14:tracePt t="209560" x="6515100" y="5086350"/>
          <p14:tracePt t="209577" x="6375400" y="5181600"/>
          <p14:tracePt t="209594" x="6197600" y="5238750"/>
          <p14:tracePt t="209610" x="6038850" y="5308600"/>
          <p14:tracePt t="209627" x="5861050" y="5378450"/>
          <p14:tracePt t="209644" x="5689600" y="5467350"/>
          <p14:tracePt t="209660" x="5581650" y="5518150"/>
          <p14:tracePt t="209677" x="5461000" y="5581650"/>
          <p14:tracePt t="209693" x="5384800" y="5619750"/>
          <p14:tracePt t="209710" x="5321300" y="5670550"/>
          <p14:tracePt t="209727" x="5270500" y="5683250"/>
          <p14:tracePt t="209743" x="5219700" y="5721350"/>
          <p14:tracePt t="209760" x="5181600" y="5740400"/>
          <p14:tracePt t="209777" x="5124450" y="5772150"/>
          <p14:tracePt t="209793" x="5073650" y="5797550"/>
          <p14:tracePt t="209810" x="5035550" y="5810250"/>
          <p14:tracePt t="209827" x="5003800" y="5835650"/>
          <p14:tracePt t="209831" x="4991100" y="5835650"/>
          <p14:tracePt t="209844" x="4946650" y="5861050"/>
          <p14:tracePt t="209860" x="4908550" y="5867400"/>
          <p14:tracePt t="209901" x="4883150" y="5867400"/>
          <p14:tracePt t="209910" x="4845050" y="5886450"/>
          <p14:tracePt t="209927" x="4787900" y="5911850"/>
          <p14:tracePt t="209943" x="4718050" y="5924550"/>
          <p14:tracePt t="209960" x="4692650" y="5943600"/>
          <p14:tracePt t="209977" x="4641850" y="5969000"/>
          <p14:tracePt t="209993" x="4622800" y="5981700"/>
          <p14:tracePt t="210010" x="4603750" y="5994400"/>
          <p14:tracePt t="210026" x="4578350" y="6000750"/>
          <p14:tracePt t="210043" x="4552950" y="6026150"/>
          <p14:tracePt t="210060" x="4521200" y="6038850"/>
          <p14:tracePt t="210076" x="4508500" y="6045200"/>
          <p14:tracePt t="210093" x="4495800" y="6057900"/>
          <p14:tracePt t="210110" x="4489450" y="6064250"/>
          <p14:tracePt t="210157" x="4464050" y="6070600"/>
          <p14:tracePt t="210165" x="4457700" y="6083300"/>
          <p14:tracePt t="210197" x="4445000" y="6096000"/>
          <p14:tracePt t="210253" x="4432300" y="6096000"/>
          <p14:tracePt t="210261" x="4406900" y="6115050"/>
          <p14:tracePt t="210277" x="4387850" y="6115050"/>
          <p14:tracePt t="210293" x="4381500" y="6115050"/>
          <p14:tracePt t="210301" x="4375150" y="6121400"/>
          <p14:tracePt t="210319" x="4362450" y="6134100"/>
          <p14:tracePt t="210326" x="4356100" y="6134100"/>
          <p14:tracePt t="210343" x="4349750" y="6140450"/>
          <p14:tracePt t="210360" x="4337050" y="6146800"/>
          <p14:tracePt t="210376" x="4311650" y="6153150"/>
          <p14:tracePt t="210393" x="4292600" y="6165850"/>
          <p14:tracePt t="210409" x="4286250" y="6165850"/>
          <p14:tracePt t="210426" x="4273550" y="6172200"/>
          <p14:tracePt t="210443" x="4254500" y="6178550"/>
          <p14:tracePt t="210459" x="4241800" y="6178550"/>
          <p14:tracePt t="210476" x="4222750" y="6210300"/>
          <p14:tracePt t="210493" x="4216400" y="6210300"/>
          <p14:tracePt t="210509" x="4210050" y="6210300"/>
          <p14:tracePt t="210526" x="4203700" y="6216650"/>
          <p14:tracePt t="210543" x="4197350" y="6235700"/>
          <p14:tracePt t="210576" x="4191000" y="6242050"/>
          <p14:tracePt t="210593" x="4171950" y="6242050"/>
          <p14:tracePt t="210609" x="4152900" y="6248400"/>
          <p14:tracePt t="210626" x="4127500" y="6261100"/>
          <p14:tracePt t="210643" x="4114800" y="6261100"/>
          <p14:tracePt t="210659" x="4102100" y="6261100"/>
          <p14:tracePt t="210676" x="4083050" y="6261100"/>
          <p14:tracePt t="210692" x="4076700" y="6267450"/>
          <p14:tracePt t="210709" x="4070350" y="6273800"/>
          <p14:tracePt t="210756" x="4064000" y="6280150"/>
          <p14:tracePt t="210773" x="4044950" y="6280150"/>
          <p14:tracePt t="210781" x="4038600" y="6286500"/>
          <p14:tracePt t="210845" x="4032250" y="6299200"/>
          <p14:tracePt t="210861" x="4025900" y="6305550"/>
          <p14:tracePt t="210901" x="4019550" y="6311900"/>
          <p14:tracePt t="210917" x="4006850" y="6324600"/>
          <p14:tracePt t="210925" x="4000500" y="6330950"/>
          <p14:tracePt t="210933" x="3994150" y="6337300"/>
          <p14:tracePt t="210973" x="3987800" y="6343650"/>
          <p14:tracePt t="211006" x="3975100" y="6362700"/>
          <p14:tracePt t="211021" x="3968750" y="6369050"/>
          <p14:tracePt t="211037" x="3962400" y="6375400"/>
          <p14:tracePt t="211046" x="3949700" y="6381750"/>
          <p14:tracePt t="211053" x="3943350" y="6388100"/>
          <p14:tracePt t="211069" x="3937000" y="6388100"/>
          <p14:tracePt t="211077" x="3930650" y="6394450"/>
          <p14:tracePt t="211093" x="3917950" y="6407150"/>
          <p14:tracePt t="211109" x="3892550" y="6413500"/>
          <p14:tracePt t="211125" x="3886200" y="6419850"/>
          <p14:tracePt t="211142" x="3873500" y="6419850"/>
          <p14:tracePt t="211159" x="3860800" y="6426200"/>
          <p14:tracePt t="211176" x="3841750" y="6426200"/>
          <p14:tracePt t="211192" x="3835400" y="6426200"/>
          <p14:tracePt t="211209" x="3829050" y="6426200"/>
          <p14:tracePt t="211242" x="3797300" y="6426200"/>
          <p14:tracePt t="211259" x="3790950" y="6426200"/>
          <p14:tracePt t="211275" x="3771900" y="6426200"/>
          <p14:tracePt t="211292" x="3765550" y="6426200"/>
          <p14:tracePt t="211309" x="3759200" y="6426200"/>
          <p14:tracePt t="211325" x="3752850" y="6426200"/>
          <p14:tracePt t="211342" x="3740150" y="6413500"/>
          <p14:tracePt t="211359" x="3733800" y="6407150"/>
          <p14:tracePt t="211375" x="3727450" y="6400800"/>
          <p14:tracePt t="211469" x="3721100" y="6388100"/>
          <p14:tracePt t="211477" x="3721100" y="6381750"/>
          <p14:tracePt t="211493" x="3721100" y="6375400"/>
          <p14:tracePt t="211509" x="3721100" y="6362700"/>
          <p14:tracePt t="211525" x="3727450" y="6356350"/>
          <p14:tracePt t="211533" x="3740150" y="6337300"/>
          <p14:tracePt t="211549" x="3746500" y="6330950"/>
          <p14:tracePt t="211558" x="3752850" y="6330950"/>
          <p14:tracePt t="211575" x="3771900" y="6324600"/>
          <p14:tracePt t="211592" x="3822700" y="6305550"/>
          <p14:tracePt t="211608" x="3892550" y="6292850"/>
          <p14:tracePt t="211625" x="4006850" y="6261100"/>
          <p14:tracePt t="211642" x="4070350" y="6254750"/>
          <p14:tracePt t="211658" x="4089400" y="6254750"/>
          <p14:tracePt t="211675" x="4114800" y="6254750"/>
          <p14:tracePt t="211692" x="4184650" y="6235700"/>
          <p14:tracePt t="211708" x="4241800" y="6235700"/>
          <p14:tracePt t="211725" x="4311650" y="6216650"/>
          <p14:tracePt t="211742" x="4362450" y="6216650"/>
          <p14:tracePt t="211758" x="4400550" y="6216650"/>
          <p14:tracePt t="211775" x="4413250" y="6216650"/>
          <p14:tracePt t="211792" x="4451350" y="6229350"/>
          <p14:tracePt t="211808" x="4483100" y="6235700"/>
          <p14:tracePt t="211825" x="4572000" y="6305550"/>
          <p14:tracePt t="211842" x="4635500" y="6343650"/>
          <p14:tracePt t="211858" x="4711700" y="6381750"/>
          <p14:tracePt t="211875" x="4794250" y="6451600"/>
          <p14:tracePt t="211892" x="4864100" y="6502400"/>
          <p14:tracePt t="211908" x="4902200" y="6534150"/>
          <p14:tracePt t="211942" x="4908550" y="6546850"/>
          <p14:tracePt t="211958" x="4908550" y="6565900"/>
          <p14:tracePt t="211975" x="4908550" y="6572250"/>
          <p14:tracePt t="212005" x="4908550" y="6578600"/>
          <p14:tracePt t="212013" x="4902200" y="6591300"/>
          <p14:tracePt t="212025" x="4883150" y="6604000"/>
          <p14:tracePt t="212041" x="4864100" y="6623050"/>
          <p14:tracePt t="212058" x="4813300" y="6635750"/>
          <p14:tracePt t="212075" x="4775200" y="6654800"/>
          <p14:tracePt t="212092" x="4686300" y="6654800"/>
          <p14:tracePt t="212108" x="4622800" y="6654800"/>
          <p14:tracePt t="212125" x="4572000" y="6654800"/>
          <p14:tracePt t="212141" x="4489450" y="6654800"/>
          <p14:tracePt t="212158" x="4445000" y="6654800"/>
          <p14:tracePt t="212175" x="4394200" y="6654800"/>
          <p14:tracePt t="212191" x="4343400" y="6654800"/>
          <p14:tracePt t="212208" x="4279900" y="6654800"/>
          <p14:tracePt t="212225" x="4248150" y="6661150"/>
          <p14:tracePt t="212241" x="4210050" y="6661150"/>
          <p14:tracePt t="212258" x="4159250" y="6661150"/>
          <p14:tracePt t="212275" x="4108450" y="6661150"/>
          <p14:tracePt t="212291" x="4070350" y="6648450"/>
          <p14:tracePt t="212308" x="4025900" y="6642100"/>
          <p14:tracePt t="212324" x="3987800" y="6642100"/>
          <p14:tracePt t="212341" x="3962400" y="6635750"/>
          <p14:tracePt t="212358" x="3924300" y="6635750"/>
          <p14:tracePt t="212374" x="3898900" y="6629400"/>
          <p14:tracePt t="212391" x="3867150" y="6604000"/>
          <p14:tracePt t="212424" x="3854450" y="6604000"/>
          <p14:tracePt t="212441" x="3797300" y="6572250"/>
          <p14:tracePt t="212458" x="3778250" y="6565900"/>
          <p14:tracePt t="212474" x="3765550" y="6559550"/>
          <p14:tracePt t="212491" x="3733800" y="6534150"/>
          <p14:tracePt t="212508" x="3721100" y="6521450"/>
          <p14:tracePt t="212524" x="3708400" y="6508750"/>
          <p14:tracePt t="212541" x="3702050" y="6502400"/>
          <p14:tracePt t="212574" x="3702050" y="6489700"/>
          <p14:tracePt t="212591" x="3702050" y="6457950"/>
          <p14:tracePt t="212608" x="3702050" y="6451600"/>
          <p14:tracePt t="212624" x="3702050" y="6432550"/>
          <p14:tracePt t="212641" x="3702050" y="6426200"/>
          <p14:tracePt t="212658" x="3702050" y="6419850"/>
          <p14:tracePt t="212674" x="3702050" y="6400800"/>
          <p14:tracePt t="212691" x="3702050" y="6394450"/>
          <p14:tracePt t="212709" x="3702050" y="6369050"/>
          <p14:tracePt t="212741" x="3702050" y="6356350"/>
          <p14:tracePt t="212757" x="3721100" y="6343650"/>
          <p14:tracePt t="212774" x="3746500" y="6318250"/>
          <p14:tracePt t="212791" x="3759200" y="6311900"/>
          <p14:tracePt t="212807" x="3778250" y="6305550"/>
          <p14:tracePt t="212824" x="3803650" y="6292850"/>
          <p14:tracePt t="212841" x="3816350" y="6292850"/>
          <p14:tracePt t="212857" x="3854450" y="6273800"/>
          <p14:tracePt t="212874" x="3905250" y="6267450"/>
          <p14:tracePt t="212891" x="3962400" y="6248400"/>
          <p14:tracePt t="212908" x="4013200" y="6229350"/>
          <p14:tracePt t="212924" x="4146550" y="6223000"/>
          <p14:tracePt t="212940" x="4229100" y="6203950"/>
          <p14:tracePt t="212957" x="4248150" y="6197600"/>
          <p14:tracePt t="212974" x="4279900" y="6197600"/>
          <p14:tracePt t="212991" x="4305300" y="6191250"/>
          <p14:tracePt t="213007" x="4343400" y="6191250"/>
          <p14:tracePt t="213024" x="4375150" y="6165850"/>
          <p14:tracePt t="213041" x="4419600" y="6165850"/>
          <p14:tracePt t="213057" x="4470400" y="6165850"/>
          <p14:tracePt t="213074" x="4508500" y="6165850"/>
          <p14:tracePt t="213090" x="4546600" y="6172200"/>
          <p14:tracePt t="213107" x="4572000" y="6172200"/>
          <p14:tracePt t="213124" x="4603750" y="6178550"/>
          <p14:tracePt t="213140" x="4654550" y="6184900"/>
          <p14:tracePt t="213157" x="4692650" y="6203950"/>
          <p14:tracePt t="213174" x="4737100" y="6216650"/>
          <p14:tracePt t="213190" x="4756150" y="6229350"/>
          <p14:tracePt t="213207" x="4775200" y="6248400"/>
          <p14:tracePt t="213224" x="4787900" y="6261100"/>
          <p14:tracePt t="213240" x="4813300" y="6280150"/>
          <p14:tracePt t="213257" x="4819650" y="6286500"/>
          <p14:tracePt t="213274" x="4826000" y="6305550"/>
          <p14:tracePt t="213290" x="4845050" y="6330950"/>
          <p14:tracePt t="213307" x="4851400" y="6362700"/>
          <p14:tracePt t="213324" x="4851400" y="6400800"/>
          <p14:tracePt t="213340" x="4851400" y="6432550"/>
          <p14:tracePt t="213357" x="4851400" y="6457950"/>
          <p14:tracePt t="213374" x="4845050" y="6477000"/>
          <p14:tracePt t="213390" x="4826000" y="6502400"/>
          <p14:tracePt t="213407" x="4806950" y="6515100"/>
          <p14:tracePt t="213424" x="4781550" y="6527800"/>
          <p14:tracePt t="213440" x="4762500" y="6546850"/>
          <p14:tracePt t="213457" x="4749800" y="6553200"/>
          <p14:tracePt t="213474" x="4705350" y="6578600"/>
          <p14:tracePt t="213490" x="4686300" y="6584950"/>
          <p14:tracePt t="213507" x="4660900" y="6584950"/>
          <p14:tracePt t="213524" x="4635500" y="6584950"/>
          <p14:tracePt t="213540" x="4622800" y="6591300"/>
          <p14:tracePt t="213557" x="4584700" y="6591300"/>
          <p14:tracePt t="213573" x="4546600" y="6597650"/>
          <p14:tracePt t="213590" x="4527550" y="6604000"/>
          <p14:tracePt t="213607" x="4489450" y="6604000"/>
          <p14:tracePt t="213623" x="4464050" y="6616700"/>
          <p14:tracePt t="213640" x="4445000" y="6616700"/>
          <p14:tracePt t="213657" x="4432300" y="6616700"/>
          <p14:tracePt t="213673" x="4400550" y="6616700"/>
          <p14:tracePt t="213690" x="4381500" y="6616700"/>
          <p14:tracePt t="213707" x="4362450" y="6616700"/>
          <p14:tracePt t="213724" x="4330700" y="6616700"/>
          <p14:tracePt t="213740" x="4286250" y="6616700"/>
          <p14:tracePt t="213756" x="4260850" y="6616700"/>
          <p14:tracePt t="213773" x="4235450" y="6616700"/>
          <p14:tracePt t="213790" x="4216400" y="6604000"/>
          <p14:tracePt t="213807" x="4191000" y="6597650"/>
          <p14:tracePt t="213823" x="4184650" y="6597650"/>
          <p14:tracePt t="213845" x="4165600" y="6591300"/>
          <p14:tracePt t="213917" x="4152900" y="6591300"/>
          <p14:tracePt t="213949" x="4146550" y="6584950"/>
          <p14:tracePt t="213966" x="4121150" y="6559550"/>
          <p14:tracePt t="214029" x="4114800" y="6553200"/>
          <p14:tracePt t="214037" x="4114800" y="6546850"/>
          <p14:tracePt t="214045" x="4114800" y="6540500"/>
          <p14:tracePt t="214056" x="4114800" y="6534150"/>
          <p14:tracePt t="214073" x="4114800" y="6527800"/>
          <p14:tracePt t="214090" x="4114800" y="6515100"/>
          <p14:tracePt t="214106" x="4114800" y="6502400"/>
          <p14:tracePt t="214123" x="4114800" y="6496050"/>
          <p14:tracePt t="214141" x="4114800" y="6477000"/>
          <p14:tracePt t="214156" x="4114800" y="6464300"/>
          <p14:tracePt t="214173" x="4114800" y="6438900"/>
          <p14:tracePt t="214190" x="4121150" y="6400800"/>
          <p14:tracePt t="214206" x="4121150" y="6388100"/>
          <p14:tracePt t="214223" x="4127500" y="6356350"/>
          <p14:tracePt t="214240" x="4133850" y="6350000"/>
          <p14:tracePt t="214256" x="4140200" y="6330950"/>
          <p14:tracePt t="214273" x="4146550" y="6324600"/>
          <p14:tracePt t="214290" x="4165600" y="6305550"/>
          <p14:tracePt t="214323" x="4191000" y="6299200"/>
          <p14:tracePt t="214339" x="4210050" y="6280150"/>
          <p14:tracePt t="214356" x="4248150" y="6223000"/>
          <p14:tracePt t="214373" x="4305300" y="6140450"/>
          <p14:tracePt t="214389" x="4311650" y="6140450"/>
          <p14:tracePt t="214406" x="4330700" y="6134100"/>
          <p14:tracePt t="214439" x="4343400" y="6134100"/>
          <p14:tracePt t="214456" x="4356100" y="6134100"/>
          <p14:tracePt t="214473" x="4375150" y="6134100"/>
          <p14:tracePt t="214489" x="4387850" y="6134100"/>
          <p14:tracePt t="214506" x="4406900" y="6134100"/>
          <p14:tracePt t="214523" x="4419600" y="6134100"/>
          <p14:tracePt t="214539" x="4432300" y="6134100"/>
          <p14:tracePt t="214556" x="4451350" y="6134100"/>
          <p14:tracePt t="214573" x="4457700" y="6134100"/>
          <p14:tracePt t="214589" x="4464050" y="6134100"/>
          <p14:tracePt t="214606" x="4476750" y="6134100"/>
          <p14:tracePt t="214741" x="4483100" y="6134100"/>
          <p14:tracePt t="214789" x="4489450" y="6134100"/>
          <p14:tracePt t="214805" x="4489450" y="6140450"/>
          <p14:tracePt t="214821" x="4489450" y="6146800"/>
          <p14:tracePt t="214837" x="4489450" y="6153150"/>
          <p14:tracePt t="214846" x="4489450" y="6159500"/>
          <p14:tracePt t="214861" x="4489450" y="6172200"/>
          <p14:tracePt t="214877" x="4489450" y="6178550"/>
          <p14:tracePt t="214893" x="4489450" y="6184900"/>
          <p14:tracePt t="214910" x="4489450" y="6210300"/>
          <p14:tracePt t="214926" x="4489450" y="6216650"/>
          <p14:tracePt t="214943" x="4489450" y="6223000"/>
          <p14:tracePt t="214974" x="4489450" y="6229350"/>
          <p14:tracePt t="214981" x="4489450" y="6248400"/>
          <p14:tracePt t="214998" x="4489450" y="6254750"/>
          <p14:tracePt t="215005" x="4489450" y="6261100"/>
          <p14:tracePt t="215022" x="4483100" y="6280150"/>
          <p14:tracePt t="215039" x="4483100" y="6286500"/>
          <p14:tracePt t="215055" x="4476750" y="6292850"/>
          <p14:tracePt t="215077" x="4476750" y="6299200"/>
          <p14:tracePt t="215089" x="4470400" y="6311900"/>
          <p14:tracePt t="215105" x="4451350" y="6330950"/>
          <p14:tracePt t="215142" x="4445000" y="6337300"/>
          <p14:tracePt t="215149" x="4438650" y="6350000"/>
          <p14:tracePt t="215165" x="4432300" y="6356350"/>
          <p14:tracePt t="215197" x="4413250" y="6369050"/>
          <p14:tracePt t="215213" x="4406900" y="6375400"/>
          <p14:tracePt t="215229" x="4400550" y="6381750"/>
          <p14:tracePt t="215238" x="4394200" y="6388100"/>
          <p14:tracePt t="215245" x="4387850" y="6388100"/>
          <p14:tracePt t="215255" x="4381500" y="6388100"/>
          <p14:tracePt t="215272" x="4368800" y="6388100"/>
          <p14:tracePt t="215289" x="4343400" y="6400800"/>
          <p14:tracePt t="215305" x="4330700" y="6400800"/>
          <p14:tracePt t="215322" x="4311650" y="6400800"/>
          <p14:tracePt t="215326" x="4292600" y="6407150"/>
          <p14:tracePt t="215365" x="4267200" y="6413500"/>
          <p14:tracePt t="215373" x="4260850" y="6413500"/>
          <p14:tracePt t="215382" x="4248150" y="6419850"/>
          <p14:tracePt t="215397" x="4235450" y="6426200"/>
          <p14:tracePt t="215414" x="4216400" y="6426200"/>
          <p14:tracePt t="215422" x="4210050" y="6432550"/>
          <p14:tracePt t="215439" x="4197350" y="6432550"/>
          <p14:tracePt t="215455" x="4184650" y="6432550"/>
          <p14:tracePt t="215472" x="4165600" y="6432550"/>
          <p14:tracePt t="215488" x="4159250" y="6432550"/>
          <p14:tracePt t="215505" x="4127500" y="6432550"/>
          <p14:tracePt t="215522" x="4114800" y="6432550"/>
          <p14:tracePt t="215538" x="4095750" y="6438900"/>
          <p14:tracePt t="215555" x="4083050" y="6438900"/>
          <p14:tracePt t="215572" x="4057650" y="6438900"/>
          <p14:tracePt t="215588" x="4044950" y="6438900"/>
          <p14:tracePt t="215605" x="4032250" y="6438900"/>
          <p14:tracePt t="215622" x="4019550" y="6438900"/>
          <p14:tracePt t="215655" x="4013200" y="6438900"/>
          <p14:tracePt t="215672" x="4000500" y="6438900"/>
          <p14:tracePt t="215688" x="3994150" y="6438900"/>
          <p14:tracePt t="215710" x="3987800" y="6445250"/>
          <p14:tracePt t="215726" x="3975100" y="6470650"/>
          <p14:tracePt t="215738" x="3956050" y="6477000"/>
          <p14:tracePt t="215798" x="3949700" y="6483350"/>
          <p14:tracePt t="215846" x="3943350" y="6489700"/>
          <p14:tracePt t="215853" x="3937000" y="6496050"/>
          <p14:tracePt t="215917" x="3930650" y="6502400"/>
          <p14:tracePt t="215949" x="3924300" y="6508750"/>
          <p14:tracePt t="215990" x="3917950" y="6508750"/>
          <p14:tracePt t="216006" x="3911600" y="6515100"/>
          <p14:tracePt t="216045" x="3911600" y="6521450"/>
          <p14:tracePt t="216062" x="3905250" y="6527800"/>
          <p14:tracePt t="217894" x="3898900" y="6534150"/>
          <p14:tracePt t="217910" x="3892550" y="6534150"/>
          <p14:tracePt t="217974" x="3886200" y="6534150"/>
          <p14:tracePt t="218007" x="3879850" y="6534150"/>
          <p14:tracePt t="218022" x="3867150" y="6534150"/>
          <p14:tracePt t="218039" x="3860800" y="6534150"/>
          <p14:tracePt t="218054" x="3854450" y="6534150"/>
          <p14:tracePt t="218070" x="3835400" y="6546850"/>
          <p14:tracePt t="218078" x="3829050" y="6546850"/>
          <p14:tracePt t="218086" x="3822700" y="6546850"/>
          <p14:tracePt t="218103" x="3816350" y="6546850"/>
          <p14:tracePt t="218166" x="3810000" y="6546850"/>
          <p14:tracePt t="218182" x="3797300" y="6546850"/>
          <p14:tracePt t="218198" x="3790950" y="6546850"/>
          <p14:tracePt t="218206" x="3784600" y="6546850"/>
          <p14:tracePt t="218246" x="3778250" y="6546850"/>
          <p14:tracePt t="219510" x="3784600" y="6546850"/>
          <p14:tracePt t="219582" x="3790950" y="6546850"/>
          <p14:tracePt t="219590" x="3797300" y="6546850"/>
          <p14:tracePt t="219601" x="3803650" y="6534150"/>
          <p14:tracePt t="219618" x="3822700" y="6534150"/>
          <p14:tracePt t="219635" x="3854450" y="6527800"/>
          <p14:tracePt t="219652" x="3873500" y="6527800"/>
          <p14:tracePt t="219668" x="3879850" y="6527800"/>
          <p14:tracePt t="219685" x="3892550" y="6527800"/>
          <p14:tracePt t="219702" x="3898900" y="6521450"/>
          <p14:tracePt t="219750" x="3911600" y="6521450"/>
          <p14:tracePt t="220078" x="3930650" y="6534150"/>
          <p14:tracePt t="220086" x="3930650" y="6546850"/>
          <p14:tracePt t="220094" x="3937000" y="6565900"/>
          <p14:tracePt t="220102" x="3937000" y="6572250"/>
          <p14:tracePt t="220118" x="3943350" y="6584950"/>
          <p14:tracePt t="220134" x="3943350" y="6597650"/>
          <p14:tracePt t="220151" x="3943350" y="6604000"/>
          <p14:tracePt t="220182" x="3943350" y="6610350"/>
          <p14:tracePt t="220214" x="3943350" y="6616700"/>
          <p14:tracePt t="220230" x="3943350" y="6635750"/>
          <p14:tracePt t="220278" x="3943350" y="6642100"/>
          <p14:tracePt t="220287" x="3937000" y="6642100"/>
          <p14:tracePt t="220303" x="3930650" y="6642100"/>
          <p14:tracePt t="220334" x="3924300" y="6642100"/>
          <p14:tracePt t="220342" x="3917950" y="6642100"/>
          <p14:tracePt t="220351" x="3905250" y="6642100"/>
          <p14:tracePt t="220367" x="3898900" y="6642100"/>
          <p14:tracePt t="220390" x="3892550" y="6642100"/>
          <p14:tracePt t="220422" x="3886200" y="6642100"/>
          <p14:tracePt t="220462" x="3873500" y="6642100"/>
          <p14:tracePt t="220502" x="3867150" y="6642100"/>
          <p14:tracePt t="220534" x="3860800" y="6642100"/>
          <p14:tracePt t="220542" x="3854450" y="6635750"/>
          <p14:tracePt t="220622" x="3841750" y="6629400"/>
          <p14:tracePt t="220631" x="3835400" y="6629400"/>
          <p14:tracePt t="220774" x="3829050" y="6623050"/>
          <p14:tracePt t="220814" x="3822700" y="6604000"/>
          <p14:tracePt t="220886" x="3822700" y="6597650"/>
          <p14:tracePt t="220918" x="3822700" y="6584950"/>
          <p14:tracePt t="220950" x="3816350" y="6572250"/>
          <p14:tracePt t="222086" x="3816350" y="6565900"/>
          <p14:tracePt t="222094" x="3822700" y="6565900"/>
          <p14:tracePt t="222126" x="3829050" y="6565900"/>
          <p14:tracePt t="222174" x="3835400" y="6565900"/>
          <p14:tracePt t="222190" x="3848100" y="6565900"/>
          <p14:tracePt t="222206" x="3854450" y="6565900"/>
          <p14:tracePt t="222239" x="3860800" y="6565900"/>
          <p14:tracePt t="222278" x="3867150" y="6565900"/>
          <p14:tracePt t="222294" x="3886200" y="6565900"/>
          <p14:tracePt t="222374" x="3898900" y="6572250"/>
          <p14:tracePt t="222406" x="3905250" y="6578600"/>
          <p14:tracePt t="222438" x="3911600" y="6584950"/>
          <p14:tracePt t="222446" x="3917950" y="6584950"/>
          <p14:tracePt t="222462" x="3924300" y="6591300"/>
          <p14:tracePt t="222478" x="3930650" y="6597650"/>
          <p14:tracePt t="222967" x="3937000" y="6604000"/>
          <p14:tracePt t="223134" x="3937000" y="6610350"/>
          <p14:tracePt t="223143" x="3937000" y="6642100"/>
          <p14:tracePt t="223159" x="3937000" y="6648450"/>
          <p14:tracePt t="223167" x="3937000" y="6654800"/>
          <p14:tracePt t="223182" x="3968750" y="6680200"/>
          <p14:tracePt t="223575" x="3975100" y="6680200"/>
          <p14:tracePt t="223583" x="3975100" y="6673850"/>
          <p14:tracePt t="223615" x="3968750" y="6673850"/>
          <p14:tracePt t="223623" x="3962400" y="6667500"/>
          <p14:tracePt t="223639" x="3956050" y="6667500"/>
          <p14:tracePt t="223655" x="3943350" y="6648450"/>
          <p14:tracePt t="223671" x="3937000" y="6648450"/>
          <p14:tracePt t="223681" x="3930650" y="6642100"/>
          <p14:tracePt t="223711" x="3924300" y="6642100"/>
          <p14:tracePt t="223719" x="3917950" y="6635750"/>
          <p14:tracePt t="223731" x="3911600" y="6635750"/>
          <p14:tracePt t="223748" x="3905250" y="6629400"/>
          <p14:tracePt t="223767" x="3886200" y="6616700"/>
          <p14:tracePt t="223806" x="3879850" y="6610350"/>
          <p14:tracePt t="223815" x="3873500" y="6610350"/>
          <p14:tracePt t="223854" x="3867150" y="6610350"/>
          <p14:tracePt t="223903" x="3860800" y="6610350"/>
          <p14:tracePt t="223935" x="3854450" y="6610350"/>
          <p14:tracePt t="224047" x="3841750" y="6610350"/>
          <p14:tracePt t="224079" x="3835400" y="6610350"/>
          <p14:tracePt t="224543" x="3841750" y="6610350"/>
          <p14:tracePt t="224583" x="3854450" y="6610350"/>
          <p14:tracePt t="224639" x="3860800" y="6610350"/>
          <p14:tracePt t="224655" x="3867150" y="6610350"/>
          <p14:tracePt t="224671" x="3873500" y="6610350"/>
          <p14:tracePt t="224687" x="3886200" y="6610350"/>
          <p14:tracePt t="224703" x="3892550" y="6610350"/>
          <p14:tracePt t="224711" x="3905250" y="6610350"/>
          <p14:tracePt t="224719" x="3911600" y="6610350"/>
          <p14:tracePt t="224730" x="3924300" y="6610350"/>
          <p14:tracePt t="224747" x="3930650" y="6610350"/>
          <p14:tracePt t="224764" x="3943350" y="6610350"/>
          <p14:tracePt t="224783" x="3956050" y="6610350"/>
          <p14:tracePt t="224831" x="3962400" y="6610350"/>
          <p14:tracePt t="224903" x="3968750" y="6610350"/>
          <p14:tracePt t="224943" x="3975100" y="6610350"/>
          <p14:tracePt t="225134" x="3987800" y="6610350"/>
          <p14:tracePt t="225247" x="3994150" y="6610350"/>
          <p14:tracePt t="225263" x="4000500" y="6604000"/>
          <p14:tracePt t="225479" x="4013200" y="6604000"/>
          <p14:tracePt t="225511" x="4025900" y="6597650"/>
          <p14:tracePt t="225551" x="4032250" y="6597650"/>
          <p14:tracePt t="225567" x="4038600" y="6597650"/>
          <p14:tracePt t="225583" x="4044950" y="6591300"/>
          <p14:tracePt t="225591" x="4051300" y="6584950"/>
          <p14:tracePt t="225623" x="4057650" y="6578600"/>
          <p14:tracePt t="225631" x="4064000" y="6578600"/>
          <p14:tracePt t="225639" x="4070350" y="6578600"/>
          <p14:tracePt t="225647" x="4076700" y="6572250"/>
          <p14:tracePt t="225663" x="4089400" y="6572250"/>
          <p14:tracePt t="225680" x="4102100" y="6572250"/>
          <p14:tracePt t="225696" x="4127500" y="6565900"/>
          <p14:tracePt t="225713" x="4133850" y="6565900"/>
          <p14:tracePt t="225730" x="4146550" y="6546850"/>
          <p14:tracePt t="225746" x="4165600" y="6546850"/>
          <p14:tracePt t="225763" x="4191000" y="6534150"/>
          <p14:tracePt t="225780" x="4210050" y="6534150"/>
          <p14:tracePt t="225813" x="4216400" y="6534150"/>
          <p14:tracePt t="226343" x="4222750" y="6527800"/>
          <p14:tracePt t="226351" x="4235450" y="6527800"/>
          <p14:tracePt t="226362" x="4254500" y="6515100"/>
          <p14:tracePt t="226379" x="4279900" y="6502400"/>
          <p14:tracePt t="226396" x="4311650" y="6502400"/>
          <p14:tracePt t="226412" x="4324350" y="6496050"/>
          <p14:tracePt t="226543" x="4318000" y="6496050"/>
          <p14:tracePt t="226551" x="4311650" y="6496050"/>
          <p14:tracePt t="226599" x="4305300" y="6496050"/>
          <p14:tracePt t="226616" x="4292600" y="6496050"/>
          <p14:tracePt t="226632" x="4286250" y="6496050"/>
          <p14:tracePt t="226639" x="4279900" y="6496050"/>
          <p14:tracePt t="226655" x="4273550" y="6496050"/>
          <p14:tracePt t="226663" x="4267200" y="6502400"/>
          <p14:tracePt t="226696" x="4260850" y="6502400"/>
          <p14:tracePt t="226703" x="4254500" y="6502400"/>
          <p14:tracePt t="226712" x="4248150" y="6508750"/>
          <p14:tracePt t="226783" x="4241800" y="6515100"/>
          <p14:tracePt t="226815" x="4229100" y="6515100"/>
          <p14:tracePt t="226823" x="4210050" y="6521450"/>
          <p14:tracePt t="226863" x="4210050" y="6527800"/>
          <p14:tracePt t="226871" x="4203700" y="6534150"/>
          <p14:tracePt t="226911" x="4191000" y="6534150"/>
          <p14:tracePt t="226943" x="4184650" y="6546850"/>
          <p14:tracePt t="226976" x="4178300" y="6546850"/>
          <p14:tracePt t="227351" x="4171950" y="6546850"/>
          <p14:tracePt t="227367" x="4159250" y="6546850"/>
          <p14:tracePt t="227407" x="4152900" y="6546850"/>
          <p14:tracePt t="227415" x="4146550" y="6546850"/>
          <p14:tracePt t="227423" x="4140200" y="6546850"/>
          <p14:tracePt t="227439" x="4127500" y="6546850"/>
          <p14:tracePt t="227455" x="4121150" y="6540500"/>
          <p14:tracePt t="227471" x="4114800" y="6540500"/>
          <p14:tracePt t="227479" x="4102100" y="6540500"/>
          <p14:tracePt t="227495" x="4083050" y="6534150"/>
          <p14:tracePt t="227519" x="4076700" y="6534150"/>
          <p14:tracePt t="227528" x="4051300" y="6534150"/>
          <p14:tracePt t="227545" x="4038600" y="6534150"/>
          <p14:tracePt t="227561" x="4019550" y="6527800"/>
          <p14:tracePt t="227578" x="4006850" y="6521450"/>
          <p14:tracePt t="227595" x="4000500" y="6515100"/>
          <p14:tracePt t="227611" x="3994150" y="6508750"/>
          <p14:tracePt t="227628" x="3975100" y="6496050"/>
          <p14:tracePt t="227719" x="3968750" y="6489700"/>
          <p14:tracePt t="227727" x="3968750" y="6483350"/>
          <p14:tracePt t="227743" x="3968750" y="6477000"/>
          <p14:tracePt t="227751" x="3968750" y="6470650"/>
          <p14:tracePt t="227761" x="3968750" y="6464300"/>
          <p14:tracePt t="227778" x="3968750" y="6438900"/>
          <p14:tracePt t="227795" x="3968750" y="6432550"/>
          <p14:tracePt t="227811" x="3968750" y="6426200"/>
          <p14:tracePt t="227828" x="3968750" y="6413500"/>
          <p14:tracePt t="227848" x="3968750" y="6407150"/>
          <p14:tracePt t="227861" x="3968750" y="6400800"/>
          <p14:tracePt t="227877" x="3968750" y="6394450"/>
          <p14:tracePt t="227894" x="3968750" y="6381750"/>
          <p14:tracePt t="227935" x="3968750" y="6375400"/>
          <p14:tracePt t="227942" x="3962400" y="6369050"/>
          <p14:tracePt t="228022" x="3949700" y="6356350"/>
          <p14:tracePt t="228055" x="3943350" y="6350000"/>
          <p14:tracePt t="228071" x="3937000" y="6343650"/>
          <p14:tracePt t="228079" x="3930650" y="6337300"/>
          <p14:tracePt t="228111" x="3924300" y="6324600"/>
          <p14:tracePt t="228119" x="3905250" y="6311900"/>
          <p14:tracePt t="228127" x="3905250" y="6305550"/>
          <p14:tracePt t="228144" x="3892550" y="6280150"/>
          <p14:tracePt t="228161" x="3892550" y="6261100"/>
          <p14:tracePt t="228177" x="3892550" y="6235700"/>
          <p14:tracePt t="228194" x="3886200" y="6203950"/>
          <p14:tracePt t="228211" x="3886200" y="6153150"/>
          <p14:tracePt t="228227" x="3886200" y="6108700"/>
          <p14:tracePt t="228244" x="3886200" y="6057900"/>
          <p14:tracePt t="228261" x="3886200" y="6026150"/>
          <p14:tracePt t="228277" x="3886200" y="6019800"/>
          <p14:tracePt t="228294" x="3886200" y="6007100"/>
          <p14:tracePt t="228343" x="3886200" y="6000750"/>
          <p14:tracePt t="228351" x="3892550" y="6000750"/>
          <p14:tracePt t="228383" x="3898900" y="6000750"/>
          <p14:tracePt t="228391" x="3905250" y="6000750"/>
          <p14:tracePt t="228399" x="3911600" y="6007100"/>
          <p14:tracePt t="228431" x="3924300" y="6007100"/>
          <p14:tracePt t="228479" x="3930650" y="6007100"/>
          <p14:tracePt t="228495" x="3937000" y="6007100"/>
          <p14:tracePt t="228503" x="3943350" y="6007100"/>
          <p14:tracePt t="228535" x="3949700" y="6013450"/>
          <p14:tracePt t="228543" x="3956050" y="6013450"/>
          <p14:tracePt t="228559" x="3962400" y="6019800"/>
          <p14:tracePt t="228567" x="3962400" y="6026150"/>
          <p14:tracePt t="228577" x="3975100" y="6032500"/>
          <p14:tracePt t="228594" x="3975100" y="6038850"/>
          <p14:tracePt t="228610" x="3975100" y="6051550"/>
          <p14:tracePt t="228687" x="3975100" y="6057900"/>
          <p14:tracePt t="228704" x="3975100" y="6064250"/>
          <p14:tracePt t="228719" x="3975100" y="6070600"/>
          <p14:tracePt t="228767" x="3968750" y="6096000"/>
          <p14:tracePt t="228799" x="3962400" y="6102350"/>
          <p14:tracePt t="228839" x="3956050" y="6108700"/>
          <p14:tracePt t="228887" x="3943350" y="6108700"/>
          <p14:tracePt t="228903" x="3937000" y="6108700"/>
          <p14:tracePt t="228919" x="3930650" y="6115050"/>
          <p14:tracePt t="228975" x="3924300" y="6115050"/>
          <p14:tracePt t="229031" x="3917950" y="6121400"/>
          <p14:tracePt t="229039" x="3911600" y="6127750"/>
          <p14:tracePt t="229087" x="3905250" y="6127750"/>
          <p14:tracePt t="229159" x="3898900" y="6127750"/>
          <p14:tracePt t="229288" x="3892550" y="6127750"/>
          <p14:tracePt t="229407" x="3879850" y="6127750"/>
          <p14:tracePt t="230399" x="3873500" y="6134100"/>
          <p14:tracePt t="230912" x="3873500" y="6140450"/>
          <p14:tracePt t="231352" x="3873500" y="6153150"/>
          <p14:tracePt t="231688" x="3854450" y="6153150"/>
          <p14:tracePt t="231696" x="3848100" y="6146800"/>
          <p14:tracePt t="231704" x="3835400" y="6146800"/>
          <p14:tracePt t="231712" x="3816350" y="6127750"/>
          <p14:tracePt t="231724" x="3803650" y="6121400"/>
          <p14:tracePt t="231741" x="3784600" y="6115050"/>
          <p14:tracePt t="231758" x="3752850" y="6108700"/>
          <p14:tracePt t="231775" x="3727450" y="6108700"/>
          <p14:tracePt t="231791" x="3714750" y="6108700"/>
          <p14:tracePt t="231808" x="3695700" y="6108700"/>
          <p14:tracePt t="231824" x="3689350" y="6108700"/>
          <p14:tracePt t="231841" x="3683000" y="6108700"/>
          <p14:tracePt t="231858" x="3676650" y="6108700"/>
          <p14:tracePt t="231874" x="3663950" y="6108700"/>
          <p14:tracePt t="232048" x="3670300" y="6108700"/>
          <p14:tracePt t="232056" x="3683000" y="6108700"/>
          <p14:tracePt t="232087" x="3702050" y="6108700"/>
          <p14:tracePt t="232606" x="3714750" y="6108700"/>
          <p14:tracePt t="232719" x="3721100" y="6115050"/>
          <p14:tracePt t="233046" x="3727450" y="6121400"/>
          <p14:tracePt t="233095" x="3733800" y="6121400"/>
          <p14:tracePt t="233102" x="3746500" y="6121400"/>
          <p14:tracePt t="234496" x="3752850" y="6121400"/>
          <p14:tracePt t="234544" x="3759200" y="6121400"/>
          <p14:tracePt t="235664" x="3765550" y="6121400"/>
          <p14:tracePt t="235672" x="3778250" y="6121400"/>
          <p14:tracePt t="236129" x="3784600" y="6121400"/>
          <p14:tracePt t="236705" x="3797300" y="6121400"/>
          <p14:tracePt t="236720" x="3810000" y="6121400"/>
          <p14:tracePt t="236728" x="3816350" y="6121400"/>
          <p14:tracePt t="236744" x="3822700" y="6121400"/>
          <p14:tracePt t="236777" x="3829050" y="6121400"/>
          <p14:tracePt t="236784" x="3835400" y="6121400"/>
          <p14:tracePt t="236792" x="3860800" y="6134100"/>
          <p14:tracePt t="236888" x="3867150" y="6134100"/>
          <p14:tracePt t="237017" x="3873500" y="6140450"/>
          <p14:tracePt t="237065" x="3879850" y="6146800"/>
          <p14:tracePt t="237097" x="3879850" y="6153150"/>
          <p14:tracePt t="237104" x="3873500" y="6159500"/>
          <p14:tracePt t="237136" x="3860800" y="6165850"/>
          <p14:tracePt t="237184" x="3841750" y="6172200"/>
          <p14:tracePt t="237257" x="3835400" y="6172200"/>
          <p14:tracePt t="237289" x="3829050" y="6172200"/>
          <p14:tracePt t="237305" x="3822700" y="6172200"/>
          <p14:tracePt t="237400" x="3810000" y="6178550"/>
          <p14:tracePt t="237481" x="3803650" y="6178550"/>
          <p14:tracePt t="237929" x="3797300" y="6178550"/>
          <p14:tracePt t="238000" x="3790950" y="6178550"/>
          <p14:tracePt t="238040" x="3784600" y="6178550"/>
          <p14:tracePt t="238081" x="3771900" y="6178550"/>
          <p14:tracePt t="238089" x="3752850" y="6197600"/>
          <p14:tracePt t="238153" x="3746500" y="6197600"/>
          <p14:tracePt t="238609" x="3733800" y="6197600"/>
          <p14:tracePt t="238617" x="3727450" y="6197600"/>
          <p14:tracePt t="238793" x="3721100" y="6191250"/>
          <p14:tracePt t="238953" x="3714750" y="6172200"/>
          <p14:tracePt t="238969" x="3708400" y="6165850"/>
          <p14:tracePt t="238985" x="3689350" y="6153150"/>
          <p14:tracePt t="239001" x="3683000" y="6146800"/>
          <p14:tracePt t="239041" x="3670300" y="6140450"/>
          <p14:tracePt t="239049" x="3663950" y="6134100"/>
          <p14:tracePt t="239065" x="3657600" y="6134100"/>
          <p14:tracePt t="239073" x="3644900" y="6127750"/>
          <p14:tracePt t="239085" x="3625850" y="6108700"/>
          <p14:tracePt t="239101" x="3587750" y="6070600"/>
          <p14:tracePt t="239118" x="3581400" y="6064250"/>
          <p14:tracePt t="239135" x="3568700" y="6051550"/>
          <p14:tracePt t="239152" x="3549650" y="6032500"/>
          <p14:tracePt t="239168" x="3530600" y="6026150"/>
          <p14:tracePt t="239305" x="3524250" y="6019800"/>
          <p14:tracePt t="239777" x="3524250" y="6013450"/>
          <p14:tracePt t="239793" x="3543300" y="6013450"/>
          <p14:tracePt t="239808" x="3549650" y="6013450"/>
          <p14:tracePt t="239841" x="3556000" y="6007100"/>
          <p14:tracePt t="239849" x="3562350" y="6007100"/>
          <p14:tracePt t="239945" x="3568700" y="6007100"/>
          <p14:tracePt t="240129" x="3575050" y="6007100"/>
          <p14:tracePt t="240161" x="3581400" y="6007100"/>
          <p14:tracePt t="240193" x="3594100" y="6007100"/>
          <p14:tracePt t="240225" x="3606800" y="6007100"/>
          <p14:tracePt t="240241" x="3613150" y="6013450"/>
          <p14:tracePt t="240249" x="3619500" y="6019800"/>
          <p14:tracePt t="240265" x="3625850" y="6019800"/>
          <p14:tracePt t="240281" x="3644900" y="6026150"/>
          <p14:tracePt t="240297" x="3651250" y="6032500"/>
          <p14:tracePt t="240329" x="3657600" y="6038850"/>
          <p14:tracePt t="240345" x="3670300" y="6051550"/>
          <p14:tracePt t="240377" x="3689350" y="6070600"/>
          <p14:tracePt t="240417" x="3689350" y="6076950"/>
          <p14:tracePt t="240449" x="3689350" y="6083300"/>
          <p14:tracePt t="240465" x="3689350" y="6089650"/>
          <p14:tracePt t="240481" x="3689350" y="6096000"/>
          <p14:tracePt t="240513" x="3683000" y="6096000"/>
          <p14:tracePt t="240521" x="3670300" y="6102350"/>
          <p14:tracePt t="240537" x="3663950" y="6108700"/>
          <p14:tracePt t="240554" x="3657600" y="6115050"/>
          <p14:tracePt t="240585" x="3651250" y="6115050"/>
          <p14:tracePt t="240601" x="3644900" y="6115050"/>
          <p14:tracePt t="240617" x="3638550" y="6121400"/>
          <p14:tracePt t="240657" x="3632200" y="6121400"/>
          <p14:tracePt t="240673" x="3619500" y="6121400"/>
          <p14:tracePt t="240705" x="3613150" y="6121400"/>
          <p14:tracePt t="240713" x="3606800" y="6121400"/>
          <p14:tracePt t="240721" x="3600450" y="6121400"/>
          <p14:tracePt t="240737" x="3581400" y="6115050"/>
          <p14:tracePt t="240770" x="3562350" y="6108700"/>
          <p14:tracePt t="240785" x="3562350" y="6089650"/>
          <p14:tracePt t="240801" x="3562350" y="6083300"/>
          <p14:tracePt t="240809" x="3562350" y="6076950"/>
          <p14:tracePt t="240817" x="3562350" y="6070600"/>
          <p14:tracePt t="240833" x="3562350" y="6057900"/>
          <p14:tracePt t="240850" x="3562350" y="6051550"/>
          <p14:tracePt t="240867" x="3568700" y="6038850"/>
          <p14:tracePt t="240883" x="3575050" y="6013450"/>
          <p14:tracePt t="240917" x="3581400" y="6013450"/>
          <p14:tracePt t="240933" x="3600450" y="6013450"/>
          <p14:tracePt t="240961" x="3606800" y="6013450"/>
          <p14:tracePt t="240977" x="3613150" y="6013450"/>
          <p14:tracePt t="240986" x="3619500" y="6013450"/>
          <p14:tracePt t="241001" x="3632200" y="6013450"/>
          <p14:tracePt t="241016" x="3644900" y="6019800"/>
          <p14:tracePt t="241033" x="3651250" y="6026150"/>
          <p14:tracePt t="241066" x="3651250" y="6038850"/>
          <p14:tracePt t="241083" x="3657600" y="6051550"/>
          <p14:tracePt t="241113" x="3663950" y="6051550"/>
          <p14:tracePt t="241121" x="3670300" y="6057900"/>
          <p14:tracePt t="241177" x="3670300" y="6070600"/>
          <p14:tracePt t="241193" x="3670300" y="6089650"/>
          <p14:tracePt t="241209" x="3663950" y="6096000"/>
          <p14:tracePt t="241225" x="3657600" y="6102350"/>
          <p14:tracePt t="241257" x="3644900" y="6115050"/>
          <p14:tracePt t="241265" x="3638550" y="6121400"/>
          <p14:tracePt t="241281" x="3632200" y="6127750"/>
          <p14:tracePt t="241329" x="3613150" y="6127750"/>
          <p14:tracePt t="241337" x="3606800" y="6127750"/>
          <p14:tracePt t="241353" x="3600450" y="6127750"/>
          <p14:tracePt t="241370" x="3594100" y="6127750"/>
          <p14:tracePt t="241377" x="3581400" y="6127750"/>
          <p14:tracePt t="241386" x="3575050" y="6127750"/>
          <p14:tracePt t="241402" x="3568700" y="6127750"/>
          <p14:tracePt t="241417" x="3562350" y="6127750"/>
          <p14:tracePt t="241433" x="3549650" y="6127750"/>
          <p14:tracePt t="241465" x="3543300" y="6127750"/>
          <p14:tracePt t="241481" x="3536950" y="6127750"/>
          <p14:tracePt t="241489" x="3530600" y="6121400"/>
          <p14:tracePt t="241625" x="3530600" y="6115050"/>
          <p14:tracePt t="241745" x="3530600" y="6108700"/>
          <p14:tracePt t="241801" x="3536950" y="6096000"/>
          <p14:tracePt t="241857" x="3536950" y="6089650"/>
          <p14:tracePt t="241889" x="3543300" y="6083300"/>
          <p14:tracePt t="241897" x="3549650" y="6076950"/>
          <p14:tracePt t="241929" x="3562350" y="6076950"/>
          <p14:tracePt t="241937" x="3568700" y="6076950"/>
          <p14:tracePt t="241949" x="3575050" y="6070600"/>
          <p14:tracePt t="241966" x="3581400" y="6070600"/>
          <p14:tracePt t="241982" x="3587750" y="6064250"/>
          <p14:tracePt t="242025" x="3594100" y="6064250"/>
          <p14:tracePt t="242033" x="3613150" y="6064250"/>
          <p14:tracePt t="242081" x="3619500" y="6064250"/>
          <p14:tracePt t="242097" x="3638550" y="6070600"/>
          <p14:tracePt t="242137" x="3657600" y="6076950"/>
          <p14:tracePt t="242153" x="3663950" y="6083300"/>
          <p14:tracePt t="242185" x="3676650" y="6089650"/>
          <p14:tracePt t="242249" x="3676650" y="6096000"/>
          <p14:tracePt t="242313" x="3676650" y="6115050"/>
          <p14:tracePt t="242329" x="3676650" y="6127750"/>
          <p14:tracePt t="242369" x="3670300" y="6134100"/>
          <p14:tracePt t="242385" x="3657600" y="6134100"/>
          <p14:tracePt t="242402" x="3644900" y="6140450"/>
          <p14:tracePt t="242433" x="3638550" y="6140450"/>
          <p14:tracePt t="242465" x="3632200" y="6140450"/>
          <p14:tracePt t="242481" x="3619500" y="6140450"/>
          <p14:tracePt t="242497" x="3613150" y="6140450"/>
          <p14:tracePt t="242514" x="3606800" y="6140450"/>
          <p14:tracePt t="242529" x="3600450" y="6140450"/>
          <p14:tracePt t="242537" x="3587750" y="6140450"/>
          <p14:tracePt t="242548" x="3581400" y="6140450"/>
          <p14:tracePt t="242565" x="3568700" y="6140450"/>
          <p14:tracePt t="242582" x="3556000" y="6127750"/>
          <p14:tracePt t="242641" x="3549650" y="6121400"/>
          <p14:tracePt t="242761" x="3549650" y="6115050"/>
          <p14:tracePt t="242793" x="3556000" y="6108700"/>
          <p14:tracePt t="242865" x="3562350" y="6102350"/>
          <p14:tracePt t="242873" x="3568700" y="6096000"/>
          <p14:tracePt t="242938" x="3575050" y="6096000"/>
          <p14:tracePt t="243049" x="3581400" y="6096000"/>
          <p14:tracePt t="243065" x="3587750" y="6096000"/>
          <p14:tracePt t="243097" x="3594100" y="6096000"/>
          <p14:tracePt t="243105" x="3600450" y="6096000"/>
          <p14:tracePt t="243121" x="3606800" y="6089650"/>
          <p14:tracePt t="243137" x="3613150" y="6083300"/>
          <p14:tracePt t="243169" x="3619500" y="6076950"/>
          <p14:tracePt t="243209" x="3625850" y="6070600"/>
          <p14:tracePt t="243218" x="3632200" y="6064250"/>
          <p14:tracePt t="243234" x="3638550" y="6064250"/>
          <p14:tracePt t="243249" x="3644900" y="6064250"/>
          <p14:tracePt t="243281" x="3651250" y="6057900"/>
          <p14:tracePt t="243289" x="3676650" y="6045200"/>
          <p14:tracePt t="243329" x="3683000" y="6045200"/>
          <p14:tracePt t="243361" x="3689350" y="6045200"/>
          <p14:tracePt t="243417" x="3702050" y="6045200"/>
          <p14:tracePt t="243434" x="3708400" y="6045200"/>
          <p14:tracePt t="243473" x="3714750" y="6045200"/>
          <p14:tracePt t="243489" x="3721100" y="6045200"/>
          <p14:tracePt t="243506" x="3733800" y="6045200"/>
          <p14:tracePt t="243554" x="3740150" y="6045200"/>
          <p14:tracePt t="243601" x="3746500" y="6045200"/>
          <p14:tracePt t="243881" x="3752850" y="6045200"/>
          <p14:tracePt t="243954" x="3765550" y="6045200"/>
          <p14:tracePt t="244018" x="3771900" y="6045200"/>
          <p14:tracePt t="244034" x="3778250" y="6045200"/>
          <p14:tracePt t="244073" x="3784600" y="6045200"/>
          <p14:tracePt t="244113" x="3803650" y="6045200"/>
          <p14:tracePt t="244121" x="3810000" y="6045200"/>
          <p14:tracePt t="244218" x="3816350" y="6045200"/>
          <p14:tracePt t="244249" x="3822700" y="6045200"/>
          <p14:tracePt t="244521" x="3835400" y="6045200"/>
          <p14:tracePt t="244658" x="3841750" y="6045200"/>
          <p14:tracePt t="244667" x="3848100" y="6045200"/>
          <p14:tracePt t="244802" x="3854450" y="6051550"/>
          <p14:tracePt t="244809" x="3867150" y="6051550"/>
          <p14:tracePt t="244818" x="3873500" y="6051550"/>
          <p14:tracePt t="244830" x="3879850" y="6051550"/>
          <p14:tracePt t="244847" x="3911600" y="6051550"/>
          <p14:tracePt t="244863" x="3937000" y="6051550"/>
          <p14:tracePt t="244880" x="3943350" y="6051550"/>
          <p14:tracePt t="244930" x="3949700" y="6051550"/>
          <p14:tracePt t="244962" x="3956050" y="6051550"/>
          <p14:tracePt t="244978" x="3968750" y="6051550"/>
          <p14:tracePt t="245010" x="3975100" y="6051550"/>
          <p14:tracePt t="245442" x="3994150" y="6070600"/>
          <p14:tracePt t="245449" x="4013200" y="6115050"/>
          <p14:tracePt t="245458" x="4019550" y="6121400"/>
          <p14:tracePt t="245466" x="4019550" y="6127750"/>
          <p14:tracePt t="245479" x="4019550" y="6134100"/>
          <p14:tracePt t="245496" x="4019550" y="6140450"/>
          <p14:tracePt t="245513" x="4019550" y="6165850"/>
          <p14:tracePt t="245546" x="4019550" y="6178550"/>
          <p14:tracePt t="245563" x="4019550" y="6184900"/>
          <p14:tracePt t="245579" x="4000500" y="6203950"/>
          <p14:tracePt t="245613" x="3994150" y="6210300"/>
          <p14:tracePt t="245629" x="3987800" y="6210300"/>
          <p14:tracePt t="245646" x="3981450" y="6210300"/>
          <p14:tracePt t="245662" x="3962400" y="6210300"/>
          <p14:tracePt t="245679" x="3956050" y="6210300"/>
          <p14:tracePt t="245712" x="3949700" y="6210300"/>
          <p14:tracePt t="245738" x="3937000" y="6210300"/>
          <p14:tracePt t="245786" x="3930650" y="6203950"/>
          <p14:tracePt t="245834" x="3917950" y="6197600"/>
          <p14:tracePt t="245850" x="3917950" y="6178550"/>
          <p14:tracePt t="245866" x="3911600" y="6172200"/>
          <p14:tracePt t="245906" x="3911600" y="6165850"/>
          <p14:tracePt t="245946" x="3911600" y="6159500"/>
          <p14:tracePt t="246298" x="3911600" y="6146800"/>
          <p14:tracePt t="246306" x="3911600" y="6140450"/>
          <p14:tracePt t="246323" x="3911600" y="6134100"/>
          <p14:tracePt t="246338" x="3917950" y="6127750"/>
          <p14:tracePt t="246370" x="3924300" y="6121400"/>
          <p14:tracePt t="247498" x="3943350" y="6121400"/>
          <p14:tracePt t="247506" x="3949700" y="6121400"/>
          <p14:tracePt t="247514" x="3956050" y="6121400"/>
          <p14:tracePt t="247528" x="3981450" y="6121400"/>
          <p14:tracePt t="247544" x="3987800" y="6121400"/>
          <p14:tracePt t="247561" x="3994150" y="6121400"/>
          <p14:tracePt t="247578" x="4000500" y="6121400"/>
          <p14:tracePt t="247594" x="4013200" y="6121400"/>
          <p14:tracePt t="247611" x="4019550" y="6121400"/>
          <p14:tracePt t="247627" x="4044950" y="6121400"/>
          <p14:tracePt t="247644" x="4070350" y="6121400"/>
          <p14:tracePt t="247661" x="4095750" y="6121400"/>
          <p14:tracePt t="247677" x="4102100" y="6121400"/>
          <p14:tracePt t="247711" x="4121150" y="6121400"/>
          <p14:tracePt t="247727" x="4140200" y="6121400"/>
          <p14:tracePt t="247744" x="4165600" y="6121400"/>
          <p14:tracePt t="247761" x="4298950" y="6121400"/>
          <p14:tracePt t="247777" x="4425950" y="6083300"/>
          <p14:tracePt t="247794" x="4559300" y="6070600"/>
          <p14:tracePt t="247811" x="4660900" y="6057900"/>
          <p14:tracePt t="247827" x="4711700" y="6038850"/>
          <p14:tracePt t="247844" x="4787900" y="6026150"/>
          <p14:tracePt t="247861" x="4864100" y="6013450"/>
          <p14:tracePt t="247877" x="5010150" y="5988050"/>
          <p14:tracePt t="247894" x="5257800" y="5956300"/>
          <p14:tracePt t="247911" x="5600700" y="5911850"/>
          <p14:tracePt t="247927" x="6000750" y="5886450"/>
          <p14:tracePt t="247944" x="6197600" y="5861050"/>
          <p14:tracePt t="247961" x="6280150" y="5848350"/>
          <p14:tracePt t="247977" x="6356350" y="5822950"/>
          <p14:tracePt t="247994" x="6419850" y="5810250"/>
          <p14:tracePt t="248010" x="6559550" y="5810250"/>
          <p14:tracePt t="248027" x="6788150" y="5784850"/>
          <p14:tracePt t="248044" x="6997700" y="5784850"/>
          <p14:tracePt t="248060" x="7086600" y="5784850"/>
          <p14:tracePt t="248077" x="7105650" y="5784850"/>
          <p14:tracePt t="248094" x="7124700" y="5765800"/>
          <p14:tracePt t="248110" x="7143750" y="5765800"/>
          <p14:tracePt t="248127" x="7162800" y="5759450"/>
          <p14:tracePt t="248144" x="7232650" y="5759450"/>
          <p14:tracePt t="248161" x="7327900" y="5759450"/>
          <p14:tracePt t="248177" x="7353300" y="5759450"/>
          <p14:tracePt t="248194" x="7359650" y="5759450"/>
          <p14:tracePt t="248227" x="7366000" y="5759450"/>
          <p14:tracePt t="248250" x="7385050" y="5759450"/>
          <p14:tracePt t="248260" x="7397750" y="5759450"/>
          <p14:tracePt t="248277" x="7423150" y="5759450"/>
          <p14:tracePt t="248294" x="7435850" y="5765800"/>
          <p14:tracePt t="248338" x="7442200" y="5765800"/>
          <p14:tracePt t="248370" x="7454900" y="5765800"/>
          <p14:tracePt t="248378" x="7480300" y="5772150"/>
          <p14:tracePt t="248386" x="7505700" y="5772150"/>
          <p14:tracePt t="248394" x="7518400" y="5772150"/>
          <p14:tracePt t="248410" x="7562850" y="5772150"/>
          <p14:tracePt t="248427" x="7620000" y="5772150"/>
          <p14:tracePt t="248443" x="7677150" y="5772150"/>
          <p14:tracePt t="248460" x="7759700" y="5772150"/>
          <p14:tracePt t="248477" x="7835900" y="5778500"/>
          <p14:tracePt t="248493" x="7861300" y="5778500"/>
          <p14:tracePt t="248706" x="7861300" y="5784850"/>
          <p14:tracePt t="248722" x="7835900" y="5803900"/>
          <p14:tracePt t="248730" x="7829550" y="5810250"/>
          <p14:tracePt t="248738" x="7823200" y="5816600"/>
          <p14:tracePt t="248747" x="7810500" y="5829300"/>
          <p14:tracePt t="248760" x="7804150" y="5835650"/>
          <p14:tracePt t="248777" x="7797800" y="5867400"/>
          <p14:tracePt t="248793" x="7766050" y="5899150"/>
          <p14:tracePt t="248810" x="7747000" y="5918200"/>
          <p14:tracePt t="248826" x="7727950" y="5937250"/>
          <p14:tracePt t="248843" x="7702550" y="5969000"/>
          <p14:tracePt t="248860" x="7677150" y="5994400"/>
          <p14:tracePt t="248876" x="7658100" y="6000750"/>
          <p14:tracePt t="248893" x="7651750" y="6013450"/>
          <p14:tracePt t="248910" x="7651750" y="6019800"/>
          <p14:tracePt t="248954" x="7651750" y="6026150"/>
          <p14:tracePt t="248964" x="7651750" y="6032500"/>
          <p14:tracePt t="248995" x="7658100" y="6032500"/>
          <p14:tracePt t="249002" x="7670800" y="6026150"/>
          <p14:tracePt t="249042" x="7696200" y="6019800"/>
          <p14:tracePt t="249082" x="7715250" y="6013450"/>
          <p14:tracePt t="281639" x="7727950" y="6007100"/>
          <p14:tracePt t="281697" x="7747000" y="6007100"/>
          <p14:tracePt t="281714" x="7759700" y="6007100"/>
          <p14:tracePt t="281731" x="7785100" y="5981700"/>
          <p14:tracePt t="281748" x="7810500" y="5975350"/>
          <p14:tracePt t="281764" x="7854950" y="5949950"/>
          <p14:tracePt t="281781" x="7886700" y="5943600"/>
          <p14:tracePt t="281798" x="7893050" y="5937250"/>
          <p14:tracePt t="281814" x="7905750" y="5930900"/>
          <p14:tracePt t="281831" x="7912100" y="5924550"/>
          <p14:tracePt t="281848" x="7918450" y="5918200"/>
          <p14:tracePt t="281903" x="7918450" y="5911850"/>
          <p14:tracePt t="282079" x="7924800" y="5905500"/>
          <p14:tracePt t="282511" x="7924800" y="5899150"/>
          <p14:tracePt t="282519" x="7918450" y="5899150"/>
          <p14:tracePt t="282535" x="7912100" y="5899150"/>
          <p14:tracePt t="282567" x="7905750" y="5899150"/>
          <p14:tracePt t="282647" x="7893050" y="5899150"/>
          <p14:tracePt t="282655" x="7880350" y="5899150"/>
          <p14:tracePt t="282671" x="7867650" y="5899150"/>
          <p14:tracePt t="282680" x="7854950" y="5899150"/>
          <p14:tracePt t="282697" x="7848600" y="5899150"/>
          <p14:tracePt t="286247" x="7835900" y="5918200"/>
          <p14:tracePt t="286255" x="7823200" y="5918200"/>
          <p14:tracePt t="286359" x="7848600" y="5924550"/>
          <p14:tracePt t="286368" x="7899400" y="5924550"/>
          <p14:tracePt t="286377" x="7912100" y="5930900"/>
          <p14:tracePt t="286394" x="7994650" y="5943600"/>
          <p14:tracePt t="286411" x="8089900" y="5962650"/>
          <p14:tracePt t="286427" x="8140700" y="5962650"/>
          <p14:tracePt t="286444" x="8178800" y="5969000"/>
          <p14:tracePt t="286460" x="8210550" y="5969000"/>
          <p14:tracePt t="286477" x="8229600" y="5969000"/>
          <p14:tracePt t="286494" x="8293100" y="5969000"/>
          <p14:tracePt t="286510" x="8331200" y="5969000"/>
          <p14:tracePt t="286527" x="8375650" y="5956300"/>
          <p14:tracePt t="286544" x="8432800" y="5949950"/>
          <p14:tracePt t="286560" x="8470900" y="5949950"/>
          <p14:tracePt t="286577" x="8496300" y="5949950"/>
          <p14:tracePt t="286594" x="8515350" y="5949950"/>
          <p14:tracePt t="286610" x="8521700" y="5949950"/>
          <p14:tracePt t="286627" x="8528050" y="5949950"/>
          <p14:tracePt t="286660" x="8540750" y="5949950"/>
          <p14:tracePt t="286677" x="8547100" y="5949950"/>
          <p14:tracePt t="286694" x="8559800" y="5949950"/>
          <p14:tracePt t="286808" x="8547100" y="5949950"/>
          <p14:tracePt t="286815" x="8509000" y="5943600"/>
          <p14:tracePt t="286827" x="8483600" y="5930900"/>
          <p14:tracePt t="286844" x="8451850" y="5924550"/>
          <p14:tracePt t="286860" x="8369300" y="5924550"/>
          <p14:tracePt t="286877" x="8343900" y="5924550"/>
          <p14:tracePt t="286894" x="8305800" y="5924550"/>
          <p14:tracePt t="286910" x="8286750" y="5924550"/>
          <p14:tracePt t="286927" x="8267700" y="5924550"/>
          <p14:tracePt t="286960" x="8242300" y="5918200"/>
          <p14:tracePt t="286977" x="8223250" y="5918200"/>
          <p14:tracePt t="286993" x="8204200" y="5918200"/>
          <p14:tracePt t="287010" x="8185150" y="5918200"/>
          <p14:tracePt t="287027" x="8166100" y="5918200"/>
          <p14:tracePt t="287043" x="8147050" y="5918200"/>
          <p14:tracePt t="287060" x="8121650" y="5918200"/>
          <p14:tracePt t="287077" x="8108950" y="5918200"/>
          <p14:tracePt t="287093" x="8096250" y="5918200"/>
          <p14:tracePt t="287110" x="8089900" y="5918200"/>
          <p14:tracePt t="287127" x="8083550" y="5918200"/>
          <p14:tracePt t="287231" x="8089900" y="5911850"/>
          <p14:tracePt t="287239" x="8102600" y="5905500"/>
          <p14:tracePt t="287247" x="8140700" y="5905500"/>
          <p14:tracePt t="287260" x="8166100" y="5905500"/>
          <p14:tracePt t="287276" x="8216900" y="5886450"/>
          <p14:tracePt t="287293" x="8274050" y="5880100"/>
          <p14:tracePt t="287310" x="8293100" y="5880100"/>
          <p14:tracePt t="287416" x="8299450" y="5880100"/>
          <p14:tracePt t="287423" x="8299450" y="5892800"/>
          <p14:tracePt t="287431" x="8293100" y="5911850"/>
          <p14:tracePt t="287443" x="8286750" y="5918200"/>
          <p14:tracePt t="287460" x="8280400" y="5924550"/>
          <p14:tracePt t="287476" x="8274050" y="5924550"/>
          <p14:tracePt t="287493" x="8267700" y="5924550"/>
          <p14:tracePt t="287510" x="8261350" y="5924550"/>
          <p14:tracePt t="287527" x="8235950" y="5930900"/>
          <p14:tracePt t="287543" x="8229600" y="5930900"/>
          <p14:tracePt t="287560" x="8223250" y="5930900"/>
          <p14:tracePt t="287576" x="8204200" y="5937250"/>
          <p14:tracePt t="287593" x="8197850" y="5937250"/>
          <p14:tracePt t="287610" x="8185150" y="5937250"/>
          <p14:tracePt t="287626" x="8172450" y="5949950"/>
          <p14:tracePt t="287643" x="8159750" y="5949950"/>
          <p14:tracePt t="287660" x="8153400" y="5949950"/>
          <p14:tracePt t="287693" x="8128000" y="5949950"/>
          <p14:tracePt t="287710" x="8121650" y="5949950"/>
          <p14:tracePt t="287726" x="8102600" y="5949950"/>
          <p14:tracePt t="287760" x="8096250" y="5949950"/>
          <p14:tracePt t="287776" x="8089900" y="5949950"/>
          <p14:tracePt t="287793" x="8083550" y="5949950"/>
          <p14:tracePt t="287809" x="8070850" y="5949950"/>
          <p14:tracePt t="287826" x="8058150" y="5949950"/>
          <p14:tracePt t="287843" x="8051800" y="5949950"/>
          <p14:tracePt t="287859" x="8039100" y="5949950"/>
          <p14:tracePt t="287876" x="8032750" y="5949950"/>
          <p14:tracePt t="287893" x="8020050" y="5949950"/>
          <p14:tracePt t="287909" x="8001000" y="5949950"/>
          <p14:tracePt t="287927" x="7981950" y="5949950"/>
          <p14:tracePt t="287942" x="7962900" y="5949950"/>
          <p14:tracePt t="287959" x="7943850" y="5943600"/>
          <p14:tracePt t="287976" x="7912100" y="5937250"/>
          <p14:tracePt t="287993" x="7880350" y="5924550"/>
          <p14:tracePt t="288009" x="7810500" y="5905500"/>
          <p14:tracePt t="288026" x="7759700" y="5899150"/>
          <p14:tracePt t="288043" x="7727950" y="5854700"/>
          <p14:tracePt t="288059" x="7664450" y="5822950"/>
          <p14:tracePt t="288076" x="7620000" y="5784850"/>
          <p14:tracePt t="288092" x="7543800" y="5727700"/>
          <p14:tracePt t="288109" x="7448550" y="5664200"/>
          <p14:tracePt t="288127" x="7302500" y="5499100"/>
          <p14:tracePt t="288142" x="7194550" y="5397500"/>
          <p14:tracePt t="288159" x="7042150" y="5302250"/>
          <p14:tracePt t="288176" x="6921500" y="5238750"/>
          <p14:tracePt t="288192" x="6826250" y="5187950"/>
          <p14:tracePt t="288209" x="6756400" y="5137150"/>
          <p14:tracePt t="288226" x="6718300" y="5092700"/>
          <p14:tracePt t="288242" x="6718300" y="5067300"/>
          <p14:tracePt t="288276" x="6718300" y="5054600"/>
          <p14:tracePt t="288292" x="6724650" y="5048250"/>
          <p14:tracePt t="288309" x="6769100" y="5048250"/>
          <p14:tracePt t="288503" x="7067550" y="5156200"/>
          <p14:tracePt t="288512" x="7480300" y="5302250"/>
          <p14:tracePt t="288520" x="7569200" y="5314950"/>
          <p14:tracePt t="288528" x="7607300" y="5314950"/>
          <p14:tracePt t="288542" x="7613650" y="5321300"/>
          <p14:tracePt t="288560" x="7543800" y="5327650"/>
          <p14:tracePt t="288575" x="7239000" y="5295900"/>
          <p14:tracePt t="288592" x="6991350" y="5257800"/>
          <p14:tracePt t="288609" x="6762750" y="5245100"/>
          <p14:tracePt t="288626" x="6648450" y="5213350"/>
          <p14:tracePt t="288642" x="6502400" y="5156200"/>
          <p14:tracePt t="288659" x="6242050" y="5054600"/>
          <p14:tracePt t="288675" x="6038850" y="4533900"/>
          <p14:tracePt t="288692" x="5378450" y="4229100"/>
          <p14:tracePt t="288709" x="4559300" y="3746500"/>
          <p14:tracePt t="288725" x="3898900" y="3263900"/>
          <p14:tracePt t="288743" x="2952750" y="2578100"/>
          <p14:tracePt t="288758" x="2597150" y="2336800"/>
          <p14:tracePt t="288775" x="2406650" y="2133600"/>
          <p14:tracePt t="288792" x="2266950" y="1911350"/>
          <p14:tracePt t="288809" x="2146300" y="1682750"/>
          <p14:tracePt t="288825" x="2019300" y="1447800"/>
          <p14:tracePt t="288842" x="1879600" y="1206500"/>
          <p14:tracePt t="288858" x="1752600" y="965200"/>
          <p14:tracePt t="288875" x="1644650" y="800100"/>
          <p14:tracePt t="288892" x="1562100" y="603250"/>
          <p14:tracePt t="288909" x="1447800" y="381000"/>
          <p14:tracePt t="290473" x="1473200" y="114300"/>
          <p14:tracePt t="290784" x="1479550" y="120650"/>
          <p14:tracePt t="290792" x="1485900" y="133350"/>
          <p14:tracePt t="290808" x="1492250" y="146050"/>
          <p14:tracePt t="290816" x="1492250" y="165100"/>
          <p14:tracePt t="290824" x="1498600" y="1778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05" y="0"/>
            <a:ext cx="643665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2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23"/>
    </mc:Choice>
    <mc:Fallback>
      <p:transition spd="slow" advTm="401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61" x="7569200" y="5340350"/>
          <p14:tracePt t="1921" x="7569200" y="5334000"/>
          <p14:tracePt t="1928" x="7569200" y="5327650"/>
          <p14:tracePt t="1945" x="7562850" y="5321300"/>
          <p14:tracePt t="1961" x="7562850" y="5314950"/>
          <p14:tracePt t="1977" x="7562850" y="5302250"/>
          <p14:tracePt t="1984" x="7556500" y="5295900"/>
          <p14:tracePt t="1993" x="7550150" y="5289550"/>
          <p14:tracePt t="2007" x="7531100" y="5257800"/>
          <p14:tracePt t="2024" x="7512050" y="5245100"/>
          <p14:tracePt t="2041" x="7454900" y="5213350"/>
          <p14:tracePt t="2057" x="7385050" y="5175250"/>
          <p14:tracePt t="2074" x="7315200" y="5099050"/>
          <p14:tracePt t="2091" x="7258050" y="5016500"/>
          <p14:tracePt t="2107" x="7150100" y="4953000"/>
          <p14:tracePt t="2124" x="6985000" y="4845050"/>
          <p14:tracePt t="2141" x="6819900" y="4762500"/>
          <p14:tracePt t="2157" x="6635750" y="4667250"/>
          <p14:tracePt t="2174" x="6496050" y="4546600"/>
          <p14:tracePt t="2190" x="6362700" y="4445000"/>
          <p14:tracePt t="2208" x="6178550" y="4286250"/>
          <p14:tracePt t="2224" x="6026150" y="4178300"/>
          <p14:tracePt t="2240" x="5892800" y="4025900"/>
          <p14:tracePt t="2257" x="5740400" y="3892550"/>
          <p14:tracePt t="2274" x="5524500" y="3714750"/>
          <p14:tracePt t="2290" x="5384800" y="3600450"/>
          <p14:tracePt t="2307" x="5308600" y="3543300"/>
          <p14:tracePt t="2324" x="5245100" y="3498850"/>
          <p14:tracePt t="2340" x="5207000" y="3460750"/>
          <p14:tracePt t="2357" x="5175250" y="3435350"/>
          <p14:tracePt t="2374" x="5156200" y="3422650"/>
          <p14:tracePt t="2390" x="5124450" y="3403600"/>
          <p14:tracePt t="2408" x="5067300" y="3365500"/>
          <p14:tracePt t="2424" x="5029200" y="3346450"/>
          <p14:tracePt t="2440" x="4991100" y="3327400"/>
          <p14:tracePt t="2457" x="4959350" y="3295650"/>
          <p14:tracePt t="2474" x="4933950" y="3276600"/>
          <p14:tracePt t="2490" x="4921250" y="3263900"/>
          <p14:tracePt t="2507" x="4902200" y="3251200"/>
          <p14:tracePt t="2523" x="4889500" y="3238500"/>
          <p14:tracePt t="2540" x="4870450" y="3219450"/>
          <p14:tracePt t="2557" x="4857750" y="3200400"/>
          <p14:tracePt t="2573" x="4851400" y="3187700"/>
          <p14:tracePt t="2590" x="4845050" y="3181350"/>
          <p14:tracePt t="2607" x="4838700" y="3162300"/>
          <p14:tracePt t="2640" x="4832350" y="3155950"/>
          <p14:tracePt t="2673" x="4832350" y="3130550"/>
          <p14:tracePt t="2680" x="4832350" y="3117850"/>
          <p14:tracePt t="2690" x="4832350" y="3111500"/>
          <p14:tracePt t="2707" x="4819650" y="3098800"/>
          <p14:tracePt t="2729" x="4813300" y="3092450"/>
          <p14:tracePt t="2745" x="4813300" y="3086100"/>
          <p14:tracePt t="2793" x="4813300" y="3067050"/>
          <p14:tracePt t="2809" x="4813300" y="3060700"/>
          <p14:tracePt t="2825" x="4806950" y="3048000"/>
          <p14:tracePt t="2872" x="4806950" y="3035300"/>
          <p14:tracePt t="2880" x="4806950" y="3028950"/>
          <p14:tracePt t="2896" x="4806950" y="3022600"/>
          <p14:tracePt t="2906" x="4806950" y="3016250"/>
          <p14:tracePt t="2923" x="4800600" y="3003550"/>
          <p14:tracePt t="2940" x="4794250" y="2990850"/>
          <p14:tracePt t="2956" x="4794250" y="2978150"/>
          <p14:tracePt t="2990" x="4794250" y="2959100"/>
          <p14:tracePt t="3006" x="4794250" y="2946400"/>
          <p14:tracePt t="3024" x="4781550" y="2921000"/>
          <p14:tracePt t="3065" x="4781550" y="2914650"/>
          <p14:tracePt t="3073" x="4781550" y="2901950"/>
          <p14:tracePt t="3090" x="4775200" y="2882900"/>
          <p14:tracePt t="3129" x="4775200" y="2876550"/>
          <p14:tracePt t="3161" x="4775200" y="2863850"/>
          <p14:tracePt t="3177" x="4768850" y="2857500"/>
          <p14:tracePt t="3233" x="4762500" y="2851150"/>
          <p14:tracePt t="3249" x="4756150" y="2851150"/>
          <p14:tracePt t="3409" x="4749800" y="2851150"/>
          <p14:tracePt t="3417" x="4743450" y="2851150"/>
          <p14:tracePt t="3425" x="4737100" y="2844800"/>
          <p14:tracePt t="3441" x="4737100" y="2832100"/>
          <p14:tracePt t="3456" x="4730750" y="2825750"/>
          <p14:tracePt t="3473" x="4724400" y="2825750"/>
          <p14:tracePt t="3497" x="4718050" y="2819400"/>
          <p14:tracePt t="3506" x="4711700" y="2819400"/>
          <p14:tracePt t="3523" x="4705350" y="2813050"/>
          <p14:tracePt t="3553" x="4686300" y="2813050"/>
          <p14:tracePt t="3560" x="4679950" y="2806700"/>
          <p14:tracePt t="3897" x="4667250" y="2787650"/>
          <p14:tracePt t="3953" x="4660900" y="2781300"/>
          <p14:tracePt t="9082" x="4654550" y="2781300"/>
          <p14:tracePt t="9089" x="4641850" y="2774950"/>
          <p14:tracePt t="9106" x="4622800" y="2768600"/>
          <p14:tracePt t="9118" x="4616450" y="2768600"/>
          <p14:tracePt t="9145" x="4610100" y="2768600"/>
          <p14:tracePt t="17946" x="4603750" y="2768600"/>
          <p14:tracePt t="18459" x="4597400" y="2762250"/>
          <p14:tracePt t="18475" x="4591050" y="2755900"/>
          <p14:tracePt t="21083" x="4584700" y="2749550"/>
          <p14:tracePt t="21091" x="4578350" y="2749550"/>
          <p14:tracePt t="21123" x="4572000" y="2755900"/>
          <p14:tracePt t="22995" x="4565650" y="2755900"/>
          <p14:tracePt t="23091" x="4552950" y="2755900"/>
          <p14:tracePt t="23164" x="4546600" y="2755900"/>
          <p14:tracePt t="23219" x="4540250" y="2749550"/>
          <p14:tracePt t="24596" x="4533900" y="2743200"/>
          <p14:tracePt t="25996" x="4521200" y="2743200"/>
          <p14:tracePt t="26052" x="4514850" y="2743200"/>
          <p14:tracePt t="26972" x="4508500" y="2743200"/>
          <p14:tracePt t="27004" x="4502150" y="2743200"/>
          <p14:tracePt t="27412" x="4495800" y="2749550"/>
          <p14:tracePt t="27428" x="4495800" y="2755900"/>
          <p14:tracePt t="27444" x="4495800" y="2762250"/>
          <p14:tracePt t="27460" x="4495800" y="2774950"/>
          <p14:tracePt t="27476" x="4495800" y="2781300"/>
          <p14:tracePt t="27484" x="4495800" y="2787650"/>
          <p14:tracePt t="27500" x="4495800" y="2794000"/>
          <p14:tracePt t="27572" x="4495800" y="2806700"/>
          <p14:tracePt t="27620" x="4476750" y="2806700"/>
          <p14:tracePt t="27628" x="4470400" y="2800350"/>
          <p14:tracePt t="27637" x="4464050" y="2781300"/>
          <p14:tracePt t="27652" x="4457700" y="2774950"/>
          <p14:tracePt t="27668" x="4445000" y="2768600"/>
          <p14:tracePt t="27685" x="4432300" y="2762250"/>
          <p14:tracePt t="27724" x="4419600" y="2762250"/>
          <p14:tracePt t="30149" x="4419600" y="2749550"/>
          <p14:tracePt t="30156" x="4425950" y="2743200"/>
          <p14:tracePt t="30166" x="4432300" y="2736850"/>
          <p14:tracePt t="30183" x="4451350" y="2705100"/>
          <p14:tracePt t="30200" x="4476750" y="2686050"/>
          <p14:tracePt t="30216" x="4489450" y="2635250"/>
          <p14:tracePt t="30233" x="4502150" y="2609850"/>
          <p14:tracePt t="30250" x="4527550" y="2571750"/>
          <p14:tracePt t="30266" x="4540250" y="2540000"/>
          <p14:tracePt t="30283" x="4565650" y="2476500"/>
          <p14:tracePt t="30299" x="4578350" y="2438400"/>
          <p14:tracePt t="30316" x="4603750" y="2387600"/>
          <p14:tracePt t="30333" x="4641850" y="2298700"/>
          <p14:tracePt t="30349" x="4673600" y="2235200"/>
          <p14:tracePt t="30366" x="4718050" y="2146300"/>
          <p14:tracePt t="30383" x="4787900" y="2082800"/>
          <p14:tracePt t="30399" x="4845050" y="1993900"/>
          <p14:tracePt t="30416" x="4940300" y="1930400"/>
          <p14:tracePt t="30433" x="5080000" y="1822450"/>
          <p14:tracePt t="30449" x="5200650" y="1708150"/>
          <p14:tracePt t="30466" x="5327650" y="1593850"/>
          <p14:tracePt t="30470" x="5372100" y="1555750"/>
          <p14:tracePt t="30483" x="5416550" y="1498600"/>
          <p14:tracePt t="30499" x="5543550" y="1377950"/>
          <p14:tracePt t="30516" x="5594350" y="1308100"/>
          <p14:tracePt t="30533" x="5638800" y="1257300"/>
          <p14:tracePt t="30549" x="5651500" y="1231900"/>
          <p14:tracePt t="30566" x="5689600" y="1187450"/>
          <p14:tracePt t="30583" x="5702300" y="1149350"/>
          <p14:tracePt t="30599" x="5740400" y="1098550"/>
          <p14:tracePt t="30616" x="5791200" y="1041400"/>
          <p14:tracePt t="30632" x="5829300" y="1009650"/>
          <p14:tracePt t="30649" x="5899150" y="946150"/>
          <p14:tracePt t="30666" x="5956300" y="901700"/>
          <p14:tracePt t="30683" x="6032500" y="850900"/>
          <p14:tracePt t="30699" x="6083300" y="787400"/>
          <p14:tracePt t="30716" x="6115050" y="768350"/>
          <p14:tracePt t="30732" x="6153150" y="736600"/>
          <p14:tracePt t="30749" x="6203950" y="698500"/>
          <p14:tracePt t="30766" x="6210300" y="692150"/>
          <p14:tracePt t="30782" x="6229350" y="685800"/>
          <p14:tracePt t="30799" x="6254750" y="666750"/>
          <p14:tracePt t="30816" x="6280150" y="660400"/>
          <p14:tracePt t="30832" x="6286500" y="654050"/>
          <p14:tracePt t="30849" x="6311900" y="628650"/>
          <p14:tracePt t="30866" x="6318250" y="628650"/>
          <p14:tracePt t="30900" x="6337300" y="622300"/>
          <p14:tracePt t="31348" x="6330950" y="622300"/>
          <p14:tracePt t="31365" x="6324600" y="628650"/>
          <p14:tracePt t="31396" x="6318250" y="628650"/>
          <p14:tracePt t="31429" x="6305550" y="641350"/>
          <p14:tracePt t="31493" x="6286500" y="641350"/>
          <p14:tracePt t="31508" x="6273800" y="647700"/>
          <p14:tracePt t="31548" x="6267450" y="647700"/>
          <p14:tracePt t="31556" x="6254750" y="647700"/>
          <p14:tracePt t="31565" x="6235700" y="654050"/>
          <p14:tracePt t="31629" x="6229350" y="654050"/>
          <p14:tracePt t="31637" x="6216650" y="654050"/>
          <p14:tracePt t="31652" x="6210300" y="654050"/>
          <p14:tracePt t="31669" x="6203950" y="654050"/>
          <p14:tracePt t="31685" x="6197600" y="654050"/>
          <p14:tracePt t="31701" x="6184900" y="654050"/>
          <p14:tracePt t="31715" x="6178550" y="654050"/>
          <p14:tracePt t="31732" x="6172200" y="654050"/>
          <p14:tracePt t="31748" x="6153150" y="654050"/>
          <p14:tracePt t="31765" x="6146800" y="654050"/>
          <p14:tracePt t="31798" x="6140450" y="654050"/>
          <p14:tracePt t="31815" x="6115050" y="654050"/>
          <p14:tracePt t="31836" x="6108700" y="654050"/>
          <p14:tracePt t="31848" x="6096000" y="654050"/>
          <p14:tracePt t="31865" x="6076950" y="654050"/>
          <p14:tracePt t="31881" x="6070600" y="654050"/>
          <p14:tracePt t="31898" x="6045200" y="654050"/>
          <p14:tracePt t="31915" x="6038850" y="654050"/>
          <p14:tracePt t="31931" x="6032500" y="654050"/>
          <p14:tracePt t="31965" x="6007100" y="654050"/>
          <p14:tracePt t="31981" x="5994400" y="654050"/>
          <p14:tracePt t="31998" x="5981700" y="654050"/>
          <p14:tracePt t="32031" x="5975350" y="660400"/>
          <p14:tracePt t="32048" x="5975350" y="666750"/>
          <p14:tracePt t="32069" x="5969000" y="673100"/>
          <p14:tracePt t="32101" x="5969000" y="679450"/>
          <p14:tracePt t="32109" x="5962650" y="685800"/>
          <p14:tracePt t="32629" x="5969000" y="685800"/>
          <p14:tracePt t="32638" x="5975350" y="685800"/>
          <p14:tracePt t="32647" x="5981700" y="685800"/>
          <p14:tracePt t="32664" x="5994400" y="685800"/>
          <p14:tracePt t="32681" x="6000750" y="685800"/>
          <p14:tracePt t="32697" x="6013450" y="685800"/>
          <p14:tracePt t="32714" x="6026150" y="685800"/>
          <p14:tracePt t="32731" x="6038850" y="685800"/>
          <p14:tracePt t="32748" x="6057900" y="685800"/>
          <p14:tracePt t="32764" x="6064250" y="685800"/>
          <p14:tracePt t="32797" x="6076950" y="698500"/>
          <p14:tracePt t="32814" x="6102350" y="704850"/>
          <p14:tracePt t="32847" x="6108700" y="704850"/>
          <p14:tracePt t="32864" x="6127750" y="704850"/>
          <p14:tracePt t="32881" x="6134100" y="711200"/>
          <p14:tracePt t="33060" x="6134100" y="730250"/>
          <p14:tracePt t="33093" x="6134100" y="736600"/>
          <p14:tracePt t="33109" x="6127750" y="742950"/>
          <p14:tracePt t="33157" x="6121400" y="749300"/>
          <p14:tracePt t="33165" x="6108700" y="762000"/>
          <p14:tracePt t="33181" x="6102350" y="768350"/>
          <p14:tracePt t="33213" x="6096000" y="774700"/>
          <p14:tracePt t="33221" x="6089650" y="781050"/>
          <p14:tracePt t="33230" x="6070600" y="787400"/>
          <p14:tracePt t="33247" x="6064250" y="806450"/>
          <p14:tracePt t="33264" x="6057900" y="812800"/>
          <p14:tracePt t="33280" x="6051550" y="819150"/>
          <p14:tracePt t="33297" x="6045200" y="825500"/>
          <p14:tracePt t="33314" x="6019800" y="844550"/>
          <p14:tracePt t="33330" x="6013450" y="850900"/>
          <p14:tracePt t="33347" x="6007100" y="857250"/>
          <p14:tracePt t="33364" x="5994400" y="876300"/>
          <p14:tracePt t="33389" x="5988050" y="882650"/>
          <p14:tracePt t="33445" x="5981700" y="889000"/>
          <p14:tracePt t="33453" x="5975350" y="889000"/>
          <p14:tracePt t="33517" x="5969000" y="895350"/>
          <p14:tracePt t="33613" x="5956300" y="908050"/>
          <p14:tracePt t="33668" x="5937250" y="914400"/>
          <p14:tracePt t="33709" x="5930900" y="914400"/>
          <p14:tracePt t="33741" x="5924550" y="914400"/>
          <p14:tracePt t="33749" x="5918200" y="920750"/>
          <p14:tracePt t="33781" x="5911850" y="927100"/>
          <p14:tracePt t="33789" x="5905500" y="927100"/>
          <p14:tracePt t="33797" x="5899150" y="933450"/>
          <p14:tracePt t="33813" x="5892800" y="939800"/>
          <p14:tracePt t="33869" x="5886450" y="946150"/>
          <p14:tracePt t="33901" x="5873750" y="946150"/>
          <p14:tracePt t="33917" x="5867400" y="946150"/>
          <p14:tracePt t="33925" x="5861050" y="946150"/>
          <p14:tracePt t="33941" x="5854700" y="946150"/>
          <p14:tracePt t="33973" x="5842000" y="958850"/>
          <p14:tracePt t="33989" x="5829300" y="958850"/>
          <p14:tracePt t="34021" x="5822950" y="958850"/>
          <p14:tracePt t="34037" x="5816600" y="965200"/>
          <p14:tracePt t="34069" x="5803900" y="965200"/>
          <p14:tracePt t="34077" x="5797550" y="965200"/>
          <p14:tracePt t="34093" x="5791200" y="965200"/>
          <p14:tracePt t="34101" x="5784850" y="971550"/>
          <p14:tracePt t="34117" x="5778500" y="977900"/>
          <p14:tracePt t="34130" x="5772150" y="977900"/>
          <p14:tracePt t="34146" x="5765800" y="977900"/>
          <p14:tracePt t="34163" x="5759450" y="977900"/>
          <p14:tracePt t="34180" x="5753100" y="984250"/>
          <p14:tracePt t="34197" x="5740400" y="984250"/>
          <p14:tracePt t="34213" x="5727700" y="990600"/>
          <p14:tracePt t="34230" x="5721350" y="990600"/>
          <p14:tracePt t="34246" x="5708650" y="996950"/>
          <p14:tracePt t="34263" x="5702300" y="996950"/>
          <p14:tracePt t="34296" x="5695950" y="996950"/>
          <p14:tracePt t="34324" x="5689600" y="996950"/>
          <p14:tracePt t="34341" x="5676900" y="1003300"/>
          <p14:tracePt t="34350" x="5670550" y="1009650"/>
          <p14:tracePt t="34363" x="5664200" y="1009650"/>
          <p14:tracePt t="34379" x="5657850" y="1009650"/>
          <p14:tracePt t="34413" x="5651500" y="1016000"/>
          <p14:tracePt t="34493" x="5638800" y="1016000"/>
          <p14:tracePt t="34525" x="5632450" y="1016000"/>
          <p14:tracePt t="34565" x="5626100" y="1016000"/>
          <p14:tracePt t="34605" x="5619750" y="1016000"/>
          <p14:tracePt t="34613" x="5607050" y="1016000"/>
          <p14:tracePt t="34621" x="5600700" y="1016000"/>
          <p14:tracePt t="34638" x="5594350" y="1016000"/>
          <p14:tracePt t="34653" x="5588000" y="1016000"/>
          <p14:tracePt t="34685" x="5575300" y="1016000"/>
          <p14:tracePt t="34701" x="5568950" y="1016000"/>
          <p14:tracePt t="34757" x="5562600" y="1016000"/>
          <p14:tracePt t="34773" x="5556250" y="1016000"/>
          <p14:tracePt t="34789" x="5537200" y="1016000"/>
          <p14:tracePt t="34837" x="5530850" y="1016000"/>
          <p14:tracePt t="35133" x="5524500" y="1016000"/>
          <p14:tracePt t="35213" x="5518150" y="1016000"/>
          <p14:tracePt t="35397" x="5505450" y="1016000"/>
          <p14:tracePt t="35469" x="5499100" y="1016000"/>
          <p14:tracePt t="35853" x="5492750" y="1016000"/>
          <p14:tracePt t="36285" x="5486400" y="1016000"/>
          <p14:tracePt t="36293" x="5480050" y="1016000"/>
          <p14:tracePt t="36453" x="5473700" y="1016000"/>
          <p14:tracePt t="36861" x="5467350" y="1016000"/>
          <p14:tracePt t="37501" x="5461000" y="1016000"/>
          <p14:tracePt t="39118" x="5454650" y="1016000"/>
          <p14:tracePt t="39150" x="5441950" y="1016000"/>
          <p14:tracePt t="39246" x="5435600" y="1016000"/>
          <p14:tracePt t="41166" x="5429250" y="1016000"/>
          <p14:tracePt t="41414" x="5422900" y="1016000"/>
          <p14:tracePt t="41422" x="5416550" y="1009650"/>
          <p14:tracePt t="41454" x="5416550" y="1003300"/>
          <p14:tracePt t="41462" x="5416550" y="984250"/>
          <p14:tracePt t="41473" x="5410200" y="977900"/>
          <p14:tracePt t="41502" x="5403850" y="971550"/>
          <p14:tracePt t="41518" x="5397500" y="965200"/>
          <p14:tracePt t="41534" x="5391150" y="965200"/>
          <p14:tracePt t="41566" x="5384800" y="958850"/>
          <p14:tracePt t="41574" x="5378450" y="958850"/>
          <p14:tracePt t="41878" x="5372100" y="958850"/>
          <p14:tracePt t="41926" x="5359400" y="958850"/>
          <p14:tracePt t="42038" x="5353050" y="958850"/>
          <p14:tracePt t="42142" x="5340350" y="958850"/>
          <p14:tracePt t="42390" x="5327650" y="965200"/>
          <p14:tracePt t="42406" x="5327650" y="971550"/>
          <p14:tracePt t="42518" x="5321300" y="971550"/>
          <p14:tracePt t="42550" x="5314950" y="965200"/>
          <p14:tracePt t="42951" x="5308600" y="965200"/>
          <p14:tracePt t="42982" x="5302250" y="965200"/>
          <p14:tracePt t="42998" x="5295900" y="965200"/>
          <p14:tracePt t="43014" x="5289550" y="965200"/>
          <p14:tracePt t="43110" x="5276850" y="965200"/>
          <p14:tracePt t="43118" x="5264150" y="965200"/>
          <p14:tracePt t="43190" x="5257800" y="965200"/>
          <p14:tracePt t="43462" x="5251450" y="965200"/>
          <p14:tracePt t="43510" x="5238750" y="965200"/>
          <p14:tracePt t="43574" x="5232400" y="965200"/>
          <p14:tracePt t="46151" x="5219700" y="965200"/>
          <p14:tracePt t="46223" x="5194300" y="965200"/>
          <p14:tracePt t="46407" x="5162550" y="965200"/>
          <p14:tracePt t="46542" x="5143500" y="952500"/>
          <p14:tracePt t="46558" x="5143500" y="946150"/>
          <p14:tracePt t="46575" x="5143500" y="939800"/>
          <p14:tracePt t="46591" x="5143500" y="933450"/>
          <p14:tracePt t="46598" x="5149850" y="914400"/>
          <p14:tracePt t="46710" x="5156200" y="908050"/>
          <p14:tracePt t="46719" x="5168900" y="882650"/>
          <p14:tracePt t="46726" x="5219700" y="831850"/>
          <p14:tracePt t="46735" x="5257800" y="793750"/>
          <p14:tracePt t="46752" x="5314950" y="736600"/>
          <p14:tracePt t="46769" x="5327650" y="723900"/>
          <p14:tracePt t="46785" x="5334000" y="717550"/>
          <p14:tracePt t="46802" x="5334000" y="704850"/>
          <p14:tracePt t="46835" x="5340350" y="698500"/>
          <p14:tracePt t="47335" x="5340350" y="692150"/>
          <p14:tracePt t="47343" x="5334000" y="692150"/>
          <p14:tracePt t="47391" x="5327650" y="692150"/>
          <p14:tracePt t="47422" x="5321300" y="698500"/>
          <p14:tracePt t="47439" x="5302250" y="704850"/>
          <p14:tracePt t="47470" x="5295900" y="704850"/>
          <p14:tracePt t="47488" x="5289550" y="711200"/>
          <p14:tracePt t="47543" x="5276850" y="711200"/>
          <p14:tracePt t="47550" x="5270500" y="717550"/>
          <p14:tracePt t="47655" x="5264150" y="723900"/>
          <p14:tracePt t="48039" x="5257800" y="730250"/>
          <p14:tracePt t="48239" x="5257800" y="736600"/>
          <p14:tracePt t="48303" x="5257800" y="749300"/>
          <p14:tracePt t="48335" x="5257800" y="755650"/>
          <p14:tracePt t="48391" x="5257800" y="762000"/>
          <p14:tracePt t="48422" x="5257800" y="768350"/>
          <p14:tracePt t="48567" x="5257800" y="781050"/>
          <p14:tracePt t="49615" x="5257800" y="787400"/>
          <p14:tracePt t="49655" x="5245100" y="793750"/>
          <p14:tracePt t="49663" x="5232400" y="800100"/>
          <p14:tracePt t="49695" x="5219700" y="800100"/>
          <p14:tracePt t="49703" x="5181600" y="812800"/>
          <p14:tracePt t="49711" x="5162550" y="812800"/>
          <p14:tracePt t="49720" x="5156200" y="812800"/>
          <p14:tracePt t="49735" x="5149850" y="812800"/>
          <p14:tracePt t="49749" x="5137150" y="812800"/>
          <p14:tracePt t="49766" x="5118100" y="812800"/>
          <p14:tracePt t="49783" x="5111750" y="812800"/>
          <p14:tracePt t="49799" x="5105400" y="812800"/>
          <p14:tracePt t="49816" x="5092700" y="812800"/>
          <p14:tracePt t="49833" x="5086350" y="812800"/>
          <p14:tracePt t="49849" x="5073650" y="812800"/>
          <p14:tracePt t="49866" x="5060950" y="812800"/>
          <p14:tracePt t="49883" x="5048250" y="812800"/>
          <p14:tracePt t="49899" x="5041900" y="812800"/>
          <p14:tracePt t="49943" x="5029200" y="812800"/>
          <p14:tracePt t="49952" x="5022850" y="812800"/>
          <p14:tracePt t="49968" x="5016500" y="812800"/>
          <p14:tracePt t="49999" x="5003800" y="812800"/>
          <p14:tracePt t="50031" x="4991100" y="812800"/>
          <p14:tracePt t="50039" x="4984750" y="812800"/>
          <p14:tracePt t="50079" x="4978400" y="812800"/>
          <p14:tracePt t="50111" x="4972050" y="819150"/>
          <p14:tracePt t="50119" x="4965700" y="825500"/>
          <p14:tracePt t="50151" x="4959350" y="825500"/>
          <p14:tracePt t="50183" x="4953000" y="831850"/>
          <p14:tracePt t="50343" x="4940300" y="831850"/>
          <p14:tracePt t="50583" x="4940300" y="838200"/>
          <p14:tracePt t="50615" x="4933950" y="844550"/>
          <p14:tracePt t="51071" x="4933950" y="850900"/>
          <p14:tracePt t="51543" x="4927600" y="857250"/>
          <p14:tracePt t="51551" x="4921250" y="857250"/>
          <p14:tracePt t="51688" x="4914900" y="863600"/>
          <p14:tracePt t="52079" x="4908550" y="863600"/>
          <p14:tracePt t="52111" x="4895850" y="863600"/>
          <p14:tracePt t="52167" x="4889500" y="863600"/>
          <p14:tracePt t="52239" x="4883150" y="863600"/>
          <p14:tracePt t="53583" x="4876800" y="869950"/>
          <p14:tracePt t="53600" x="4876800" y="882650"/>
          <p14:tracePt t="53608" x="4883150" y="901700"/>
          <p14:tracePt t="53616" x="4889500" y="908050"/>
          <p14:tracePt t="53629" x="4914900" y="914400"/>
          <p14:tracePt t="53647" x="4972050" y="971550"/>
          <p14:tracePt t="53663" x="4984750" y="996950"/>
          <p14:tracePt t="53679" x="5010150" y="1016000"/>
          <p14:tracePt t="53696" x="5016500" y="1028700"/>
          <p14:tracePt t="53713" x="5016500" y="1035050"/>
          <p14:tracePt t="53729" x="5016500" y="1041400"/>
          <p14:tracePt t="53746" x="5016500" y="1054100"/>
          <p14:tracePt t="53848" x="5016500" y="1060450"/>
          <p14:tracePt t="53976" x="5016500" y="1066800"/>
          <p14:tracePt t="54040" x="5010150" y="1066800"/>
          <p14:tracePt t="54152" x="4991100" y="1047750"/>
          <p14:tracePt t="54167" x="4978400" y="1047750"/>
          <p14:tracePt t="54264" x="4972050" y="1047750"/>
          <p14:tracePt t="54272" x="4965700" y="1047750"/>
          <p14:tracePt t="54304" x="4959350" y="1047750"/>
          <p14:tracePt t="54311" x="4946650" y="1047750"/>
          <p14:tracePt t="54320" x="4940300" y="1047750"/>
          <p14:tracePt t="54329" x="4933950" y="1047750"/>
          <p14:tracePt t="54345" x="4927600" y="1047750"/>
          <p14:tracePt t="54368" x="4914900" y="1047750"/>
          <p14:tracePt t="54379" x="4908550" y="1041400"/>
          <p14:tracePt t="54448" x="4902200" y="1041400"/>
          <p14:tracePt t="54488" x="4895850" y="1035050"/>
          <p14:tracePt t="55192" x="4889500" y="1028700"/>
          <p14:tracePt t="55648" x="4883150" y="1028700"/>
          <p14:tracePt t="55680" x="4876800" y="1022350"/>
          <p14:tracePt t="56816" x="4876800" y="1016000"/>
          <p14:tracePt t="57488" x="4870450" y="1009650"/>
          <p14:tracePt t="57528" x="4857750" y="1003300"/>
          <p14:tracePt t="57592" x="4857750" y="990600"/>
          <p14:tracePt t="58432" x="4851400" y="984250"/>
          <p14:tracePt t="58440" x="4845050" y="984250"/>
          <p14:tracePt t="58448" x="4838700" y="984250"/>
          <p14:tracePt t="58459" x="4826000" y="990600"/>
          <p14:tracePt t="58475" x="4800600" y="990600"/>
          <p14:tracePt t="58492" x="4768850" y="990600"/>
          <p14:tracePt t="58508" x="4762500" y="996950"/>
          <p14:tracePt t="58561" x="4756150" y="996950"/>
          <p14:tracePt t="58568" x="4737100" y="996950"/>
          <p14:tracePt t="59032" x="4730750" y="996950"/>
          <p14:tracePt t="59064" x="4724400" y="996950"/>
          <p14:tracePt t="59072" x="4718050" y="996950"/>
          <p14:tracePt t="59080" x="4705350" y="996950"/>
          <p14:tracePt t="59091" x="4699000" y="996950"/>
          <p14:tracePt t="59108" x="4679950" y="1009650"/>
          <p14:tracePt t="59125" x="4667250" y="1009650"/>
          <p14:tracePt t="59141" x="4660900" y="1016000"/>
          <p14:tracePt t="59158" x="4654550" y="1016000"/>
          <p14:tracePt t="59175" x="4641850" y="1016000"/>
          <p14:tracePt t="59208" x="4635500" y="1016000"/>
          <p14:tracePt t="59256" x="4629150" y="1016000"/>
          <p14:tracePt t="59296" x="4622800" y="1016000"/>
          <p14:tracePt t="59329" x="4603750" y="1016000"/>
          <p14:tracePt t="59384" x="4591050" y="1028700"/>
          <p14:tracePt t="59704" x="4584700" y="1028700"/>
          <p14:tracePt t="60136" x="4572000" y="1028700"/>
          <p14:tracePt t="60168" x="4552950" y="1035050"/>
          <p14:tracePt t="60184" x="4546600" y="1035050"/>
          <p14:tracePt t="60264" x="4533900" y="1035050"/>
          <p14:tracePt t="60313" x="4527550" y="1035050"/>
          <p14:tracePt t="60360" x="4521200" y="1035050"/>
          <p14:tracePt t="60368" x="4514850" y="1035050"/>
          <p14:tracePt t="60680" x="4502150" y="1035050"/>
          <p14:tracePt t="60697" x="4495800" y="1035050"/>
          <p14:tracePt t="60809" x="4495800" y="1028700"/>
          <p14:tracePt t="61690" x="4495800" y="1022350"/>
          <p14:tracePt t="62609" x="4495800" y="1016000"/>
          <p14:tracePt t="62641" x="4489450" y="1009650"/>
          <p14:tracePt t="62673" x="4483100" y="1003300"/>
          <p14:tracePt t="62713" x="4470400" y="1003300"/>
          <p14:tracePt t="63057" x="4464050" y="996950"/>
          <p14:tracePt t="63184" x="4464050" y="990600"/>
          <p14:tracePt t="63217" x="4470400" y="990600"/>
          <p14:tracePt t="63225" x="4483100" y="990600"/>
          <p14:tracePt t="63233" x="4489450" y="990600"/>
          <p14:tracePt t="63241" x="4495800" y="984250"/>
          <p14:tracePt t="63258" x="4502150" y="984250"/>
          <p14:tracePt t="63273" x="4514850" y="984250"/>
          <p14:tracePt t="63313" x="4521200" y="984250"/>
          <p14:tracePt t="63329" x="4527550" y="984250"/>
          <p14:tracePt t="63337" x="4533900" y="984250"/>
          <p14:tracePt t="63353" x="4546600" y="984250"/>
          <p14:tracePt t="63361" x="4552950" y="984250"/>
          <p14:tracePt t="63371" x="4559300" y="984250"/>
          <p14:tracePt t="63388" x="4565650" y="984250"/>
          <p14:tracePt t="63404" x="4584700" y="984250"/>
          <p14:tracePt t="63421" x="4597400" y="984250"/>
          <p14:tracePt t="63454" x="4603750" y="984250"/>
          <p14:tracePt t="63471" x="4616450" y="984250"/>
          <p14:tracePt t="64241" x="4622800" y="984250"/>
          <p14:tracePt t="64281" x="4629150" y="977900"/>
          <p14:tracePt t="64313" x="4635500" y="977900"/>
          <p14:tracePt t="64321" x="4648200" y="977900"/>
          <p14:tracePt t="64329" x="4660900" y="977900"/>
          <p14:tracePt t="64337" x="4667250" y="977900"/>
          <p14:tracePt t="64353" x="4699000" y="965200"/>
          <p14:tracePt t="64387" x="4724400" y="965200"/>
          <p14:tracePt t="64403" x="4730750" y="965200"/>
          <p14:tracePt t="64420" x="4737100" y="965200"/>
          <p14:tracePt t="64441" x="4743450" y="965200"/>
          <p14:tracePt t="64497" x="4756150" y="965200"/>
          <p14:tracePt t="64505" x="4762500" y="965200"/>
          <p14:tracePt t="64521" x="4768850" y="965200"/>
          <p14:tracePt t="65241" x="4775200" y="958850"/>
          <p14:tracePt t="65249" x="4781550" y="946150"/>
          <p14:tracePt t="65289" x="4794250" y="933450"/>
          <p14:tracePt t="65321" x="4800600" y="927100"/>
          <p14:tracePt t="65369" x="4806950" y="908050"/>
          <p14:tracePt t="65433" x="4813300" y="908050"/>
          <p14:tracePt t="65441" x="4826000" y="908050"/>
          <p14:tracePt t="65452" x="4832350" y="908050"/>
          <p14:tracePt t="65481" x="4838700" y="908050"/>
          <p14:tracePt t="65497" x="4845050" y="908050"/>
          <p14:tracePt t="65506" x="4857750" y="908050"/>
          <p14:tracePt t="65519" x="4864100" y="908050"/>
          <p14:tracePt t="65536" x="4876800" y="908050"/>
          <p14:tracePt t="65552" x="4889500" y="908050"/>
          <p14:tracePt t="65569" x="4895850" y="908050"/>
          <p14:tracePt t="65586" x="4902200" y="908050"/>
          <p14:tracePt t="65619" x="4927600" y="908050"/>
          <p14:tracePt t="65636" x="4940300" y="908050"/>
          <p14:tracePt t="65669" x="4946650" y="908050"/>
          <p14:tracePt t="65686" x="4965700" y="908050"/>
          <p14:tracePt t="65729" x="4972050" y="908050"/>
          <p14:tracePt t="66073" x="4965700" y="908050"/>
          <p14:tracePt t="66113" x="4959350" y="908050"/>
          <p14:tracePt t="66129" x="4946650" y="908050"/>
          <p14:tracePt t="66138" x="4940300" y="908050"/>
          <p14:tracePt t="66153" x="4933950" y="908050"/>
          <p14:tracePt t="66161" x="4927600" y="908050"/>
          <p14:tracePt t="66177" x="4921250" y="908050"/>
          <p14:tracePt t="66186" x="4914900" y="908050"/>
          <p14:tracePt t="66202" x="4908550" y="914400"/>
          <p14:tracePt t="66219" x="4902200" y="914400"/>
          <p14:tracePt t="66235" x="4883150" y="933450"/>
          <p14:tracePt t="66252" x="4876800" y="933450"/>
          <p14:tracePt t="66268" x="4864100" y="946150"/>
          <p14:tracePt t="66285" x="4857750" y="952500"/>
          <p14:tracePt t="66338" x="4838700" y="958850"/>
          <p14:tracePt t="66353" x="4832350" y="965200"/>
          <p14:tracePt t="66361" x="4813300" y="977900"/>
          <p14:tracePt t="66370" x="4806950" y="977900"/>
          <p14:tracePt t="66401" x="4794250" y="984250"/>
          <p14:tracePt t="66417" x="4787900" y="990600"/>
          <p14:tracePt t="66489" x="4768850" y="1003300"/>
          <p14:tracePt t="66537" x="4756150" y="1003300"/>
          <p14:tracePt t="66545" x="4743450" y="1009650"/>
          <p14:tracePt t="66577" x="4737100" y="1016000"/>
          <p14:tracePt t="66617" x="4730750" y="1016000"/>
          <p14:tracePt t="66649" x="4724400" y="1016000"/>
          <p14:tracePt t="66681" x="4718050" y="1022350"/>
          <p14:tracePt t="66689" x="4705350" y="1022350"/>
          <p14:tracePt t="66817" x="4699000" y="1022350"/>
          <p14:tracePt t="66849" x="4692650" y="1022350"/>
          <p14:tracePt t="66881" x="4686300" y="1022350"/>
          <p14:tracePt t="66898" x="4673600" y="1022350"/>
          <p14:tracePt t="66913" x="4667250" y="1028700"/>
          <p14:tracePt t="66977" x="4660900" y="1028700"/>
          <p14:tracePt t="67017" x="4654550" y="1028700"/>
          <p14:tracePt t="67050" x="4635500" y="1028700"/>
          <p14:tracePt t="67081" x="4622800" y="1035050"/>
          <p14:tracePt t="67186" x="4616450" y="1035050"/>
          <p14:tracePt t="67241" x="4603750" y="1035050"/>
          <p14:tracePt t="67305" x="4597400" y="1035050"/>
          <p14:tracePt t="67521" x="4591050" y="1035050"/>
          <p14:tracePt t="67530" x="4584700" y="1035050"/>
          <p14:tracePt t="67545" x="4572000" y="1035050"/>
          <p14:tracePt t="67562" x="4565650" y="1035050"/>
          <p14:tracePt t="67570" x="4559300" y="1028700"/>
          <p14:tracePt t="67602" x="4546600" y="1022350"/>
          <p14:tracePt t="67618" x="4540250" y="1016000"/>
          <p14:tracePt t="67650" x="4533900" y="1016000"/>
          <p14:tracePt t="67657" x="4527550" y="1009650"/>
          <p14:tracePt t="67825" x="4521200" y="1003300"/>
          <p14:tracePt t="67898" x="4514850" y="1003300"/>
          <p14:tracePt t="67938" x="4502150" y="1003300"/>
          <p14:tracePt t="68057" x="4495800" y="1003300"/>
          <p14:tracePt t="68274" x="4489450" y="1003300"/>
          <p14:tracePt t="68290" x="4483100" y="1003300"/>
          <p14:tracePt t="68386" x="4470400" y="1003300"/>
          <p14:tracePt t="68433" x="4464050" y="1003300"/>
          <p14:tracePt t="68530" x="4457700" y="1003300"/>
          <p14:tracePt t="68930" x="4451350" y="1009650"/>
          <p14:tracePt t="68970" x="4451350" y="1016000"/>
          <p14:tracePt t="69010" x="4445000" y="1022350"/>
          <p14:tracePt t="69586" x="4445000" y="1028700"/>
          <p14:tracePt t="69602" x="4451350" y="1035050"/>
          <p14:tracePt t="69619" x="4457700" y="1035050"/>
          <p14:tracePt t="69634" x="4464050" y="1035050"/>
          <p14:tracePt t="69650" x="4470400" y="1035050"/>
          <p14:tracePt t="69658" x="4483100" y="1035050"/>
          <p14:tracePt t="69666" x="4489450" y="1035050"/>
          <p14:tracePt t="69682" x="4495800" y="1035050"/>
          <p14:tracePt t="69699" x="4502150" y="1035050"/>
          <p14:tracePt t="69715" x="4521200" y="1035050"/>
          <p14:tracePt t="69732" x="4527550" y="1035050"/>
          <p14:tracePt t="69749" x="4533900" y="1041400"/>
          <p14:tracePt t="69765" x="4540250" y="1047750"/>
          <p14:tracePt t="69782" x="4552950" y="1047750"/>
          <p14:tracePt t="69799" x="4559300" y="1054100"/>
          <p14:tracePt t="69858" x="4565650" y="1054100"/>
          <p14:tracePt t="69890" x="4572000" y="1054100"/>
          <p14:tracePt t="69906" x="4584700" y="1054100"/>
          <p14:tracePt t="69922" x="4591050" y="1054100"/>
          <p14:tracePt t="69937" x="4597400" y="1054100"/>
          <p14:tracePt t="69946" x="4603750" y="1054100"/>
          <p14:tracePt t="69954" x="4610100" y="1054100"/>
          <p14:tracePt t="69965" x="4616450" y="1054100"/>
          <p14:tracePt t="69982" x="4622800" y="1054100"/>
          <p14:tracePt t="69999" x="4629150" y="1054100"/>
          <p14:tracePt t="70015" x="4635500" y="1054100"/>
          <p14:tracePt t="70032" x="4654550" y="1054100"/>
          <p14:tracePt t="70048" x="4660900" y="1054100"/>
          <p14:tracePt t="70066" x="4667250" y="1054100"/>
          <p14:tracePt t="70082" x="4679950" y="1054100"/>
          <p14:tracePt t="70098" x="4692650" y="1054100"/>
          <p14:tracePt t="70115" x="4699000" y="1054100"/>
          <p14:tracePt t="70132" x="4724400" y="1054100"/>
          <p14:tracePt t="70148" x="4737100" y="1054100"/>
          <p14:tracePt t="70165" x="4749800" y="1054100"/>
          <p14:tracePt t="70182" x="4756150" y="1054100"/>
          <p14:tracePt t="70198" x="4762500" y="1054100"/>
          <p14:tracePt t="70215" x="4781550" y="1054100"/>
          <p14:tracePt t="70232" x="4787900" y="1054100"/>
          <p14:tracePt t="70248" x="4800600" y="1054100"/>
          <p14:tracePt t="70265" x="4819650" y="1054100"/>
          <p14:tracePt t="70298" x="4826000" y="1054100"/>
          <p14:tracePt t="70315" x="4832350" y="1054100"/>
          <p14:tracePt t="70332" x="4851400" y="1054100"/>
          <p14:tracePt t="70834" x="4857750" y="1047750"/>
          <p14:tracePt t="70842" x="4857750" y="1041400"/>
          <p14:tracePt t="70882" x="4851400" y="1035050"/>
          <p14:tracePt t="70946" x="4851400" y="1028700"/>
          <p14:tracePt t="70994" x="4851400" y="1022350"/>
          <p14:tracePt t="71258" x="4832350" y="1016000"/>
          <p14:tracePt t="71274" x="4826000" y="1016000"/>
          <p14:tracePt t="71818" x="4813300" y="1016000"/>
          <p14:tracePt t="71930" x="4813300" y="1022350"/>
          <p14:tracePt t="72026" x="4813300" y="1028700"/>
          <p14:tracePt t="72042" x="4819650" y="1028700"/>
          <p14:tracePt t="72082" x="4826000" y="1028700"/>
          <p14:tracePt t="72090" x="4832350" y="1035050"/>
          <p14:tracePt t="72162" x="4845050" y="1035050"/>
          <p14:tracePt t="72202" x="4851400" y="1035050"/>
          <p14:tracePt t="72314" x="4857750" y="1035050"/>
          <p14:tracePt t="72347" x="4864100" y="1035050"/>
          <p14:tracePt t="72362" x="4870450" y="1035050"/>
          <p14:tracePt t="72370" x="4876800" y="1035050"/>
          <p14:tracePt t="72387" x="4883150" y="1035050"/>
          <p14:tracePt t="72402" x="4889500" y="1035050"/>
          <p14:tracePt t="72413" x="4902200" y="1035050"/>
          <p14:tracePt t="72442" x="4914900" y="1035050"/>
          <p14:tracePt t="72458" x="4921250" y="1035050"/>
          <p14:tracePt t="72467" x="4927600" y="1035050"/>
          <p14:tracePt t="72480" x="4933950" y="1041400"/>
          <p14:tracePt t="72506" x="4953000" y="1054100"/>
          <p14:tracePt t="72514" x="4972050" y="1073150"/>
          <p14:tracePt t="72530" x="5003800" y="1092200"/>
          <p14:tracePt t="72546" x="5029200" y="1098550"/>
          <p14:tracePt t="72563" x="5035550" y="1098550"/>
          <p14:tracePt t="72580" x="5060950" y="1098550"/>
          <p14:tracePt t="72596" x="5067300" y="1098550"/>
          <p14:tracePt t="72630" x="5073650" y="1098550"/>
          <p14:tracePt t="72675" x="5080000" y="1098550"/>
          <p14:tracePt t="72714" x="5092700" y="1098550"/>
          <p14:tracePt t="72730" x="5099050" y="1098550"/>
          <p14:tracePt t="72738" x="5105400" y="1098550"/>
          <p14:tracePt t="72747" x="5111750" y="1092200"/>
          <p14:tracePt t="72778" x="5124450" y="1092200"/>
          <p14:tracePt t="72786" x="5149850" y="1079500"/>
          <p14:tracePt t="72796" x="5162550" y="1079500"/>
          <p14:tracePt t="72813" x="5175250" y="1079500"/>
          <p14:tracePt t="72830" x="5181600" y="1079500"/>
          <p14:tracePt t="72846" x="5200650" y="1079500"/>
          <p14:tracePt t="72863" x="5207000" y="1079500"/>
          <p14:tracePt t="72879" x="5219700" y="1079500"/>
          <p14:tracePt t="72896" x="5245100" y="1092200"/>
          <p14:tracePt t="72913" x="5251450" y="1092200"/>
          <p14:tracePt t="72929" x="5276850" y="1098550"/>
          <p14:tracePt t="72963" x="5283200" y="1098550"/>
          <p14:tracePt t="72979" x="5289550" y="1098550"/>
          <p14:tracePt t="73026" x="5302250" y="1098550"/>
          <p14:tracePt t="73034" x="5308600" y="1098550"/>
          <p14:tracePt t="73042" x="5314950" y="1098550"/>
          <p14:tracePt t="73058" x="5321300" y="1098550"/>
          <p14:tracePt t="73066" x="5334000" y="1098550"/>
          <p14:tracePt t="73079" x="5340350" y="1098550"/>
          <p14:tracePt t="73096" x="5353050" y="1098550"/>
          <p14:tracePt t="73131" x="5372100" y="1098550"/>
          <p14:tracePt t="73386" x="5346700" y="1098550"/>
          <p14:tracePt t="73418" x="5340350" y="1098550"/>
          <p14:tracePt t="73426" x="5321300" y="1098550"/>
          <p14:tracePt t="73434" x="5302250" y="1098550"/>
          <p14:tracePt t="73446" x="5295900" y="1098550"/>
          <p14:tracePt t="73462" x="5276850" y="1098550"/>
          <p14:tracePt t="73479" x="5245100" y="1098550"/>
          <p14:tracePt t="73482" x="5238750" y="1098550"/>
          <p14:tracePt t="73496" x="5232400" y="1098550"/>
          <p14:tracePt t="73512" x="5226050" y="1098550"/>
          <p14:tracePt t="73529" x="5194300" y="1098550"/>
          <p14:tracePt t="73545" x="5168900" y="1098550"/>
          <p14:tracePt t="73562" x="5130800" y="1092200"/>
          <p14:tracePt t="73579" x="5118100" y="1092200"/>
          <p14:tracePt t="73595" x="5092700" y="1092200"/>
          <p14:tracePt t="73612" x="5080000" y="1092200"/>
          <p14:tracePt t="73629" x="5054600" y="1092200"/>
          <p14:tracePt t="73645" x="5035550" y="1092200"/>
          <p14:tracePt t="73662" x="5010150" y="1092200"/>
          <p14:tracePt t="73679" x="4997450" y="1085850"/>
          <p14:tracePt t="73695" x="4984750" y="1085850"/>
          <p14:tracePt t="73712" x="4978400" y="1085850"/>
          <p14:tracePt t="73729" x="4933950" y="1085850"/>
          <p14:tracePt t="73745" x="4908550" y="1085850"/>
          <p14:tracePt t="73762" x="4883150" y="1073150"/>
          <p14:tracePt t="73779" x="4870450" y="1073150"/>
          <p14:tracePt t="73795" x="4845050" y="1073150"/>
          <p14:tracePt t="73812" x="4838700" y="1073150"/>
          <p14:tracePt t="73829" x="4826000" y="1060450"/>
          <p14:tracePt t="73845" x="4813300" y="1060450"/>
          <p14:tracePt t="73862" x="4806950" y="1060450"/>
          <p14:tracePt t="73878" x="4800600" y="1060450"/>
          <p14:tracePt t="73895" x="4787900" y="1060450"/>
          <p14:tracePt t="73929" x="4781550" y="1060450"/>
          <p14:tracePt t="73971" x="4775200" y="1054100"/>
          <p14:tracePt t="74018" x="4756150" y="1047750"/>
          <p14:tracePt t="74026" x="4749800" y="1047750"/>
          <p14:tracePt t="74059" x="4743450" y="1047750"/>
          <p14:tracePt t="74066" x="4730750" y="1047750"/>
          <p14:tracePt t="74082" x="4718050" y="1041400"/>
          <p14:tracePt t="74090" x="4699000" y="1041400"/>
          <p14:tracePt t="74099" x="4692650" y="1041400"/>
          <p14:tracePt t="74112" x="4673600" y="1041400"/>
          <p14:tracePt t="74128" x="4660900" y="1041400"/>
          <p14:tracePt t="74145" x="4622800" y="1022350"/>
          <p14:tracePt t="74162" x="4591050" y="1022350"/>
          <p14:tracePt t="74178" x="4572000" y="1022350"/>
          <p14:tracePt t="74195" x="4552950" y="1022350"/>
          <p14:tracePt t="74212" x="4533900" y="1022350"/>
          <p14:tracePt t="74245" x="4527550" y="1022350"/>
          <p14:tracePt t="74315" x="4521200" y="1016000"/>
          <p14:tracePt t="74331" x="4514850" y="1009650"/>
          <p14:tracePt t="74474" x="4495800" y="1003300"/>
          <p14:tracePt t="74482" x="4476750" y="1003300"/>
          <p14:tracePt t="74491" x="4445000" y="1003300"/>
          <p14:tracePt t="74499" x="4419600" y="1003300"/>
          <p14:tracePt t="74511" x="4413250" y="1003300"/>
          <p14:tracePt t="74528" x="4406900" y="1003300"/>
          <p14:tracePt t="74570" x="4400550" y="996950"/>
          <p14:tracePt t="74674" x="4400550" y="990600"/>
          <p14:tracePt t="74690" x="4400550" y="977900"/>
          <p14:tracePt t="74699" x="4400550" y="971550"/>
          <p14:tracePt t="74707" x="4413250" y="952500"/>
          <p14:tracePt t="74747" x="4425950" y="946150"/>
          <p14:tracePt t="75011" x="4445000" y="939800"/>
          <p14:tracePt t="75018" x="4457700" y="939800"/>
          <p14:tracePt t="75027" x="4476750" y="939800"/>
          <p14:tracePt t="75044" x="4521200" y="939800"/>
          <p14:tracePt t="75061" x="4552950" y="939800"/>
          <p14:tracePt t="75077" x="4559300" y="939800"/>
          <p14:tracePt t="75094" x="4572000" y="946150"/>
          <p14:tracePt t="75111" x="4629150" y="965200"/>
          <p14:tracePt t="75128" x="4679950" y="990600"/>
          <p14:tracePt t="75144" x="4737100" y="1009650"/>
          <p14:tracePt t="75161" x="4781550" y="1016000"/>
          <p14:tracePt t="75178" x="4832350" y="1016000"/>
          <p14:tracePt t="75194" x="4845050" y="1016000"/>
          <p14:tracePt t="75211" x="4851400" y="1022350"/>
          <p14:tracePt t="75227" x="4851400" y="1028700"/>
          <p14:tracePt t="75244" x="4864100" y="1041400"/>
          <p14:tracePt t="75261" x="4883150" y="1047750"/>
          <p14:tracePt t="75277" x="4902200" y="1047750"/>
          <p14:tracePt t="75294" x="4908550" y="1047750"/>
          <p14:tracePt t="75311" x="4921250" y="1054100"/>
          <p14:tracePt t="75327" x="4927600" y="1060450"/>
          <p14:tracePt t="75361" x="4940300" y="1066800"/>
          <p14:tracePt t="75763" x="4940300" y="1073150"/>
          <p14:tracePt t="75803" x="4940300" y="1092200"/>
          <p14:tracePt t="75882" x="4940300" y="1098550"/>
          <p14:tracePt t="75890" x="4940300" y="1104900"/>
          <p14:tracePt t="75923" x="4933950" y="1111250"/>
          <p14:tracePt t="76003" x="4921250" y="1111250"/>
          <p14:tracePt t="76042" x="4914900" y="1111250"/>
          <p14:tracePt t="76987" x="4908550" y="1111250"/>
          <p14:tracePt t="77003" x="4908550" y="1104900"/>
          <p14:tracePt t="77035" x="4908550" y="1098550"/>
          <p14:tracePt t="77075" x="4908550" y="1092200"/>
          <p14:tracePt t="77123" x="4908550" y="1073150"/>
          <p14:tracePt t="77155" x="4908550" y="1066800"/>
          <p14:tracePt t="77187" x="4908550" y="1060450"/>
          <p14:tracePt t="77196" x="4908550" y="1054100"/>
          <p14:tracePt t="77203" x="4914900" y="1047750"/>
          <p14:tracePt t="77267" x="4921250" y="1047750"/>
          <p14:tracePt t="77275" x="4927600" y="1041400"/>
          <p14:tracePt t="77963" x="4933950" y="1035050"/>
          <p14:tracePt t="77971" x="4946650" y="1035050"/>
          <p14:tracePt t="77987" x="4953000" y="1041400"/>
          <p14:tracePt t="77995" x="4972050" y="1041400"/>
          <p14:tracePt t="78008" x="4984750" y="1041400"/>
          <p14:tracePt t="78025" x="5048250" y="1079500"/>
          <p14:tracePt t="78042" x="5232400" y="1168400"/>
          <p14:tracePt t="78058" x="5340350" y="1244600"/>
          <p14:tracePt t="78075" x="5397500" y="1314450"/>
          <p14:tracePt t="78092" x="5473700" y="1352550"/>
          <p14:tracePt t="78139" x="5480050" y="1377950"/>
          <p14:tracePt t="78147" x="5543550" y="1409700"/>
          <p14:tracePt t="78158" x="5575300" y="1409700"/>
          <p14:tracePt t="78175" x="5689600" y="1441450"/>
          <p14:tracePt t="78192" x="5803900" y="1460500"/>
          <p14:tracePt t="78208" x="5943600" y="1479550"/>
          <p14:tracePt t="78225" x="6045200" y="1492250"/>
          <p14:tracePt t="78242" x="6115050" y="1498600"/>
          <p14:tracePt t="78258" x="6127750" y="1504950"/>
          <p14:tracePt t="78275" x="6159500" y="1504950"/>
          <p14:tracePt t="78291" x="6210300" y="1504950"/>
          <p14:tracePt t="78308" x="6254750" y="1504950"/>
          <p14:tracePt t="78325" x="6292850" y="1504950"/>
          <p14:tracePt t="78341" x="6324600" y="1511300"/>
          <p14:tracePt t="78358" x="6330950" y="1517650"/>
          <p14:tracePt t="78403" x="6337300" y="1524000"/>
          <p14:tracePt t="78412" x="6343650" y="1524000"/>
          <p14:tracePt t="78425" x="6362700" y="1524000"/>
          <p14:tracePt t="78441" x="6381750" y="1536700"/>
          <p14:tracePt t="78458" x="6388100" y="1536700"/>
          <p14:tracePt t="78491" x="6394450" y="1543050"/>
          <p14:tracePt t="78531" x="6400800" y="1549400"/>
          <p14:tracePt t="78539" x="6407150" y="1555750"/>
          <p14:tracePt t="78683" x="6407150" y="1562100"/>
          <p14:tracePt t="78699" x="6407150" y="1568450"/>
          <p14:tracePt t="78715" x="6400800" y="1574800"/>
          <p14:tracePt t="78763" x="6394450" y="1574800"/>
          <p14:tracePt t="78859" x="6388100" y="1581150"/>
          <p14:tracePt t="78939" x="6381750" y="1587500"/>
          <p14:tracePt t="78979" x="6375400" y="1593850"/>
          <p14:tracePt t="79027" x="6369050" y="1593850"/>
          <p14:tracePt t="79044" x="6362700" y="1593850"/>
          <p14:tracePt t="79083" x="6356350" y="1593850"/>
          <p14:tracePt t="79131" x="6350000" y="1600200"/>
          <p14:tracePt t="79203" x="6337300" y="1600200"/>
          <p14:tracePt t="79219" x="6330950" y="1600200"/>
          <p14:tracePt t="79267" x="6324600" y="1600200"/>
          <p14:tracePt t="79299" x="6318250" y="1600200"/>
          <p14:tracePt t="79339" x="6299200" y="1600200"/>
          <p14:tracePt t="79348" x="6292850" y="1606550"/>
          <p14:tracePt t="79467" x="6286500" y="1606550"/>
          <p14:tracePt t="79539" x="6280150" y="1606550"/>
          <p14:tracePt t="79555" x="6273800" y="1612900"/>
          <p14:tracePt t="79571" x="6267450" y="1619250"/>
          <p14:tracePt t="79579" x="6261100" y="1619250"/>
          <p14:tracePt t="79596" x="6254750" y="1625600"/>
          <p14:tracePt t="79875" x="6248400" y="1625600"/>
          <p14:tracePt t="79915" x="6235700" y="1625600"/>
          <p14:tracePt t="80291" x="6229350" y="1625600"/>
          <p14:tracePt t="80299" x="6223000" y="1631950"/>
          <p14:tracePt t="80467" x="6216650" y="1631950"/>
          <p14:tracePt t="80476" x="6203950" y="1638300"/>
          <p14:tracePt t="80483" x="6197600" y="1638300"/>
          <p14:tracePt t="80515" x="6191250" y="1638300"/>
          <p14:tracePt t="80547" x="6184900" y="1638300"/>
          <p14:tracePt t="80556" x="6172200" y="1638300"/>
          <p14:tracePt t="80675" x="6159500" y="1638300"/>
          <p14:tracePt t="80843" x="6153150" y="1638300"/>
          <p14:tracePt t="80859" x="6146800" y="1644650"/>
          <p14:tracePt t="81363" x="6140450" y="1651000"/>
          <p14:tracePt t="81571" x="6134100" y="1657350"/>
          <p14:tracePt t="82156" x="6127750" y="1663700"/>
          <p14:tracePt t="82604" x="6121400" y="1663700"/>
          <p14:tracePt t="88204" x="6115050" y="1657350"/>
          <p14:tracePt t="88285" x="6102350" y="1657350"/>
          <p14:tracePt t="88324" x="6096000" y="1657350"/>
          <p14:tracePt t="88340" x="6089650" y="1657350"/>
          <p14:tracePt t="88356" x="6083300" y="1657350"/>
          <p14:tracePt t="88364" x="6070600" y="1657350"/>
          <p14:tracePt t="88380" x="6064250" y="1657350"/>
          <p14:tracePt t="88396" x="6057900" y="1657350"/>
          <p14:tracePt t="88412" x="6051550" y="1657350"/>
          <p14:tracePt t="88444" x="6038850" y="1657350"/>
          <p14:tracePt t="88540" x="6019800" y="1651000"/>
          <p14:tracePt t="88556" x="6013450" y="1644650"/>
          <p14:tracePt t="88572" x="6007100" y="1638300"/>
          <p14:tracePt t="88580" x="6007100" y="1631950"/>
          <p14:tracePt t="88612" x="5994400" y="1619250"/>
          <p14:tracePt t="88628" x="5988050" y="1606550"/>
          <p14:tracePt t="88677" x="5981700" y="1600200"/>
          <p14:tracePt t="88692" x="5962650" y="1587500"/>
          <p14:tracePt t="88747" x="5956300" y="1587500"/>
          <p14:tracePt t="88876" x="5949950" y="1587500"/>
          <p14:tracePt t="88892" x="5943600" y="1587500"/>
          <p14:tracePt t="88941" x="5937250" y="1593850"/>
          <p14:tracePt t="89004" x="5937250" y="1606550"/>
          <p14:tracePt t="89316" x="5937250" y="1612900"/>
          <p14:tracePt t="93573" x="5930900" y="1612900"/>
          <p14:tracePt t="93582" x="5924550" y="1612900"/>
          <p14:tracePt t="93629" x="5918200" y="1612900"/>
          <p14:tracePt t="93637" x="5911850" y="1606550"/>
          <p14:tracePt t="93669" x="5905500" y="1600200"/>
          <p14:tracePt t="93677" x="5905500" y="1593850"/>
          <p14:tracePt t="93717" x="5892800" y="1581150"/>
          <p14:tracePt t="93774" x="5892800" y="1574800"/>
          <p14:tracePt t="93781" x="5886450" y="1549400"/>
          <p14:tracePt t="93829" x="5880100" y="1543050"/>
          <p14:tracePt t="93973" x="5873750" y="1536700"/>
          <p14:tracePt t="94029" x="5854700" y="1543050"/>
          <p14:tracePt t="94173" x="5854700" y="1549400"/>
          <p14:tracePt t="95333" x="5848350" y="1555750"/>
          <p14:tracePt t="97725" x="5842000" y="1562100"/>
          <p14:tracePt t="97774" x="5835650" y="1568450"/>
          <p14:tracePt t="97781" x="5835650" y="1574800"/>
          <p14:tracePt t="97791" x="5829300" y="1581150"/>
          <p14:tracePt t="97808" x="5822950" y="1587500"/>
          <p14:tracePt t="97825" x="5816600" y="1593850"/>
          <p14:tracePt t="97841" x="5816600" y="1619250"/>
          <p14:tracePt t="97858" x="5810250" y="1625600"/>
          <p14:tracePt t="97875" x="5810250" y="1638300"/>
          <p14:tracePt t="97891" x="5803900" y="1644650"/>
          <p14:tracePt t="97925" x="5791200" y="1663700"/>
          <p14:tracePt t="97941" x="5784850" y="1663700"/>
          <p14:tracePt t="97958" x="5772150" y="1682750"/>
          <p14:tracePt t="97974" x="5765800" y="1682750"/>
          <p14:tracePt t="97991" x="5759450" y="1682750"/>
          <p14:tracePt t="98008" x="5727700" y="1689100"/>
          <p14:tracePt t="98024" x="5689600" y="1689100"/>
          <p14:tracePt t="98041" x="5632450" y="1695450"/>
          <p14:tracePt t="98058" x="5588000" y="1708150"/>
          <p14:tracePt t="98074" x="5549900" y="1727200"/>
          <p14:tracePt t="98091" x="5511800" y="1739900"/>
          <p14:tracePt t="98108" x="5467350" y="1739900"/>
          <p14:tracePt t="98125" x="5384800" y="1746250"/>
          <p14:tracePt t="98141" x="5346700" y="1746250"/>
          <p14:tracePt t="98158" x="5314950" y="1746250"/>
          <p14:tracePt t="98174" x="5283200" y="1771650"/>
          <p14:tracePt t="98191" x="5270500" y="1771650"/>
          <p14:tracePt t="98208" x="5232400" y="1784350"/>
          <p14:tracePt t="98224" x="5207000" y="1784350"/>
          <p14:tracePt t="98241" x="5194300" y="1784350"/>
          <p14:tracePt t="98258" x="5175250" y="1784350"/>
          <p14:tracePt t="98274" x="5168900" y="1784350"/>
          <p14:tracePt t="98291" x="5137150" y="1784350"/>
          <p14:tracePt t="98307" x="5118100" y="1784350"/>
          <p14:tracePt t="98324" x="5060950" y="1784350"/>
          <p14:tracePt t="98341" x="5010150" y="1784350"/>
          <p14:tracePt t="98357" x="4953000" y="1784350"/>
          <p14:tracePt t="98374" x="4876800" y="1784350"/>
          <p14:tracePt t="98391" x="4794250" y="1784350"/>
          <p14:tracePt t="98407" x="4737100" y="1784350"/>
          <p14:tracePt t="98424" x="4667250" y="1784350"/>
          <p14:tracePt t="98441" x="4616450" y="1784350"/>
          <p14:tracePt t="98457" x="4578350" y="1771650"/>
          <p14:tracePt t="98474" x="4533900" y="1771650"/>
          <p14:tracePt t="98478" x="4508500" y="1771650"/>
          <p14:tracePt t="98491" x="4470400" y="1758950"/>
          <p14:tracePt t="98507" x="4432300" y="1758950"/>
          <p14:tracePt t="98524" x="4394200" y="1752600"/>
          <p14:tracePt t="98541" x="4349750" y="1752600"/>
          <p14:tracePt t="98557" x="4286250" y="1765300"/>
          <p14:tracePt t="98574" x="4279900" y="1771650"/>
          <p14:tracePt t="98591" x="4267200" y="1771650"/>
          <p14:tracePt t="98638" x="4260850" y="1771650"/>
          <p14:tracePt t="98646" x="4254500" y="1771650"/>
          <p14:tracePt t="98774" x="4248150" y="1778000"/>
          <p14:tracePt t="99006" x="4248150" y="1784350"/>
          <p14:tracePt t="99014" x="4248150" y="1790700"/>
          <p14:tracePt t="99054" x="4248150" y="1803400"/>
          <p14:tracePt t="99062" x="4254500" y="1803400"/>
          <p14:tracePt t="99078" x="4260850" y="1809750"/>
          <p14:tracePt t="99094" x="4267200" y="1809750"/>
          <p14:tracePt t="99102" x="4273550" y="1816100"/>
          <p14:tracePt t="99110" x="4279900" y="1822450"/>
          <p14:tracePt t="99143" x="4292600" y="1841500"/>
          <p14:tracePt t="99150" x="4305300" y="1847850"/>
          <p14:tracePt t="99158" x="4311650" y="1854200"/>
          <p14:tracePt t="99206" x="4324350" y="1866900"/>
          <p14:tracePt t="99238" x="4330700" y="1873250"/>
          <p14:tracePt t="99374" x="4324350" y="1879600"/>
          <p14:tracePt t="99381" x="4305300" y="1879600"/>
          <p14:tracePt t="99398" x="4298950" y="1879600"/>
          <p14:tracePt t="99406" x="4292600" y="1879600"/>
          <p14:tracePt t="99423" x="4286250" y="1879600"/>
          <p14:tracePt t="99630" x="4298950" y="1879600"/>
          <p14:tracePt t="99694" x="4305300" y="1873250"/>
          <p14:tracePt t="99750" x="4311650" y="1866900"/>
          <p14:tracePt t="99782" x="4324350" y="1866900"/>
          <p14:tracePt t="99798" x="4330700" y="1860550"/>
          <p14:tracePt t="99854" x="4337050" y="1860550"/>
          <p14:tracePt t="99894" x="4343400" y="1860550"/>
          <p14:tracePt t="100030" x="4356100" y="1860550"/>
          <p14:tracePt t="100078" x="4362450" y="1860550"/>
          <p14:tracePt t="100118" x="4368800" y="1860550"/>
          <p14:tracePt t="100190" x="4375150" y="1860550"/>
          <p14:tracePt t="100222" x="4387850" y="1860550"/>
          <p14:tracePt t="100270" x="4394200" y="1854200"/>
          <p14:tracePt t="100278" x="4394200" y="1847850"/>
          <p14:tracePt t="100294" x="4394200" y="1841500"/>
          <p14:tracePt t="100310" x="4394200" y="1835150"/>
          <p14:tracePt t="100322" x="4394200" y="1828800"/>
          <p14:tracePt t="100339" x="4394200" y="1816100"/>
          <p14:tracePt t="100374" x="4394200" y="1803400"/>
          <p14:tracePt t="100454" x="4394200" y="1797050"/>
          <p14:tracePt t="100550" x="4394200" y="1790700"/>
          <p14:tracePt t="100606" x="4394200" y="1778000"/>
          <p14:tracePt t="100710" x="4400550" y="1771650"/>
          <p14:tracePt t="100750" x="4406900" y="1771650"/>
          <p14:tracePt t="100759" x="4419600" y="1771650"/>
          <p14:tracePt t="100766" x="4425950" y="1771650"/>
          <p14:tracePt t="100775" x="4438650" y="1771650"/>
          <p14:tracePt t="100789" x="4457700" y="1771650"/>
          <p14:tracePt t="100805" x="4470400" y="1771650"/>
          <p14:tracePt t="100822" x="4489450" y="1771650"/>
          <p14:tracePt t="100839" x="4502150" y="1771650"/>
          <p14:tracePt t="100855" x="4521200" y="1771650"/>
          <p14:tracePt t="100872" x="4546600" y="1771650"/>
          <p14:tracePt t="100889" x="4572000" y="1771650"/>
          <p14:tracePt t="100905" x="4610100" y="1771650"/>
          <p14:tracePt t="100922" x="4641850" y="1771650"/>
          <p14:tracePt t="100939" x="4699000" y="1771650"/>
          <p14:tracePt t="100955" x="4730750" y="1771650"/>
          <p14:tracePt t="100972" x="4749800" y="1771650"/>
          <p14:tracePt t="100988" x="4756150" y="1765300"/>
          <p14:tracePt t="101007" x="4762500" y="1765300"/>
          <p14:tracePt t="101038" x="4768850" y="1765300"/>
          <p14:tracePt t="101046" x="4775200" y="1758950"/>
          <p14:tracePt t="101062" x="4781550" y="1758950"/>
          <p14:tracePt t="101118" x="4787900" y="1758950"/>
          <p14:tracePt t="101166" x="4794250" y="1752600"/>
          <p14:tracePt t="101175" x="4794250" y="1746250"/>
          <p14:tracePt t="101206" x="4794250" y="1739900"/>
          <p14:tracePt t="101326" x="4794250" y="1733550"/>
          <p14:tracePt t="101526" x="4794250" y="1727200"/>
          <p14:tracePt t="101558" x="4806950" y="1727200"/>
          <p14:tracePt t="101575" x="4819650" y="1727200"/>
          <p14:tracePt t="101614" x="4832350" y="1727200"/>
          <p14:tracePt t="101646" x="4838700" y="1727200"/>
          <p14:tracePt t="101686" x="4845050" y="1727200"/>
          <p14:tracePt t="101702" x="4851400" y="1733550"/>
          <p14:tracePt t="101711" x="4857750" y="1739900"/>
          <p14:tracePt t="101750" x="4857750" y="1746250"/>
          <p14:tracePt t="101790" x="4857750" y="1758950"/>
          <p14:tracePt t="101807" x="4857750" y="1765300"/>
          <p14:tracePt t="101822" x="4857750" y="1771650"/>
          <p14:tracePt t="101830" x="4857750" y="1778000"/>
          <p14:tracePt t="101838" x="4857750" y="1790700"/>
          <p14:tracePt t="101854" x="4857750" y="1797050"/>
          <p14:tracePt t="101871" x="4857750" y="1809750"/>
          <p14:tracePt t="101888" x="4857750" y="1828800"/>
          <p14:tracePt t="101921" x="4857750" y="1835150"/>
          <p14:tracePt t="101982" x="4857750" y="1841500"/>
          <p14:tracePt t="101998" x="4851400" y="1847850"/>
          <p14:tracePt t="102007" x="4819650" y="1879600"/>
          <p14:tracePt t="102023" x="4813300" y="1885950"/>
          <p14:tracePt t="102038" x="4787900" y="1911350"/>
          <p14:tracePt t="102046" x="4787900" y="1924050"/>
          <p14:tracePt t="102054" x="4781550" y="1936750"/>
          <p14:tracePt t="102071" x="4737100" y="1981200"/>
          <p14:tracePt t="102088" x="4711700" y="2012950"/>
          <p14:tracePt t="102104" x="4699000" y="2019300"/>
          <p14:tracePt t="102138" x="4692650" y="2025650"/>
          <p14:tracePt t="102206" x="4686300" y="2032000"/>
          <p14:tracePt t="102487" x="4679950" y="2038350"/>
          <p14:tracePt t="102614" x="4673600" y="2038350"/>
          <p14:tracePt t="102951" x="4667250" y="2032000"/>
          <p14:tracePt t="103159" x="4660900" y="2032000"/>
          <p14:tracePt t="103935" x="4654550" y="2032000"/>
          <p14:tracePt t="104047" x="4654550" y="2038350"/>
          <p14:tracePt t="104055" x="4654550" y="2044700"/>
          <p14:tracePt t="105455" x="4654550" y="2038350"/>
          <p14:tracePt t="105735" x="4654550" y="2032000"/>
          <p14:tracePt t="105815" x="4654550" y="2025650"/>
          <p14:tracePt t="105855" x="4660900" y="2025650"/>
          <p14:tracePt t="105927" x="4667250" y="2025650"/>
          <p14:tracePt t="106247" x="4673600" y="2025650"/>
          <p14:tracePt t="106863" x="4705350" y="2025650"/>
          <p14:tracePt t="106871" x="4762500" y="1974850"/>
          <p14:tracePt t="106879" x="4768850" y="1974850"/>
          <p14:tracePt t="106887" x="4800600" y="1949450"/>
          <p14:tracePt t="106900" x="4819650" y="1936750"/>
          <p14:tracePt t="106917" x="4832350" y="1936750"/>
          <p14:tracePt t="106933" x="4851400" y="1924050"/>
          <p14:tracePt t="106950" x="4864100" y="1911350"/>
          <p14:tracePt t="106983" x="4876800" y="1911350"/>
          <p14:tracePt t="107000" x="4889500" y="1911350"/>
          <p14:tracePt t="107017" x="4908550" y="1911350"/>
          <p14:tracePt t="107033" x="4921250" y="1911350"/>
          <p14:tracePt t="107050" x="4933950" y="1924050"/>
          <p14:tracePt t="107067" x="4940300" y="1924050"/>
          <p14:tracePt t="107100" x="4946650" y="1924050"/>
          <p14:tracePt t="107116" x="4959350" y="1924050"/>
          <p14:tracePt t="107133" x="4972050" y="1924050"/>
          <p14:tracePt t="107150" x="4984750" y="1924050"/>
          <p14:tracePt t="107166" x="5003800" y="1924050"/>
          <p14:tracePt t="107183" x="5016500" y="1924050"/>
          <p14:tracePt t="107200" x="5035550" y="1924050"/>
          <p14:tracePt t="107216" x="5048250" y="1924050"/>
          <p14:tracePt t="107233" x="5080000" y="1924050"/>
          <p14:tracePt t="107250" x="5111750" y="1930400"/>
          <p14:tracePt t="107266" x="5149850" y="1930400"/>
          <p14:tracePt t="107283" x="5200650" y="1930400"/>
          <p14:tracePt t="107300" x="5238750" y="1930400"/>
          <p14:tracePt t="107316" x="5283200" y="1930400"/>
          <p14:tracePt t="107333" x="5327650" y="1930400"/>
          <p14:tracePt t="107350" x="5353050" y="1930400"/>
          <p14:tracePt t="107366" x="5365750" y="1930400"/>
          <p14:tracePt t="107383" x="5384800" y="1930400"/>
          <p14:tracePt t="107400" x="5422900" y="1930400"/>
          <p14:tracePt t="107416" x="5461000" y="1930400"/>
          <p14:tracePt t="107433" x="5524500" y="1930400"/>
          <p14:tracePt t="107450" x="5581650" y="1930400"/>
          <p14:tracePt t="107466" x="5638800" y="1930400"/>
          <p14:tracePt t="107483" x="5695950" y="1930400"/>
          <p14:tracePt t="107487" x="5721350" y="1930400"/>
          <p14:tracePt t="107499" x="5746750" y="1930400"/>
          <p14:tracePt t="107516" x="5797550" y="1930400"/>
          <p14:tracePt t="107533" x="5842000" y="1930400"/>
          <p14:tracePt t="107550" x="5905500" y="1930400"/>
          <p14:tracePt t="107566" x="5969000" y="1943100"/>
          <p14:tracePt t="107583" x="6007100" y="1943100"/>
          <p14:tracePt t="107599" x="6076950" y="1943100"/>
          <p14:tracePt t="107616" x="6121400" y="1943100"/>
          <p14:tracePt t="107633" x="6153150" y="1943100"/>
          <p14:tracePt t="107649" x="6172200" y="1943100"/>
          <p14:tracePt t="107666" x="6203950" y="1949450"/>
          <p14:tracePt t="107683" x="6210300" y="1949450"/>
          <p14:tracePt t="107699" x="6229350" y="1955800"/>
          <p14:tracePt t="107716" x="6235700" y="1962150"/>
          <p14:tracePt t="107733" x="6242050" y="1968500"/>
          <p14:tracePt t="107752" x="6261100" y="1974850"/>
          <p14:tracePt t="107766" x="6280150" y="1981200"/>
          <p14:tracePt t="107782" x="6299200" y="2000250"/>
          <p14:tracePt t="107799" x="6311900" y="2006600"/>
          <p14:tracePt t="107816" x="6337300" y="2012950"/>
          <p14:tracePt t="107833" x="6343650" y="2012950"/>
          <p14:tracePt t="107849" x="6356350" y="2012950"/>
          <p14:tracePt t="107866" x="6369050" y="2012950"/>
          <p14:tracePt t="107883" x="6375400" y="2019300"/>
          <p14:tracePt t="107899" x="6381750" y="2019300"/>
          <p14:tracePt t="107916" x="6388100" y="2025650"/>
          <p14:tracePt t="107949" x="6394450" y="2032000"/>
          <p14:tracePt t="107983" x="6400800" y="2032000"/>
          <p14:tracePt t="108015" x="6407150" y="2032000"/>
          <p14:tracePt t="108047" x="6413500" y="2032000"/>
          <p14:tracePt t="108055" x="6438900" y="2025650"/>
          <p14:tracePt t="108103" x="6445250" y="2025650"/>
          <p14:tracePt t="108135" x="6451600" y="2025650"/>
          <p14:tracePt t="108143" x="6464300" y="2025650"/>
          <p14:tracePt t="108152" x="6470650" y="2025650"/>
          <p14:tracePt t="108166" x="6489700" y="2006600"/>
          <p14:tracePt t="108182" x="6515100" y="2006600"/>
          <p14:tracePt t="108199" x="6521450" y="2006600"/>
          <p14:tracePt t="108216" x="6559550" y="2006600"/>
          <p14:tracePt t="108232" x="6578600" y="1993900"/>
          <p14:tracePt t="108271" x="6584950" y="1993900"/>
          <p14:tracePt t="108311" x="6597650" y="1993900"/>
          <p14:tracePt t="108319" x="6610350" y="1987550"/>
          <p14:tracePt t="108351" x="6616700" y="1987550"/>
          <p14:tracePt t="108359" x="6623050" y="1987550"/>
          <p14:tracePt t="108368" x="6629400" y="1987550"/>
          <p14:tracePt t="108383" x="6642100" y="1981200"/>
          <p14:tracePt t="108415" x="6648450" y="1981200"/>
          <p14:tracePt t="108431" x="6654800" y="1981200"/>
          <p14:tracePt t="108615" x="6648450" y="1981200"/>
          <p14:tracePt t="108623" x="6635750" y="1968500"/>
          <p14:tracePt t="109055" x="6642100" y="1968500"/>
          <p14:tracePt t="109063" x="6654800" y="1968500"/>
          <p14:tracePt t="109079" x="6661150" y="1968500"/>
          <p14:tracePt t="109095" x="6686550" y="1968500"/>
          <p14:tracePt t="109127" x="6692900" y="1968500"/>
          <p14:tracePt t="109135" x="6699250" y="1968500"/>
          <p14:tracePt t="109143" x="6718300" y="1968500"/>
          <p14:tracePt t="109159" x="6724650" y="1968500"/>
          <p14:tracePt t="109168" x="6731000" y="1974850"/>
          <p14:tracePt t="109181" x="6743700" y="1993900"/>
          <p14:tracePt t="109198" x="6750050" y="2000250"/>
          <p14:tracePt t="109223" x="6756400" y="2006600"/>
          <p14:tracePt t="109271" x="6762750" y="2012950"/>
          <p14:tracePt t="109367" x="6762750" y="2019300"/>
          <p14:tracePt t="109384" x="6762750" y="2025650"/>
          <p14:tracePt t="109391" x="6762750" y="2032000"/>
          <p14:tracePt t="109423" x="6762750" y="2044700"/>
          <p14:tracePt t="109431" x="6762750" y="2057400"/>
          <p14:tracePt t="109463" x="6762750" y="2063750"/>
          <p14:tracePt t="109535" x="6762750" y="2070100"/>
          <p14:tracePt t="109575" x="6762750" y="2076450"/>
          <p14:tracePt t="109607" x="6762750" y="2089150"/>
          <p14:tracePt t="109655" x="6762750" y="2095500"/>
          <p14:tracePt t="109719" x="6762750" y="2101850"/>
          <p14:tracePt t="109752" x="6762750" y="2108200"/>
          <p14:tracePt t="109760" x="6762750" y="2120900"/>
          <p14:tracePt t="109799" x="6762750" y="2127250"/>
          <p14:tracePt t="109840" x="6762750" y="2133600"/>
          <p14:tracePt t="109855" x="6762750" y="2139950"/>
          <p14:tracePt t="109871" x="6762750" y="2152650"/>
          <p14:tracePt t="109879" x="6762750" y="2159000"/>
          <p14:tracePt t="109896" x="6762750" y="2165350"/>
          <p14:tracePt t="109911" x="6762750" y="2178050"/>
          <p14:tracePt t="109920" x="6762750" y="2190750"/>
          <p14:tracePt t="109951" x="6762750" y="2197100"/>
          <p14:tracePt t="110007" x="6762750" y="2203450"/>
          <p14:tracePt t="110055" x="6756400" y="2209800"/>
          <p14:tracePt t="110063" x="6750050" y="2216150"/>
          <p14:tracePt t="110071" x="6731000" y="2216150"/>
          <p14:tracePt t="110088" x="6724650" y="2216150"/>
          <p14:tracePt t="110097" x="6718300" y="2216150"/>
          <p14:tracePt t="110114" x="6711950" y="2216150"/>
          <p14:tracePt t="110159" x="6705600" y="2216150"/>
          <p14:tracePt t="110168" x="6699250" y="2216150"/>
          <p14:tracePt t="110184" x="6692900" y="2216150"/>
          <p14:tracePt t="110215" x="6686550" y="2216150"/>
          <p14:tracePt t="110232" x="6680200" y="2216150"/>
          <p14:tracePt t="110263" x="6667500" y="2216150"/>
          <p14:tracePt t="110335" x="6661150" y="2216150"/>
          <p14:tracePt t="110431" x="6654800" y="2222500"/>
          <p14:tracePt t="110504" x="6654800" y="2228850"/>
          <p14:tracePt t="111184" x="6654800" y="2235200"/>
          <p14:tracePt t="111216" x="6661150" y="2235200"/>
          <p14:tracePt t="111224" x="6667500" y="2235200"/>
          <p14:tracePt t="111239" x="6680200" y="2235200"/>
          <p14:tracePt t="111272" x="6686550" y="2235200"/>
          <p14:tracePt t="111288" x="6692900" y="2235200"/>
          <p14:tracePt t="111304" x="6699250" y="2235200"/>
          <p14:tracePt t="111320" x="6718300" y="2235200"/>
          <p14:tracePt t="111368" x="6724650" y="2235200"/>
          <p14:tracePt t="111496" x="6731000" y="2235200"/>
          <p14:tracePt t="111503" x="6737350" y="2235200"/>
          <p14:tracePt t="111704" x="6743700" y="2228850"/>
          <p14:tracePt t="111751" x="6743700" y="2222500"/>
          <p14:tracePt t="111800" x="6743700" y="2209800"/>
          <p14:tracePt t="111832" x="6743700" y="2203450"/>
          <p14:tracePt t="111872" x="6743700" y="2184400"/>
          <p14:tracePt t="112168" x="6737350" y="2178050"/>
          <p14:tracePt t="112176" x="6724650" y="2171700"/>
          <p14:tracePt t="112184" x="6718300" y="2165350"/>
          <p14:tracePt t="112376" x="6711950" y="2165350"/>
          <p14:tracePt t="112408" x="6699250" y="2165350"/>
          <p14:tracePt t="112424" x="6686550" y="2165350"/>
          <p14:tracePt t="112455" x="6648450" y="2159000"/>
          <p14:tracePt t="112472" x="6642100" y="2159000"/>
          <p14:tracePt t="112480" x="6635750" y="2159000"/>
          <p14:tracePt t="112487" x="6629400" y="2159000"/>
          <p14:tracePt t="112496" x="6623050" y="2159000"/>
          <p14:tracePt t="112512" x="6604000" y="2159000"/>
          <p14:tracePt t="112529" x="6591300" y="2159000"/>
          <p14:tracePt t="112545" x="6584950" y="2159000"/>
          <p14:tracePt t="112562" x="6572250" y="2159000"/>
          <p14:tracePt t="112579" x="6540500" y="2159000"/>
          <p14:tracePt t="112595" x="6527800" y="2159000"/>
          <p14:tracePt t="112612" x="6508750" y="2165350"/>
          <p14:tracePt t="112628" x="6496050" y="2165350"/>
          <p14:tracePt t="112645" x="6489700" y="2171700"/>
          <p14:tracePt t="112662" x="6477000" y="2171700"/>
          <p14:tracePt t="112679" x="6445250" y="2171700"/>
          <p14:tracePt t="112695" x="6432550" y="2171700"/>
          <p14:tracePt t="112712" x="6413500" y="2171700"/>
          <p14:tracePt t="112728" x="6394450" y="2171700"/>
          <p14:tracePt t="112762" x="6381750" y="2171700"/>
          <p14:tracePt t="112778" x="6375400" y="2171700"/>
          <p14:tracePt t="112795" x="6369050" y="2178050"/>
          <p14:tracePt t="112812" x="6343650" y="2178050"/>
          <p14:tracePt t="112828" x="6337300" y="2178050"/>
          <p14:tracePt t="112845" x="6318250" y="2190750"/>
          <p14:tracePt t="112862" x="6311900" y="2197100"/>
          <p14:tracePt t="112878" x="6305550" y="2197100"/>
          <p14:tracePt t="112896" x="6299200" y="2197100"/>
          <p14:tracePt t="112911" x="6280150" y="2197100"/>
          <p14:tracePt t="112928" x="6273800" y="2203450"/>
          <p14:tracePt t="113024" x="6267450" y="2203450"/>
          <p14:tracePt t="113128" x="6261100" y="2203450"/>
          <p14:tracePt t="113136" x="6242050" y="2203450"/>
          <p14:tracePt t="113145" x="6223000" y="2203450"/>
          <p14:tracePt t="113161" x="6203950" y="2203450"/>
          <p14:tracePt t="113178" x="6191250" y="2197100"/>
          <p14:tracePt t="113195" x="6172200" y="2178050"/>
          <p14:tracePt t="113211" x="6165850" y="2178050"/>
          <p14:tracePt t="113228" x="6153150" y="2165350"/>
          <p14:tracePt t="113261" x="6146800" y="2159000"/>
          <p14:tracePt t="113288" x="6134100" y="2152650"/>
          <p14:tracePt t="113304" x="6127750" y="2146300"/>
          <p14:tracePt t="113320" x="6108700" y="2133600"/>
          <p14:tracePt t="113336" x="6102350" y="2127250"/>
          <p14:tracePt t="113345" x="6096000" y="2127250"/>
          <p14:tracePt t="113361" x="6089650" y="2120900"/>
          <p14:tracePt t="113378" x="6083300" y="2108200"/>
          <p14:tracePt t="113394" x="6076950" y="2101850"/>
          <p14:tracePt t="113411" x="6070600" y="2095500"/>
          <p14:tracePt t="113428" x="6064250" y="2095500"/>
          <p14:tracePt t="113444" x="6057900" y="2089150"/>
          <p14:tracePt t="113496" x="6051550" y="2089150"/>
          <p14:tracePt t="113528" x="6038850" y="2089150"/>
          <p14:tracePt t="113544" x="6032500" y="2082800"/>
          <p14:tracePt t="113560" x="6026150" y="2082800"/>
          <p14:tracePt t="113576" x="6019800" y="2082800"/>
          <p14:tracePt t="113784" x="6007100" y="2082800"/>
          <p14:tracePt t="114128" x="6000750" y="2082800"/>
          <p14:tracePt t="114264" x="5994400" y="2082800"/>
          <p14:tracePt t="114344" x="5988050" y="2082800"/>
          <p14:tracePt t="114472" x="5969000" y="2082800"/>
          <p14:tracePt t="114640" x="5962650" y="2082800"/>
          <p14:tracePt t="114656" x="5956300" y="2082800"/>
          <p14:tracePt t="114696" x="5949950" y="2089150"/>
          <p14:tracePt t="114729" x="5937250" y="2089150"/>
          <p14:tracePt t="114744" x="5930900" y="2089150"/>
          <p14:tracePt t="114752" x="5924550" y="2089150"/>
          <p14:tracePt t="114768" x="5918200" y="2089150"/>
          <p14:tracePt t="114784" x="5905500" y="2089150"/>
          <p14:tracePt t="114816" x="5899150" y="2089150"/>
          <p14:tracePt t="114832" x="5892800" y="2089150"/>
          <p14:tracePt t="114848" x="5886450" y="2095500"/>
          <p14:tracePt t="114856" x="5873750" y="2095500"/>
          <p14:tracePt t="114864" x="5867400" y="2095500"/>
          <p14:tracePt t="114877" x="5861050" y="2095500"/>
          <p14:tracePt t="114893" x="5835650" y="2108200"/>
          <p14:tracePt t="114910" x="5822950" y="2114550"/>
          <p14:tracePt t="114927" x="5784850" y="2114550"/>
          <p14:tracePt t="114943" x="5753100" y="2114550"/>
          <p14:tracePt t="114960" x="5715000" y="2114550"/>
          <p14:tracePt t="114977" x="5702300" y="2114550"/>
          <p14:tracePt t="114993" x="5683250" y="2114550"/>
          <p14:tracePt t="115010" x="5676900" y="2114550"/>
          <p14:tracePt t="115026" x="5657850" y="2114550"/>
          <p14:tracePt t="115043" x="5638800" y="2114550"/>
          <p14:tracePt t="115060" x="5581650" y="2108200"/>
          <p14:tracePt t="115076" x="5549900" y="2095500"/>
          <p14:tracePt t="115093" x="5518150" y="2082800"/>
          <p14:tracePt t="115110" x="5480050" y="2082800"/>
          <p14:tracePt t="115127" x="5422900" y="2070100"/>
          <p14:tracePt t="115143" x="5397500" y="2057400"/>
          <p14:tracePt t="115160" x="5365750" y="2057400"/>
          <p14:tracePt t="115176" x="5334000" y="2057400"/>
          <p14:tracePt t="115193" x="5295900" y="2057400"/>
          <p14:tracePt t="115210" x="5264150" y="2057400"/>
          <p14:tracePt t="115227" x="5238750" y="2057400"/>
          <p14:tracePt t="115243" x="5219700" y="2057400"/>
          <p14:tracePt t="115259" x="5187950" y="2057400"/>
          <p14:tracePt t="115276" x="5168900" y="2057400"/>
          <p14:tracePt t="115293" x="5162550" y="2057400"/>
          <p14:tracePt t="115310" x="5149850" y="2057400"/>
          <p14:tracePt t="115326" x="5137150" y="2057400"/>
          <p14:tracePt t="115343" x="5118100" y="2057400"/>
          <p14:tracePt t="115359" x="5099050" y="2057400"/>
          <p14:tracePt t="115376" x="5092700" y="2057400"/>
          <p14:tracePt t="115393" x="5086350" y="2057400"/>
          <p14:tracePt t="115504" x="5073650" y="2057400"/>
          <p14:tracePt t="115648" x="5067300" y="2057400"/>
          <p14:tracePt t="115768" x="5060950" y="2057400"/>
          <p14:tracePt t="115776" x="5054600" y="2063750"/>
          <p14:tracePt t="116264" x="5048250" y="2063750"/>
          <p14:tracePt t="116312" x="5035550" y="2063750"/>
          <p14:tracePt t="116344" x="5029200" y="2063750"/>
          <p14:tracePt t="116360" x="5022850" y="2070100"/>
          <p14:tracePt t="116392" x="5016500" y="2076450"/>
          <p14:tracePt t="116440" x="5016500" y="2082800"/>
          <p14:tracePt t="116480" x="5010150" y="2089150"/>
          <p14:tracePt t="116616" x="5010150" y="2114550"/>
          <p14:tracePt t="116624" x="4991100" y="2127250"/>
          <p14:tracePt t="116632" x="4984750" y="2133600"/>
          <p14:tracePt t="116672" x="4978400" y="2133600"/>
          <p14:tracePt t="116736" x="4972050" y="2133600"/>
          <p14:tracePt t="117217" x="4972050" y="2139950"/>
          <p14:tracePt t="117225" x="4959350" y="2152650"/>
          <p14:tracePt t="117321" x="4965700" y="2152650"/>
          <p14:tracePt t="118337" x="4959350" y="2152650"/>
          <p14:tracePt t="118369" x="4953000" y="2152650"/>
          <p14:tracePt t="118377" x="4946650" y="2152650"/>
          <p14:tracePt t="118432" x="4940300" y="2146300"/>
          <p14:tracePt t="118441" x="4940300" y="2133600"/>
          <p14:tracePt t="118489" x="4940300" y="2127250"/>
          <p14:tracePt t="118521" x="4940300" y="2120900"/>
          <p14:tracePt t="118561" x="4940300" y="2114550"/>
          <p14:tracePt t="118665" x="4940300" y="2101850"/>
          <p14:tracePt t="118993" x="4933950" y="2095500"/>
          <p14:tracePt t="119001" x="4927600" y="2095500"/>
          <p14:tracePt t="119009" x="4921250" y="2095500"/>
          <p14:tracePt t="119081" x="4914900" y="2101850"/>
          <p14:tracePt t="119193" x="4902200" y="2101850"/>
          <p14:tracePt t="119200" x="4895850" y="2101850"/>
          <p14:tracePt t="119449" x="4902200" y="2095500"/>
          <p14:tracePt t="119617" x="4908550" y="2089150"/>
          <p14:tracePt t="119626" x="4908550" y="2082800"/>
          <p14:tracePt t="119641" x="4908550" y="2063750"/>
          <p14:tracePt t="119649" x="4908550" y="2057400"/>
          <p14:tracePt t="119657" x="4895850" y="2051050"/>
          <p14:tracePt t="119672" x="4870450" y="2044700"/>
          <p14:tracePt t="119689" x="4819650" y="2038350"/>
          <p14:tracePt t="119706" x="4768850" y="2012950"/>
          <p14:tracePt t="119722" x="4724400" y="2000250"/>
          <p14:tracePt t="119739" x="4673600" y="1993900"/>
          <p14:tracePt t="119756" x="4610100" y="1968500"/>
          <p14:tracePt t="119772" x="4591050" y="1962150"/>
          <p14:tracePt t="119789" x="4552950" y="1936750"/>
          <p14:tracePt t="119806" x="4533900" y="1930400"/>
          <p14:tracePt t="119822" x="4527550" y="1930400"/>
          <p14:tracePt t="119857" x="4514850" y="1924050"/>
          <p14:tracePt t="119929" x="4546600" y="1885950"/>
          <p14:tracePt t="119937" x="4572000" y="1873250"/>
          <p14:tracePt t="119945" x="4610100" y="1847850"/>
          <p14:tracePt t="119955" x="4673600" y="1809750"/>
          <p14:tracePt t="119972" x="4743450" y="1771650"/>
          <p14:tracePt t="119989" x="4838700" y="1733550"/>
          <p14:tracePt t="119992" x="4889500" y="1727200"/>
          <p14:tracePt t="120005" x="4972050" y="1676400"/>
          <p14:tracePt t="120022" x="5054600" y="1657350"/>
          <p14:tracePt t="120039" x="5162550" y="1657350"/>
          <p14:tracePt t="120056" x="5302250" y="1708150"/>
          <p14:tracePt t="120072" x="5391150" y="1746250"/>
          <p14:tracePt t="120089" x="5410200" y="1758950"/>
          <p14:tracePt t="120122" x="5429250" y="1765300"/>
          <p14:tracePt t="120139" x="5448300" y="1790700"/>
          <p14:tracePt t="120155" x="5505450" y="1828800"/>
          <p14:tracePt t="120172" x="5632450" y="1765300"/>
          <p14:tracePt t="120189" x="5670550" y="1771650"/>
          <p14:tracePt t="120205" x="5695950" y="1803400"/>
          <p14:tracePt t="120222" x="5702300" y="1809750"/>
          <p14:tracePt t="120239" x="5708650" y="1828800"/>
          <p14:tracePt t="120255" x="5721350" y="1847850"/>
          <p14:tracePt t="120441" x="5721350" y="1854200"/>
          <p14:tracePt t="120545" x="5715000" y="1854200"/>
          <p14:tracePt t="120553" x="5715000" y="1847850"/>
          <p14:tracePt t="120585" x="5715000" y="1841500"/>
          <p14:tracePt t="120601" x="5715000" y="1835150"/>
          <p14:tracePt t="120609" x="5715000" y="1828800"/>
          <p14:tracePt t="120617" x="5721350" y="1828800"/>
          <p14:tracePt t="120633" x="5727700" y="1828800"/>
          <p14:tracePt t="120642" x="5734050" y="1828800"/>
          <p14:tracePt t="120658" x="5753100" y="1828800"/>
          <p14:tracePt t="120673" x="5759450" y="1828800"/>
          <p14:tracePt t="120705" x="5765800" y="1828800"/>
          <p14:tracePt t="120721" x="5772150" y="1828800"/>
          <p14:tracePt t="120833" x="5784850" y="1828800"/>
          <p14:tracePt t="120849" x="5791200" y="1828800"/>
          <p14:tracePt t="120865" x="5797550" y="1828800"/>
          <p14:tracePt t="120881" x="5803900" y="1828800"/>
          <p14:tracePt t="120913" x="5816600" y="1828800"/>
          <p14:tracePt t="120945" x="5822950" y="1828800"/>
          <p14:tracePt t="120985" x="5829300" y="1828800"/>
          <p14:tracePt t="121017" x="5835650" y="1828800"/>
          <p14:tracePt t="121081" x="5842000" y="1828800"/>
          <p14:tracePt t="121329" x="5842000" y="1809750"/>
          <p14:tracePt t="121361" x="5842000" y="1803400"/>
          <p14:tracePt t="121401" x="5842000" y="1797050"/>
          <p14:tracePt t="121449" x="5842000" y="1790700"/>
          <p14:tracePt t="121481" x="5842000" y="1778000"/>
          <p14:tracePt t="121953" x="5835650" y="1778000"/>
          <p14:tracePt t="122049" x="5816600" y="1778000"/>
          <p14:tracePt t="122401" x="5816600" y="1797050"/>
          <p14:tracePt t="122417" x="5810250" y="1803400"/>
          <p14:tracePt t="122585" x="5803900" y="1809750"/>
          <p14:tracePt t="122601" x="5797550" y="1809750"/>
          <p14:tracePt t="122633" x="5791200" y="1809750"/>
          <p14:tracePt t="122641" x="5784850" y="1816100"/>
          <p14:tracePt t="122673" x="5778500" y="1822450"/>
          <p14:tracePt t="122690" x="5765800" y="1822450"/>
          <p14:tracePt t="122706" x="5759450" y="1822450"/>
          <p14:tracePt t="122721" x="5753100" y="1822450"/>
          <p14:tracePt t="122729" x="5746750" y="1828800"/>
          <p14:tracePt t="122761" x="5740400" y="1835150"/>
          <p14:tracePt t="122793" x="5727700" y="1841500"/>
          <p14:tracePt t="122825" x="5721350" y="1841500"/>
          <p14:tracePt t="122833" x="5715000" y="1841500"/>
          <p14:tracePt t="122841" x="5702300" y="1841500"/>
          <p14:tracePt t="122873" x="5695950" y="1841500"/>
          <p14:tracePt t="124928" x="5689600" y="1841500"/>
          <p14:tracePt t="124937" x="5695950" y="1835150"/>
          <p14:tracePt t="124944" x="5702300" y="1835150"/>
          <p14:tracePt t="124953" x="5721350" y="1835150"/>
          <p14:tracePt t="124967" x="5740400" y="1828800"/>
          <p14:tracePt t="124984" x="5791200" y="1828800"/>
          <p14:tracePt t="125001" x="5803900" y="1828800"/>
          <p14:tracePt t="125128" x="5810250" y="1828800"/>
          <p14:tracePt t="125144" x="5810250" y="1835150"/>
          <p14:tracePt t="125160" x="5810250" y="1841500"/>
          <p14:tracePt t="125192" x="5810250" y="1847850"/>
          <p14:tracePt t="125200" x="5810250" y="1860550"/>
          <p14:tracePt t="125216" x="5810250" y="1866900"/>
          <p14:tracePt t="125232" x="5810250" y="1873250"/>
          <p14:tracePt t="125240" x="5810250" y="1879600"/>
          <p14:tracePt t="125250" x="5803900" y="1885950"/>
          <p14:tracePt t="125267" x="5803900" y="1892300"/>
          <p14:tracePt t="125284" x="5803900" y="1898650"/>
          <p14:tracePt t="125300" x="5803900" y="1905000"/>
          <p14:tracePt t="125317" x="5797550" y="1911350"/>
          <p14:tracePt t="125376" x="5791200" y="1924050"/>
          <p14:tracePt t="125408" x="5784850" y="1930400"/>
          <p14:tracePt t="125424" x="5778500" y="1936750"/>
          <p14:tracePt t="125456" x="5772150" y="1943100"/>
          <p14:tracePt t="125472" x="5765800" y="1949450"/>
          <p14:tracePt t="125504" x="5759450" y="1968500"/>
          <p14:tracePt t="125536" x="5753100" y="1974850"/>
          <p14:tracePt t="125568" x="5746750" y="1981200"/>
          <p14:tracePt t="125624" x="5740400" y="1987550"/>
          <p14:tracePt t="125680" x="5727700" y="1993900"/>
          <p14:tracePt t="125688" x="5727700" y="2000250"/>
          <p14:tracePt t="125696" x="5721350" y="2006600"/>
          <p14:tracePt t="125712" x="5702300" y="2012950"/>
          <p14:tracePt t="125752" x="5695950" y="2019300"/>
          <p14:tracePt t="125816" x="5689600" y="2025650"/>
          <p14:tracePt t="125848" x="5683250" y="2032000"/>
          <p14:tracePt t="125864" x="5676900" y="2038350"/>
          <p14:tracePt t="125872" x="5670550" y="2038350"/>
          <p14:tracePt t="125880" x="5664200" y="2044700"/>
          <p14:tracePt t="125888" x="5657850" y="2051050"/>
          <p14:tracePt t="125920" x="5645150" y="2070100"/>
          <p14:tracePt t="125928" x="5619750" y="2076450"/>
          <p14:tracePt t="125936" x="5600700" y="2089150"/>
          <p14:tracePt t="125950" x="5588000" y="2108200"/>
          <p14:tracePt t="125967" x="5575300" y="2120900"/>
          <p14:tracePt t="125983" x="5549900" y="2133600"/>
          <p14:tracePt t="125985" x="5537200" y="2152650"/>
          <p14:tracePt t="126000" x="5518150" y="2165350"/>
          <p14:tracePt t="126017" x="5492750" y="2184400"/>
          <p14:tracePt t="126033" x="5467350" y="2216150"/>
          <p14:tracePt t="126050" x="5461000" y="2222500"/>
          <p14:tracePt t="126066" x="5454650" y="2228850"/>
          <p14:tracePt t="126083" x="5448300" y="2235200"/>
          <p14:tracePt t="126100" x="5435600" y="2247900"/>
          <p14:tracePt t="126133" x="5435600" y="2260600"/>
          <p14:tracePt t="126150" x="5429250" y="2286000"/>
          <p14:tracePt t="126183" x="5416550" y="2305050"/>
          <p14:tracePt t="126200" x="5416550" y="2317750"/>
          <p14:tracePt t="126216" x="5416550" y="2324100"/>
          <p14:tracePt t="126233" x="5416550" y="2330450"/>
          <p14:tracePt t="126256" x="5416550" y="2349500"/>
          <p14:tracePt t="126266" x="5416550" y="2355850"/>
          <p14:tracePt t="126296" x="5416550" y="2368550"/>
          <p14:tracePt t="126336" x="5416550" y="2381250"/>
          <p14:tracePt t="126352" x="5416550" y="2387600"/>
          <p14:tracePt t="126369" x="5416550" y="2393950"/>
          <p14:tracePt t="126408" x="5416550" y="2400300"/>
          <p14:tracePt t="126456" x="5416550" y="2413000"/>
          <p14:tracePt t="126464" x="5410200" y="2419350"/>
          <p14:tracePt t="126496" x="5403850" y="2425700"/>
          <p14:tracePt t="126504" x="5403850" y="2432050"/>
          <p14:tracePt t="126520" x="5397500" y="2451100"/>
          <p14:tracePt t="126536" x="5397500" y="2457450"/>
          <p14:tracePt t="126552" x="5397500" y="2470150"/>
          <p14:tracePt t="126584" x="5397500" y="2482850"/>
          <p14:tracePt t="126602" x="5397500" y="2489200"/>
          <p14:tracePt t="126608" x="5397500" y="2495550"/>
          <p14:tracePt t="126624" x="5397500" y="2501900"/>
          <p14:tracePt t="126656" x="5397500" y="2508250"/>
          <p14:tracePt t="126664" x="5397500" y="2520950"/>
          <p14:tracePt t="126776" x="5397500" y="2533650"/>
          <p14:tracePt t="126824" x="5397500" y="2540000"/>
          <p14:tracePt t="126840" x="5397500" y="2552700"/>
          <p14:tracePt t="126872" x="5397500" y="2559050"/>
          <p14:tracePt t="126904" x="5397500" y="2565400"/>
          <p14:tracePt t="126936" x="5397500" y="2571750"/>
          <p14:tracePt t="126976" x="5397500" y="2584450"/>
          <p14:tracePt t="127050" x="5397500" y="2590800"/>
          <p14:tracePt t="127186" x="5397500" y="2597150"/>
          <p14:tracePt t="127282" x="5397500" y="2603500"/>
          <p14:tracePt t="127322" x="5384800" y="2616200"/>
          <p14:tracePt t="127362" x="5372100" y="2622550"/>
          <p14:tracePt t="127418" x="5365750" y="2641600"/>
          <p14:tracePt t="127458" x="5359400" y="2647950"/>
          <p14:tracePt t="127466" x="5353050" y="2647950"/>
          <p14:tracePt t="127481" x="5340350" y="2660650"/>
          <p14:tracePt t="127498" x="5334000" y="2667000"/>
          <p14:tracePt t="127546" x="5321300" y="2667000"/>
          <p14:tracePt t="127554" x="5314950" y="2673350"/>
          <p14:tracePt t="127586" x="5308600" y="2673350"/>
          <p14:tracePt t="127594" x="5302250" y="2673350"/>
          <p14:tracePt t="127602" x="5295900" y="2679700"/>
          <p14:tracePt t="127616" x="5276850" y="2686050"/>
          <p14:tracePt t="127633" x="5264150" y="2698750"/>
          <p14:tracePt t="127649" x="5251450" y="2705100"/>
          <p14:tracePt t="127666" x="5245100" y="2705100"/>
          <p14:tracePt t="127682" x="5232400" y="2705100"/>
          <p14:tracePt t="127699" x="5219700" y="2711450"/>
          <p14:tracePt t="127715" x="5207000" y="2717800"/>
          <p14:tracePt t="127732" x="5200650" y="2724150"/>
          <p14:tracePt t="127765" x="5187950" y="2724150"/>
          <p14:tracePt t="127782" x="5181600" y="2724150"/>
          <p14:tracePt t="127802" x="5175250" y="2724150"/>
          <p14:tracePt t="127815" x="5149850" y="2724150"/>
          <p14:tracePt t="127832" x="5143500" y="2724150"/>
          <p14:tracePt t="127849" x="5137150" y="2724150"/>
          <p14:tracePt t="127866" x="5130800" y="2724150"/>
          <p14:tracePt t="127882" x="5118100" y="2724150"/>
          <p14:tracePt t="127906" x="5105400" y="2724150"/>
          <p14:tracePt t="127962" x="5099050" y="2724150"/>
          <p14:tracePt t="128002" x="5080000" y="2724150"/>
          <p14:tracePt t="128042" x="5073650" y="2724150"/>
          <p14:tracePt t="128074" x="5067300" y="2717800"/>
          <p14:tracePt t="128210" x="5060950" y="2711450"/>
          <p14:tracePt t="128538" x="5067300" y="2711450"/>
          <p14:tracePt t="128546" x="5073650" y="2717800"/>
          <p14:tracePt t="128578" x="5080000" y="2724150"/>
          <p14:tracePt t="128714" x="5086350" y="2730500"/>
          <p14:tracePt t="128810" x="5105400" y="2749550"/>
          <p14:tracePt t="128826" x="5111750" y="2755900"/>
          <p14:tracePt t="128866" x="5118100" y="2762250"/>
          <p14:tracePt t="128898" x="5124450" y="2768600"/>
          <p14:tracePt t="128930" x="5137150" y="2781300"/>
          <p14:tracePt t="128970" x="5143500" y="2787650"/>
          <p14:tracePt t="129114" x="5156200" y="2800350"/>
          <p14:tracePt t="129162" x="5162550" y="2806700"/>
          <p14:tracePt t="129194" x="5168900" y="2806700"/>
          <p14:tracePt t="129242" x="5181600" y="2806700"/>
          <p14:tracePt t="129258" x="5187950" y="2806700"/>
          <p14:tracePt t="129274" x="5200650" y="2806700"/>
          <p14:tracePt t="129290" x="5207000" y="2806700"/>
          <p14:tracePt t="129306" x="5213350" y="2806700"/>
          <p14:tracePt t="129346" x="5219700" y="2806700"/>
          <p14:tracePt t="129362" x="5226050" y="2806700"/>
          <p14:tracePt t="129370" x="5232400" y="2806700"/>
          <p14:tracePt t="129402" x="5245100" y="2806700"/>
          <p14:tracePt t="129450" x="5251450" y="2806700"/>
          <p14:tracePt t="129458" x="5264150" y="2806700"/>
          <p14:tracePt t="129490" x="5270500" y="2813050"/>
          <p14:tracePt t="129522" x="5276850" y="2813050"/>
          <p14:tracePt t="129618" x="5283200" y="2819400"/>
          <p14:tracePt t="129626" x="5289550" y="2825750"/>
          <p14:tracePt t="130338" x="5289550" y="2819400"/>
          <p14:tracePt t="130370" x="5289550" y="2806700"/>
          <p14:tracePt t="130402" x="5289550" y="2800350"/>
          <p14:tracePt t="130418" x="5289550" y="2794000"/>
          <p14:tracePt t="131498" x="5289550" y="2800350"/>
          <p14:tracePt t="132491" x="5283200" y="2806700"/>
          <p14:tracePt t="132498" x="5276850" y="2813050"/>
          <p14:tracePt t="132732" x="5270500" y="2813050"/>
          <p14:tracePt t="132867" x="5264150" y="2813050"/>
          <p14:tracePt t="132882" x="5264150" y="2806700"/>
          <p14:tracePt t="133195" x="5257800" y="2800350"/>
          <p14:tracePt t="133827" x="5257800" y="2806700"/>
          <p14:tracePt t="133835" x="5264150" y="2806700"/>
          <p14:tracePt t="133851" x="5270500" y="2806700"/>
          <p14:tracePt t="133899" x="5276850" y="2806700"/>
          <p14:tracePt t="134027" x="5283200" y="2806700"/>
          <p14:tracePt t="134299" x="5289550" y="2806700"/>
          <p14:tracePt t="134411" x="5295900" y="2800350"/>
          <p14:tracePt t="134475" x="5302250" y="2800350"/>
          <p14:tracePt t="135555" x="5295900" y="2800350"/>
          <p14:tracePt t="135587" x="5289550" y="2806700"/>
          <p14:tracePt t="135731" x="5283200" y="2806700"/>
          <p14:tracePt t="135771" x="5270500" y="2806700"/>
          <p14:tracePt t="135883" x="5264150" y="2806700"/>
          <p14:tracePt t="135947" x="5257800" y="2806700"/>
          <p14:tracePt t="135963" x="5251450" y="2794000"/>
          <p14:tracePt t="136011" x="5245100" y="2787650"/>
          <p14:tracePt t="136411" x="5276850" y="2832100"/>
          <p14:tracePt t="136419" x="5289550" y="2844800"/>
          <p14:tracePt t="136428" x="5289550" y="2851150"/>
          <p14:tracePt t="136441" x="5289550" y="2863850"/>
          <p14:tracePt t="136467" x="5289550" y="2870200"/>
          <p14:tracePt t="136499" x="5289550" y="2876550"/>
          <p14:tracePt t="136507" x="5283200" y="2882900"/>
          <p14:tracePt t="136515" x="5276850" y="2882900"/>
          <p14:tracePt t="136525" x="5251450" y="2895600"/>
          <p14:tracePt t="136541" x="5238750" y="2895600"/>
          <p14:tracePt t="136558" x="5213350" y="2895600"/>
          <p14:tracePt t="136574" x="5187950" y="2908300"/>
          <p14:tracePt t="136591" x="5149850" y="2908300"/>
          <p14:tracePt t="136608" x="5105400" y="2908300"/>
          <p14:tracePt t="136624" x="5060950" y="2914650"/>
          <p14:tracePt t="136641" x="5010150" y="2914650"/>
          <p14:tracePt t="136658" x="4959350" y="2927350"/>
          <p14:tracePt t="136674" x="4921250" y="2927350"/>
          <p14:tracePt t="136691" x="4889500" y="2927350"/>
          <p14:tracePt t="136708" x="4870450" y="2927350"/>
          <p14:tracePt t="136724" x="4857750" y="2927350"/>
          <p14:tracePt t="136741" x="4826000" y="2927350"/>
          <p14:tracePt t="136758" x="4813300" y="2927350"/>
          <p14:tracePt t="136774" x="4794250" y="2927350"/>
          <p14:tracePt t="136791" x="4787900" y="2927350"/>
          <p14:tracePt t="136808" x="4781550" y="2927350"/>
          <p14:tracePt t="136824" x="4768850" y="2927350"/>
          <p14:tracePt t="136858" x="4762500" y="2927350"/>
          <p14:tracePt t="136876" x="4756150" y="2927350"/>
          <p14:tracePt t="136923" x="4749800" y="2927350"/>
          <p14:tracePt t="137019" x="4730750" y="2927350"/>
          <p14:tracePt t="137075" x="4724400" y="2927350"/>
          <p14:tracePt t="137123" x="4724400" y="2921000"/>
          <p14:tracePt t="137307" x="4724400" y="2901950"/>
          <p14:tracePt t="137371" x="4730750" y="2895600"/>
          <p14:tracePt t="137411" x="4749800" y="2895600"/>
          <p14:tracePt t="137427" x="4756150" y="2895600"/>
          <p14:tracePt t="137459" x="4762500" y="2895600"/>
          <p14:tracePt t="137491" x="4768850" y="2889250"/>
          <p14:tracePt t="137547" x="4775200" y="2882900"/>
          <p14:tracePt t="137763" x="4781550" y="2882900"/>
          <p14:tracePt t="137835" x="4787900" y="2882900"/>
          <p14:tracePt t="137891" x="4794250" y="2882900"/>
          <p14:tracePt t="137923" x="4800600" y="2882900"/>
          <p14:tracePt t="137963" x="4813300" y="2882900"/>
          <p14:tracePt t="137979" x="4819650" y="2882900"/>
          <p14:tracePt t="137995" x="4826000" y="2882900"/>
          <p14:tracePt t="138012" x="4832350" y="2882900"/>
          <p14:tracePt t="138043" x="4845050" y="2882900"/>
          <p14:tracePt t="138075" x="4851400" y="2882900"/>
          <p14:tracePt t="138091" x="4857750" y="2882900"/>
          <p14:tracePt t="138107" x="4864100" y="2876550"/>
          <p14:tracePt t="138179" x="4876800" y="2876550"/>
          <p14:tracePt t="138195" x="4889500" y="2876550"/>
          <p14:tracePt t="139876" x="4895850" y="2876550"/>
          <p14:tracePt t="139892" x="4902200" y="2876550"/>
          <p14:tracePt t="139908" x="4921250" y="2870200"/>
          <p14:tracePt t="139915" x="4927600" y="2863850"/>
          <p14:tracePt t="139924" x="4933950" y="2863850"/>
          <p14:tracePt t="139938" x="4965700" y="2851150"/>
          <p14:tracePt t="139955" x="4984750" y="2838450"/>
          <p14:tracePt t="139972" x="4997450" y="2832100"/>
          <p14:tracePt t="139988" x="5003800" y="2832100"/>
          <p14:tracePt t="140005" x="5022850" y="2832100"/>
          <p14:tracePt t="140021" x="5035550" y="2832100"/>
          <p14:tracePt t="140038" x="5073650" y="2825750"/>
          <p14:tracePt t="140055" x="5111750" y="2825750"/>
          <p14:tracePt t="140071" x="5124450" y="2819400"/>
          <p14:tracePt t="140088" x="5130800" y="2813050"/>
          <p14:tracePt t="140121" x="5137150" y="2813050"/>
          <p14:tracePt t="140155" x="5143500" y="2813050"/>
          <p14:tracePt t="140164" x="5162550" y="2806700"/>
          <p14:tracePt t="140180" x="5168900" y="2806700"/>
          <p14:tracePt t="140196" x="5175250" y="2800350"/>
          <p14:tracePt t="140228" x="5181600" y="2800350"/>
          <p14:tracePt t="140244" x="5187950" y="2800350"/>
          <p14:tracePt t="140260" x="5200650" y="2800350"/>
          <p14:tracePt t="140292" x="5207000" y="2800350"/>
          <p14:tracePt t="140700" x="5213350" y="2794000"/>
          <p14:tracePt t="140820" x="5219700" y="2787650"/>
          <p14:tracePt t="140852" x="5226050" y="2781300"/>
          <p14:tracePt t="140884" x="5232400" y="2774950"/>
          <p14:tracePt t="140891" x="5238750" y="2768600"/>
          <p14:tracePt t="141028" x="5245100" y="2768600"/>
          <p14:tracePt t="141068" x="5251450" y="2768600"/>
          <p14:tracePt t="141139" x="5264150" y="2768600"/>
          <p14:tracePt t="141203" x="5270500" y="2768600"/>
          <p14:tracePt t="141236" x="5276850" y="2768600"/>
          <p14:tracePt t="141500" x="5283200" y="2768600"/>
          <p14:tracePt t="141508" x="5302250" y="2768600"/>
          <p14:tracePt t="141516" x="5308600" y="2768600"/>
          <p14:tracePt t="141531" x="5314950" y="2768600"/>
          <p14:tracePt t="141548" x="5321300" y="2768600"/>
          <p14:tracePt t="141564" x="5340350" y="2762250"/>
          <p14:tracePt t="141596" x="5346700" y="2762250"/>
          <p14:tracePt t="141612" x="5353050" y="2762250"/>
          <p14:tracePt t="141892" x="5365750" y="2762250"/>
          <p14:tracePt t="142036" x="5372100" y="2762250"/>
          <p14:tracePt t="142092" x="5378450" y="2762250"/>
          <p14:tracePt t="142300" x="5384800" y="2762250"/>
          <p14:tracePt t="142316" x="5403850" y="2762250"/>
          <p14:tracePt t="142324" x="5410200" y="2762250"/>
          <p14:tracePt t="142340" x="5416550" y="2762250"/>
          <p14:tracePt t="142353" x="5422900" y="2762250"/>
          <p14:tracePt t="142369" x="5441950" y="2762250"/>
          <p14:tracePt t="142387" x="5473700" y="2762250"/>
          <p14:tracePt t="142403" x="5505450" y="2762250"/>
          <p14:tracePt t="142419" x="5524500" y="2755900"/>
          <p14:tracePt t="142436" x="5543550" y="2755900"/>
          <p14:tracePt t="142453" x="5556250" y="2755900"/>
          <p14:tracePt t="142469" x="5562600" y="2755900"/>
          <p14:tracePt t="142486" x="5575300" y="2755900"/>
          <p14:tracePt t="142636" x="5581650" y="2755900"/>
          <p14:tracePt t="142692" x="5588000" y="2755900"/>
          <p14:tracePt t="142708" x="5594350" y="2755900"/>
          <p14:tracePt t="142716" x="5607050" y="2755900"/>
          <p14:tracePt t="142748" x="5613400" y="2755900"/>
          <p14:tracePt t="142756" x="5619750" y="2755900"/>
          <p14:tracePt t="142772" x="5645150" y="2755900"/>
          <p14:tracePt t="142876" x="5651500" y="2755900"/>
          <p14:tracePt t="142948" x="5657850" y="2755900"/>
          <p14:tracePt t="142964" x="5664200" y="2755900"/>
          <p14:tracePt t="142973" x="5670550" y="2762250"/>
          <p14:tracePt t="143004" x="5676900" y="2762250"/>
          <p14:tracePt t="143013" x="5683250" y="2762250"/>
          <p14:tracePt t="143028" x="5689600" y="2762250"/>
          <p14:tracePt t="143044" x="5702300" y="2774950"/>
          <p14:tracePt t="143060" x="5708650" y="2774950"/>
          <p14:tracePt t="143069" x="5715000" y="2781300"/>
          <p14:tracePt t="143086" x="5721350" y="2781300"/>
          <p14:tracePt t="143102" x="5727700" y="2781300"/>
          <p14:tracePt t="143119" x="5746750" y="2781300"/>
          <p14:tracePt t="143136" x="5753100" y="2781300"/>
          <p14:tracePt t="143172" x="5759450" y="2781300"/>
          <p14:tracePt t="143189" x="5765800" y="2781300"/>
          <p14:tracePt t="143205" x="5791200" y="2787650"/>
          <p14:tracePt t="143252" x="5797550" y="2787650"/>
          <p14:tracePt t="143292" x="5816600" y="2787650"/>
          <p14:tracePt t="143300" x="5822950" y="2787650"/>
          <p14:tracePt t="143332" x="5829300" y="2787650"/>
          <p14:tracePt t="143364" x="5835650" y="2787650"/>
          <p14:tracePt t="143620" x="5848350" y="2787650"/>
          <p14:tracePt t="143676" x="5861050" y="2787650"/>
          <p14:tracePt t="143748" x="5867400" y="2787650"/>
          <p14:tracePt t="143764" x="5886450" y="2787650"/>
          <p14:tracePt t="143812" x="5892800" y="2787650"/>
          <p14:tracePt t="144076" x="5899150" y="2787650"/>
          <p14:tracePt t="144348" x="5905500" y="2787650"/>
          <p14:tracePt t="144380" x="5911850" y="2794000"/>
          <p14:tracePt t="144388" x="5918200" y="2794000"/>
          <p14:tracePt t="144460" x="5924550" y="2800350"/>
          <p14:tracePt t="144492" x="5930900" y="2806700"/>
          <p14:tracePt t="144532" x="5937250" y="2813050"/>
          <p14:tracePt t="144580" x="5943600" y="2819400"/>
          <p14:tracePt t="144652" x="5949950" y="2819400"/>
          <p14:tracePt t="144917" x="5956300" y="2819400"/>
          <p14:tracePt t="145044" x="5962650" y="2819400"/>
          <p14:tracePt t="145053" x="5969000" y="2819400"/>
          <p14:tracePt t="145060" x="5975350" y="2819400"/>
          <p14:tracePt t="145076" x="5981700" y="2813050"/>
          <p14:tracePt t="145116" x="5988050" y="2813050"/>
          <p14:tracePt t="145124" x="5994400" y="2813050"/>
          <p14:tracePt t="145140" x="6000750" y="2806700"/>
          <p14:tracePt t="145150" x="6007100" y="2800350"/>
          <p14:tracePt t="145204" x="6013450" y="2800350"/>
          <p14:tracePt t="145268" x="6019800" y="2800350"/>
          <p14:tracePt t="145300" x="6026150" y="2800350"/>
          <p14:tracePt t="145308" x="6032500" y="2794000"/>
          <p14:tracePt t="145380" x="6038850" y="2787650"/>
          <p14:tracePt t="145421" x="6045200" y="2781300"/>
          <p14:tracePt t="145484" x="6051550" y="2781300"/>
          <p14:tracePt t="145500" x="6057900" y="2781300"/>
          <p14:tracePt t="145812" x="6057900" y="2787650"/>
          <p14:tracePt t="146420" x="6064250" y="2794000"/>
          <p14:tracePt t="146428" x="6102350" y="2794000"/>
          <p14:tracePt t="146436" x="6134100" y="2800350"/>
          <p14:tracePt t="146449" x="6153150" y="2813050"/>
          <p14:tracePt t="146466" x="6235700" y="2838450"/>
          <p14:tracePt t="146483" x="6299200" y="2863850"/>
          <p14:tracePt t="146486" x="6324600" y="2876550"/>
          <p14:tracePt t="146499" x="6394450" y="2882900"/>
          <p14:tracePt t="146516" x="6419850" y="2901950"/>
          <p14:tracePt t="146532" x="6445250" y="2908300"/>
          <p14:tracePt t="146549" x="6477000" y="2908300"/>
          <p14:tracePt t="146566" x="6508750" y="2914650"/>
          <p14:tracePt t="146583" x="6521450" y="2914650"/>
          <p14:tracePt t="146599" x="6553200" y="2914650"/>
          <p14:tracePt t="146616" x="6584950" y="2921000"/>
          <p14:tracePt t="146633" x="6597650" y="2921000"/>
          <p14:tracePt t="146649" x="6623050" y="2921000"/>
          <p14:tracePt t="146666" x="6635750" y="2940050"/>
          <p14:tracePt t="146699" x="6661150" y="2946400"/>
          <p14:tracePt t="146717" x="6667500" y="2952750"/>
          <p14:tracePt t="146757" x="6673850" y="2971800"/>
          <p14:tracePt t="146764" x="6692900" y="2984500"/>
          <p14:tracePt t="146773" x="6699250" y="2990850"/>
          <p14:tracePt t="146813" x="6705600" y="2997200"/>
          <p14:tracePt t="146821" x="6711950" y="3009900"/>
          <p14:tracePt t="146829" x="6711950" y="3016250"/>
          <p14:tracePt t="146861" x="6718300" y="3022600"/>
          <p14:tracePt t="146869" x="6718300" y="3048000"/>
          <p14:tracePt t="146916" x="6718300" y="3054350"/>
          <p14:tracePt t="146925" x="6699250" y="3067050"/>
          <p14:tracePt t="146932" x="6692900" y="3079750"/>
          <p14:tracePt t="146965" x="6705600" y="3073400"/>
          <p14:tracePt t="146972" x="6845300" y="2933700"/>
          <p14:tracePt t="146989" x="6826250" y="2933700"/>
          <p14:tracePt t="146999" x="6819900" y="2933700"/>
          <p14:tracePt t="147016" x="6813550" y="2933700"/>
          <p14:tracePt t="147032" x="6870700" y="2851150"/>
          <p14:tracePt t="147049" x="6877050" y="2844800"/>
          <p14:tracePt t="147085" x="6851650" y="2844800"/>
          <p14:tracePt t="147101" x="6838950" y="2825750"/>
          <p14:tracePt t="147132" x="6832600" y="2825750"/>
          <p14:tracePt t="147141" x="6807200" y="2825750"/>
          <p14:tracePt t="147149" x="6800850" y="2825750"/>
          <p14:tracePt t="147165" x="6794500" y="2825750"/>
          <p14:tracePt t="147182" x="6781800" y="2825750"/>
          <p14:tracePt t="147199" x="6775450" y="2825750"/>
          <p14:tracePt t="147215" x="6769100" y="2825750"/>
          <p14:tracePt t="147232" x="6762750" y="2825750"/>
          <p14:tracePt t="147249" x="6750050" y="2825750"/>
          <p14:tracePt t="147277" x="6743700" y="2825750"/>
          <p14:tracePt t="147293" x="6737350" y="2825750"/>
          <p14:tracePt t="147301" x="6731000" y="2825750"/>
          <p14:tracePt t="147317" x="6724650" y="2832100"/>
          <p14:tracePt t="147332" x="6718300" y="2832100"/>
          <p14:tracePt t="147349" x="6692900" y="2838450"/>
          <p14:tracePt t="147382" x="6680200" y="2838450"/>
          <p14:tracePt t="147398" x="6654800" y="2857500"/>
          <p14:tracePt t="147415" x="6635750" y="2876550"/>
          <p14:tracePt t="147432" x="6616700" y="2895600"/>
          <p14:tracePt t="147465" x="6610350" y="2901950"/>
          <p14:tracePt t="147485" x="6604000" y="2908300"/>
          <p14:tracePt t="147499" x="6597650" y="2908300"/>
          <p14:tracePt t="147515" x="6584950" y="2914650"/>
          <p14:tracePt t="147532" x="6565900" y="2914650"/>
          <p14:tracePt t="147548" x="6553200" y="2914650"/>
          <p14:tracePt t="147565" x="6521450" y="2927350"/>
          <p14:tracePt t="147582" x="6508750" y="2933700"/>
          <p14:tracePt t="147598" x="6496050" y="2933700"/>
          <p14:tracePt t="147615" x="6483350" y="2940050"/>
          <p14:tracePt t="147632" x="6457950" y="2952750"/>
          <p14:tracePt t="147665" x="6432550" y="2965450"/>
          <p14:tracePt t="147692" x="6419850" y="2971800"/>
          <p14:tracePt t="147709" x="6413500" y="2978150"/>
          <p14:tracePt t="147718" x="6400800" y="2997200"/>
          <p14:tracePt t="147748" x="6381750" y="3009900"/>
          <p14:tracePt t="147781" x="6375400" y="3016250"/>
          <p14:tracePt t="147789" x="6369050" y="3022600"/>
          <p14:tracePt t="147837" x="6343650" y="3035300"/>
          <p14:tracePt t="147844" x="6337300" y="3041650"/>
          <p14:tracePt t="147860" x="6330950" y="3048000"/>
          <p14:tracePt t="147892" x="6324600" y="3054350"/>
          <p14:tracePt t="147901" x="6311900" y="3060700"/>
          <p14:tracePt t="147917" x="6305550" y="3060700"/>
          <p14:tracePt t="147924" x="6299200" y="3060700"/>
          <p14:tracePt t="147941" x="6280150" y="3060700"/>
          <p14:tracePt t="147949" x="6273800" y="3060700"/>
          <p14:tracePt t="147965" x="6267450" y="3060700"/>
          <p14:tracePt t="147981" x="6242050" y="3060700"/>
          <p14:tracePt t="147998" x="6229350" y="3060700"/>
          <p14:tracePt t="148015" x="6210300" y="3060700"/>
          <p14:tracePt t="148031" x="6203950" y="3060700"/>
          <p14:tracePt t="148048" x="6197600" y="3060700"/>
          <p14:tracePt t="148065" x="6184900" y="3060700"/>
          <p14:tracePt t="148098" x="6165850" y="3060700"/>
          <p14:tracePt t="148115" x="6159500" y="3067050"/>
          <p14:tracePt t="148131" x="6153150" y="3073400"/>
          <p14:tracePt t="148149" x="6146800" y="3073400"/>
          <p14:tracePt t="148165" x="6140450" y="3073400"/>
          <p14:tracePt t="148189" x="6134100" y="3073400"/>
          <p14:tracePt t="148204" x="6127750" y="3073400"/>
          <p14:tracePt t="148220" x="6115050" y="3073400"/>
          <p14:tracePt t="148253" x="6108700" y="3073400"/>
          <p14:tracePt t="148261" x="6102350" y="3073400"/>
          <p14:tracePt t="148277" x="6096000" y="3073400"/>
          <p14:tracePt t="148293" x="6083300" y="3073400"/>
          <p14:tracePt t="148301" x="6076950" y="3073400"/>
          <p14:tracePt t="148349" x="6070600" y="3073400"/>
          <p14:tracePt t="148358" x="6051550" y="3079750"/>
          <p14:tracePt t="148365" x="6045200" y="3079750"/>
          <p14:tracePt t="148381" x="6038850" y="3079750"/>
          <p14:tracePt t="148398" x="6032500" y="3079750"/>
          <p14:tracePt t="148414" x="6026150" y="3079750"/>
          <p14:tracePt t="148431" x="6013450" y="3079750"/>
          <p14:tracePt t="148448" x="6007100" y="3079750"/>
          <p14:tracePt t="148469" x="6000750" y="3079750"/>
          <p14:tracePt t="148501" x="5994400" y="3079750"/>
          <p14:tracePt t="148541" x="5981700" y="3079750"/>
          <p14:tracePt t="148596" x="5962650" y="3086100"/>
          <p14:tracePt t="148677" x="5956300" y="3086100"/>
          <p14:tracePt t="148709" x="5943600" y="3086100"/>
          <p14:tracePt t="148741" x="5937250" y="3086100"/>
          <p14:tracePt t="148749" x="5930900" y="3086100"/>
          <p14:tracePt t="148765" x="5924550" y="3092450"/>
          <p14:tracePt t="148829" x="5911850" y="3092450"/>
          <p14:tracePt t="148860" x="5905500" y="3092450"/>
          <p14:tracePt t="148868" x="5899150" y="3092450"/>
          <p14:tracePt t="148884" x="5892800" y="3092450"/>
          <p14:tracePt t="148916" x="5880100" y="3092450"/>
          <p14:tracePt t="148965" x="5873750" y="3092450"/>
          <p14:tracePt t="148997" x="5867400" y="3092450"/>
          <p14:tracePt t="149029" x="5861050" y="3092450"/>
          <p14:tracePt t="149045" x="5854700" y="3092450"/>
          <p14:tracePt t="149053" x="5848350" y="3092450"/>
          <p14:tracePt t="149085" x="5842000" y="3092450"/>
          <p14:tracePt t="149133" x="5835650" y="3092450"/>
          <p14:tracePt t="149141" x="5829300" y="3098800"/>
          <p14:tracePt t="149189" x="5822950" y="3105150"/>
          <p14:tracePt t="149236" x="5816600" y="3105150"/>
          <p14:tracePt t="149341" x="5810250" y="3105150"/>
          <p14:tracePt t="149373" x="5791200" y="3111500"/>
          <p14:tracePt t="149389" x="5778500" y="3111500"/>
          <p14:tracePt t="149405" x="5772150" y="3117850"/>
          <p14:tracePt t="149421" x="5765800" y="3117850"/>
          <p14:tracePt t="149437" x="5759450" y="3117850"/>
          <p14:tracePt t="149453" x="5746750" y="3117850"/>
          <p14:tracePt t="149468" x="5740400" y="3117850"/>
          <p14:tracePt t="149500" x="5734050" y="3117850"/>
          <p14:tracePt t="149509" x="5727700" y="3117850"/>
          <p14:tracePt t="149541" x="5708650" y="3117850"/>
          <p14:tracePt t="149550" x="5702300" y="3117850"/>
          <p14:tracePt t="149557" x="5695950" y="3117850"/>
          <p14:tracePt t="149565" x="5689600" y="3117850"/>
          <p14:tracePt t="149581" x="5670550" y="3117850"/>
          <p14:tracePt t="149621" x="5664200" y="3117850"/>
          <p14:tracePt t="149629" x="5657850" y="3117850"/>
          <p14:tracePt t="149645" x="5645150" y="3117850"/>
          <p14:tracePt t="149653" x="5638800" y="3117850"/>
          <p14:tracePt t="149663" x="5632450" y="3117850"/>
          <p14:tracePt t="149680" x="5626100" y="3117850"/>
          <p14:tracePt t="149696" x="5607050" y="3117850"/>
          <p14:tracePt t="149725" x="5600700" y="3117850"/>
          <p14:tracePt t="149757" x="5594350" y="3117850"/>
          <p14:tracePt t="149773" x="5588000" y="3117850"/>
          <p14:tracePt t="149805" x="5575300" y="3117850"/>
          <p14:tracePt t="149821" x="5568950" y="3117850"/>
          <p14:tracePt t="149869" x="5562600" y="3117850"/>
          <p14:tracePt t="149877" x="5556250" y="3117850"/>
          <p14:tracePt t="149909" x="5537200" y="3117850"/>
          <p14:tracePt t="149917" x="5530850" y="3111500"/>
          <p14:tracePt t="149949" x="5524500" y="3111500"/>
          <p14:tracePt t="149957" x="5505450" y="3111500"/>
          <p14:tracePt t="149966" x="5499100" y="3111500"/>
          <p14:tracePt t="149980" x="5486400" y="3117850"/>
          <p14:tracePt t="149996" x="5473700" y="3117850"/>
          <p14:tracePt t="150013" x="5454650" y="3117850"/>
          <p14:tracePt t="150029" x="5435600" y="3124200"/>
          <p14:tracePt t="150046" x="5422900" y="3124200"/>
          <p14:tracePt t="150063" x="5391150" y="3124200"/>
          <p14:tracePt t="150079" x="5372100" y="3143250"/>
          <p14:tracePt t="150096" x="5334000" y="3143250"/>
          <p14:tracePt t="150113" x="5308600" y="3149600"/>
          <p14:tracePt t="150130" x="5283200" y="3155950"/>
          <p14:tracePt t="150146" x="5251450" y="3206750"/>
          <p14:tracePt t="150163" x="5226050" y="3213100"/>
          <p14:tracePt t="150180" x="5168900" y="3213100"/>
          <p14:tracePt t="150196" x="5130800" y="3213100"/>
          <p14:tracePt t="150213" x="5105400" y="3213100"/>
          <p14:tracePt t="150229" x="5067300" y="3213100"/>
          <p14:tracePt t="150246" x="5035550" y="3225800"/>
          <p14:tracePt t="150263" x="5010150" y="3225800"/>
          <p14:tracePt t="150279" x="4984750" y="3225800"/>
          <p14:tracePt t="150296" x="4972050" y="3225800"/>
          <p14:tracePt t="150313" x="4959350" y="3225800"/>
          <p14:tracePt t="150329" x="4940300" y="3225800"/>
          <p14:tracePt t="150346" x="4914900" y="3225800"/>
          <p14:tracePt t="150363" x="4895850" y="3232150"/>
          <p14:tracePt t="150380" x="4864100" y="3244850"/>
          <p14:tracePt t="150396" x="4845050" y="3244850"/>
          <p14:tracePt t="150413" x="4838700" y="3244850"/>
          <p14:tracePt t="150429" x="4826000" y="3232150"/>
          <p14:tracePt t="150446" x="4806950" y="3232150"/>
          <p14:tracePt t="150463" x="4794250" y="3232150"/>
          <p14:tracePt t="150479" x="4768850" y="3225800"/>
          <p14:tracePt t="150496" x="4762500" y="3225800"/>
          <p14:tracePt t="150517" x="4737100" y="3225800"/>
          <p14:tracePt t="150529" x="4730750" y="3219450"/>
          <p14:tracePt t="150546" x="4724400" y="3219450"/>
          <p14:tracePt t="150562" x="4711700" y="3219450"/>
          <p14:tracePt t="150589" x="4705350" y="3219450"/>
          <p14:tracePt t="150597" x="4699000" y="3219450"/>
          <p14:tracePt t="150612" x="4673600" y="3219450"/>
          <p14:tracePt t="150646" x="4648200" y="3213100"/>
          <p14:tracePt t="150662" x="4635500" y="3213100"/>
          <p14:tracePt t="150679" x="4629150" y="3213100"/>
          <p14:tracePt t="150696" x="4622800" y="3213100"/>
          <p14:tracePt t="150712" x="4603750" y="3213100"/>
          <p14:tracePt t="150729" x="4591050" y="3213100"/>
          <p14:tracePt t="150746" x="4578350" y="3194050"/>
          <p14:tracePt t="150762" x="4565650" y="3194050"/>
          <p14:tracePt t="150779" x="4552950" y="3187700"/>
          <p14:tracePt t="150796" x="4514850" y="3181350"/>
          <p14:tracePt t="150812" x="4502150" y="3181350"/>
          <p14:tracePt t="150829" x="4489450" y="3181350"/>
          <p14:tracePt t="150845" x="4457700" y="3181350"/>
          <p14:tracePt t="150862" x="4445000" y="3181350"/>
          <p14:tracePt t="150879" x="4406900" y="3181350"/>
          <p14:tracePt t="150896" x="4387850" y="3181350"/>
          <p14:tracePt t="150912" x="4362450" y="3181350"/>
          <p14:tracePt t="150929" x="4337050" y="3175000"/>
          <p14:tracePt t="150945" x="4318000" y="3175000"/>
          <p14:tracePt t="150962" x="4305300" y="3175000"/>
          <p14:tracePt t="150979" x="4286250" y="3175000"/>
          <p14:tracePt t="150995" x="4273550" y="3175000"/>
          <p14:tracePt t="151012" x="4260850" y="3175000"/>
          <p14:tracePt t="151029" x="4241800" y="3175000"/>
          <p14:tracePt t="151045" x="4229100" y="3175000"/>
          <p14:tracePt t="151062" x="4216400" y="3175000"/>
          <p14:tracePt t="151079" x="4203700" y="3175000"/>
          <p14:tracePt t="151095" x="4191000" y="3175000"/>
          <p14:tracePt t="151112" x="4171950" y="3175000"/>
          <p14:tracePt t="151129" x="4146550" y="3175000"/>
          <p14:tracePt t="151145" x="4133850" y="3175000"/>
          <p14:tracePt t="151162" x="4121150" y="3175000"/>
          <p14:tracePt t="151179" x="4114800" y="3175000"/>
          <p14:tracePt t="151195" x="4108450" y="3175000"/>
          <p14:tracePt t="151212" x="4089400" y="3175000"/>
          <p14:tracePt t="151228" x="4070350" y="3162300"/>
          <p14:tracePt t="151262" x="4064000" y="3162300"/>
          <p14:tracePt t="151278" x="4038600" y="3155950"/>
          <p14:tracePt t="151295" x="4025900" y="3143250"/>
          <p14:tracePt t="151312" x="4019550" y="3143250"/>
          <p14:tracePt t="151328" x="4013200" y="3143250"/>
          <p14:tracePt t="151362" x="3994150" y="3136900"/>
          <p14:tracePt t="151378" x="3981450" y="3136900"/>
          <p14:tracePt t="151406" x="3975100" y="3136900"/>
          <p14:tracePt t="151421" x="3968750" y="3136900"/>
          <p14:tracePt t="151454" x="3962400" y="3136900"/>
          <p14:tracePt t="151461" x="3949700" y="3136900"/>
          <p14:tracePt t="151469" x="3943350" y="3136900"/>
          <p14:tracePt t="151501" x="3937000" y="3136900"/>
          <p14:tracePt t="151509" x="3930650" y="3136900"/>
          <p14:tracePt t="151525" x="3911600" y="3136900"/>
          <p14:tracePt t="151557" x="3905250" y="3124200"/>
          <p14:tracePt t="151565" x="3898900" y="3117850"/>
          <p14:tracePt t="151582" x="3892550" y="3117850"/>
          <p14:tracePt t="151598" x="3879850" y="3117850"/>
          <p14:tracePt t="151613" x="3873500" y="3117850"/>
          <p14:tracePt t="151629" x="3867150" y="3117850"/>
          <p14:tracePt t="151637" x="3860800" y="3117850"/>
          <p14:tracePt t="151645" x="3848100" y="3117850"/>
          <p14:tracePt t="151661" x="3841750" y="3117850"/>
          <p14:tracePt t="151678" x="3835400" y="3117850"/>
          <p14:tracePt t="151695" x="3829050" y="3117850"/>
          <p14:tracePt t="151718" x="3816350" y="3117850"/>
          <p14:tracePt t="151757" x="3803650" y="3117850"/>
          <p14:tracePt t="151773" x="3797300" y="3117850"/>
          <p14:tracePt t="151821" x="3790950" y="3111500"/>
          <p14:tracePt t="151893" x="3778250" y="3111500"/>
          <p14:tracePt t="151925" x="3771900" y="3111500"/>
          <p14:tracePt t="151941" x="3765550" y="3111500"/>
          <p14:tracePt t="151973" x="3759200" y="3111500"/>
          <p14:tracePt t="151982" x="3746500" y="3111500"/>
          <p14:tracePt t="151989" x="3740150" y="3111500"/>
          <p14:tracePt t="152005" x="3733800" y="3111500"/>
          <p14:tracePt t="152037" x="3727450" y="3105150"/>
          <p14:tracePt t="152069" x="3721100" y="3098800"/>
          <p14:tracePt t="152077" x="3714750" y="3092450"/>
          <p14:tracePt t="152133" x="3702050" y="3092450"/>
          <p14:tracePt t="152213" x="3695700" y="3092450"/>
          <p14:tracePt t="152269" x="3676650" y="3092450"/>
          <p14:tracePt t="152285" x="3670300" y="3092450"/>
          <p14:tracePt t="152293" x="3663950" y="3098800"/>
          <p14:tracePt t="152357" x="3657600" y="3105150"/>
          <p14:tracePt t="152429" x="3644900" y="3105150"/>
          <p14:tracePt t="152469" x="3638550" y="3105150"/>
          <p14:tracePt t="152477" x="3632200" y="3105150"/>
          <p14:tracePt t="152509" x="3625850" y="3105150"/>
          <p14:tracePt t="152525" x="3613150" y="3105150"/>
          <p14:tracePt t="152541" x="3606800" y="3105150"/>
          <p14:tracePt t="152589" x="3600450" y="3105150"/>
          <p14:tracePt t="152598" x="3594100" y="3105150"/>
          <p14:tracePt t="152637" x="3581400" y="3105150"/>
          <p14:tracePt t="152669" x="3562350" y="3111500"/>
          <p14:tracePt t="152685" x="3556000" y="3117850"/>
          <p14:tracePt t="152813" x="3543300" y="3117850"/>
          <p14:tracePt t="152870" x="3536950" y="3117850"/>
          <p14:tracePt t="152925" x="3530600" y="3117850"/>
          <p14:tracePt t="153037" x="3524250" y="3117850"/>
          <p14:tracePt t="153134" x="3511550" y="3117850"/>
          <p14:tracePt t="153141" x="3505200" y="3117850"/>
          <p14:tracePt t="153173" x="3498850" y="3117850"/>
          <p14:tracePt t="153205" x="3492500" y="3117850"/>
          <p14:tracePt t="153214" x="3479800" y="3117850"/>
          <p14:tracePt t="153245" x="3473450" y="3117850"/>
          <p14:tracePt t="153253" x="3454400" y="3117850"/>
          <p14:tracePt t="153309" x="3441700" y="3117850"/>
          <p14:tracePt t="153325" x="3435350" y="3117850"/>
          <p14:tracePt t="153342" x="3429000" y="3117850"/>
          <p14:tracePt t="153349" x="3422650" y="3111500"/>
          <p14:tracePt t="153381" x="3409950" y="3111500"/>
          <p14:tracePt t="153389" x="3403600" y="3105150"/>
          <p14:tracePt t="153421" x="3397250" y="3098800"/>
          <p14:tracePt t="153430" x="3390900" y="3092450"/>
          <p14:tracePt t="153461" x="3371850" y="3086100"/>
          <p14:tracePt t="153477" x="3365500" y="3086100"/>
          <p14:tracePt t="153549" x="3359150" y="3086100"/>
          <p14:tracePt t="153677" x="3352800" y="3086100"/>
          <p14:tracePt t="153749" x="3346450" y="3086100"/>
          <p14:tracePt t="153822" x="3340100" y="3092450"/>
          <p14:tracePt t="153885" x="3333750" y="3098800"/>
          <p14:tracePt t="154213" x="3327400" y="3098800"/>
          <p14:tracePt t="154310" x="3321050" y="3098800"/>
          <p14:tracePt t="154446" x="3308350" y="3098800"/>
          <p14:tracePt t="154486" x="3295650" y="3105150"/>
          <p14:tracePt t="154565" x="3289300" y="3105150"/>
          <p14:tracePt t="154606" x="3270250" y="3105150"/>
          <p14:tracePt t="154646" x="3263900" y="3105150"/>
          <p14:tracePt t="154677" x="3257550" y="3105150"/>
          <p14:tracePt t="154693" x="3251200" y="3105150"/>
          <p14:tracePt t="154733" x="3232150" y="3105150"/>
          <p14:tracePt t="154845" x="3225800" y="3105150"/>
          <p14:tracePt t="154893" x="3219450" y="3105150"/>
          <p14:tracePt t="154950" x="3206750" y="3105150"/>
          <p14:tracePt t="155205" x="3187700" y="3105150"/>
          <p14:tracePt t="155221" x="3181350" y="3105150"/>
          <p14:tracePt t="155254" x="3168650" y="3105150"/>
          <p14:tracePt t="155942" x="3162300" y="3111500"/>
          <p14:tracePt t="155958" x="3162300" y="3117850"/>
          <p14:tracePt t="155990" x="3162300" y="3130550"/>
          <p14:tracePt t="155998" x="3162300" y="3149600"/>
          <p14:tracePt t="156008" x="3175000" y="3162300"/>
          <p14:tracePt t="156024" x="3181350" y="3181350"/>
          <p14:tracePt t="156054" x="3181350" y="3187700"/>
          <p14:tracePt t="156070" x="3187700" y="3194050"/>
          <p14:tracePt t="156102" x="3194050" y="3200400"/>
          <p14:tracePt t="156150" x="3200400" y="3206750"/>
          <p14:tracePt t="156205" x="3206750" y="3219450"/>
          <p14:tracePt t="156254" x="3206750" y="3225800"/>
          <p14:tracePt t="156262" x="3206750" y="3232150"/>
          <p14:tracePt t="156302" x="3206750" y="3238500"/>
          <p14:tracePt t="156311" x="3213100" y="3251200"/>
          <p14:tracePt t="156438" x="3213100" y="3257550"/>
          <p14:tracePt t="156517" x="3213100" y="3263900"/>
          <p14:tracePt t="156550" x="3206750" y="3263900"/>
          <p14:tracePt t="156558" x="3200400" y="3257550"/>
          <p14:tracePt t="156574" x="3194050" y="3251200"/>
          <p14:tracePt t="156590" x="3187700" y="3244850"/>
          <p14:tracePt t="156606" x="3181350" y="3238500"/>
          <p14:tracePt t="156614" x="3181350" y="3232150"/>
          <p14:tracePt t="156662" x="3168650" y="3219450"/>
          <p14:tracePt t="156702" x="3162300" y="3213100"/>
          <p14:tracePt t="156742" x="3155950" y="3206750"/>
          <p14:tracePt t="157487" x="3149600" y="3200400"/>
          <p14:tracePt t="158086" x="3143250" y="3194050"/>
          <p14:tracePt t="160158" x="3136900" y="3187700"/>
          <p14:tracePt t="160526" x="3143250" y="3181350"/>
          <p14:tracePt t="160558" x="3155950" y="3181350"/>
          <p14:tracePt t="160638" x="3162300" y="3181350"/>
          <p14:tracePt t="160950" x="3162300" y="3175000"/>
          <p14:tracePt t="160959" x="3162300" y="3168650"/>
          <p14:tracePt t="160991" x="3162300" y="3162300"/>
          <p14:tracePt t="160998" x="3168650" y="3149600"/>
          <p14:tracePt t="161031" x="3175000" y="3143250"/>
          <p14:tracePt t="161246" x="3181350" y="3136900"/>
          <p14:tracePt t="161286" x="3187700" y="3124200"/>
          <p14:tracePt t="161295" x="3194050" y="3124200"/>
          <p14:tracePt t="161326" x="3200400" y="3124200"/>
          <p14:tracePt t="161342" x="3206750" y="3124200"/>
          <p14:tracePt t="161383" x="3219450" y="3124200"/>
          <p14:tracePt t="161422" x="3225800" y="3124200"/>
          <p14:tracePt t="161622" x="3232150" y="3124200"/>
          <p14:tracePt t="161639" x="3238500" y="3124200"/>
          <p14:tracePt t="161687" x="3251200" y="3124200"/>
          <p14:tracePt t="161695" x="3263900" y="3124200"/>
          <p14:tracePt t="161711" x="3270250" y="3117850"/>
          <p14:tracePt t="161759" x="3276600" y="3117850"/>
          <p14:tracePt t="161894" x="3282950" y="3111500"/>
          <p14:tracePt t="161959" x="3282950" y="3105150"/>
          <p14:tracePt t="162007" x="3282950" y="3098800"/>
          <p14:tracePt t="162078" x="3282950" y="3092450"/>
          <p14:tracePt t="162110" x="3289300" y="3079750"/>
          <p14:tracePt t="162127" x="3295650" y="3079750"/>
          <p14:tracePt t="162206" x="3302000" y="3073400"/>
          <p14:tracePt t="162327" x="3302000" y="3067050"/>
          <p14:tracePt t="162927" x="3308350" y="3054350"/>
          <p14:tracePt t="162967" x="3308350" y="3035300"/>
          <p14:tracePt t="163511" x="3308350" y="3028950"/>
          <p14:tracePt t="163743" x="3302000" y="3028950"/>
          <p14:tracePt t="163871" x="3295650" y="3028950"/>
          <p14:tracePt t="164111" x="3289300" y="3028950"/>
          <p14:tracePt t="164119" x="3276600" y="3028950"/>
          <p14:tracePt t="164159" x="3270250" y="3028950"/>
          <p14:tracePt t="164375" x="3263900" y="3028950"/>
          <p14:tracePt t="164743" x="3238500" y="3022600"/>
          <p14:tracePt t="164775" x="3232150" y="3022600"/>
          <p14:tracePt t="164807" x="3225800" y="3022600"/>
          <p14:tracePt t="164847" x="3219450" y="3022600"/>
          <p14:tracePt t="165047" x="3206750" y="3022600"/>
          <p14:tracePt t="165079" x="3200400" y="3022600"/>
          <p14:tracePt t="165119" x="3194050" y="3022600"/>
          <p14:tracePt t="165351" x="3187700" y="3022600"/>
          <p14:tracePt t="165383" x="3181350" y="3022600"/>
          <p14:tracePt t="165391" x="3175000" y="3022600"/>
          <p14:tracePt t="165503" x="3168650" y="3022600"/>
          <p14:tracePt t="165823" x="3162300" y="3022600"/>
          <p14:tracePt t="166175" x="3155950" y="3022600"/>
          <p14:tracePt t="166231" x="3149600" y="3022600"/>
          <p14:tracePt t="167344" x="3149600" y="3016250"/>
          <p14:tracePt t="167535" x="3143250" y="3009900"/>
          <p14:tracePt t="170808" x="3136900" y="3009900"/>
          <p14:tracePt t="170816" x="3130550" y="3009900"/>
          <p14:tracePt t="171207" x="3117850" y="3009900"/>
          <p14:tracePt t="171464" x="3105150" y="3009900"/>
          <p14:tracePt t="172215" x="3098800" y="3009900"/>
          <p14:tracePt t="172287" x="3092450" y="3009900"/>
          <p14:tracePt t="172519" x="3079750" y="3028950"/>
          <p14:tracePt t="172583" x="3073400" y="3028950"/>
          <p14:tracePt t="173840" x="3079750" y="3022600"/>
          <p14:tracePt t="176000" x="3073400" y="3022600"/>
          <p14:tracePt t="176009" x="3054350" y="3022600"/>
          <p14:tracePt t="176016" x="3048000" y="3003550"/>
          <p14:tracePt t="176025" x="3048000" y="2997200"/>
          <p14:tracePt t="176040" x="3041650" y="2978150"/>
          <p14:tracePt t="176057" x="3016250" y="2946400"/>
          <p14:tracePt t="176074" x="3009900" y="2940050"/>
          <p14:tracePt t="176090" x="2997200" y="2927350"/>
          <p14:tracePt t="176129" x="2990850" y="2927350"/>
          <p14:tracePt t="176337" x="2997200" y="2927350"/>
          <p14:tracePt t="176369" x="2997200" y="2933700"/>
          <p14:tracePt t="176409" x="2997200" y="2946400"/>
          <p14:tracePt t="176449" x="2990850" y="2959100"/>
          <p14:tracePt t="176561" x="2984500" y="2965450"/>
          <p14:tracePt t="177505" x="2984500" y="2984500"/>
          <p14:tracePt t="177769" x="2984500" y="2990850"/>
          <p14:tracePt t="178169" x="2984500" y="2997200"/>
          <p14:tracePt t="178289" x="2978150" y="3009900"/>
          <p14:tracePt t="178568" x="2978150" y="3016250"/>
          <p14:tracePt t="178713" x="2978150" y="3022600"/>
          <p14:tracePt t="179465" x="2978150" y="3028950"/>
          <p14:tracePt t="180625" x="2971800" y="3035300"/>
          <p14:tracePt t="181041" x="2965450" y="3035300"/>
          <p14:tracePt t="181145" x="2959100" y="3035300"/>
          <p14:tracePt t="181521" x="2946400" y="3035300"/>
          <p14:tracePt t="182314" x="2940050" y="3035300"/>
          <p14:tracePt t="182322" x="2927350" y="3035300"/>
          <p14:tracePt t="182569" x="2940050" y="3035300"/>
          <p14:tracePt t="182578" x="2952750" y="3041650"/>
          <p14:tracePt t="182610" x="2959100" y="3041650"/>
          <p14:tracePt t="182617" x="2965450" y="3041650"/>
          <p14:tracePt t="182633" x="2978150" y="3041650"/>
          <p14:tracePt t="182641" x="2984500" y="3048000"/>
          <p14:tracePt t="182657" x="2990850" y="3054350"/>
          <p14:tracePt t="182668" x="2997200" y="3060700"/>
          <p14:tracePt t="182685" x="3009900" y="3067050"/>
          <p14:tracePt t="182701" x="3028950" y="3073400"/>
          <p14:tracePt t="182718" x="3054350" y="3073400"/>
          <p14:tracePt t="182735" x="3067050" y="3073400"/>
          <p14:tracePt t="182751" x="3098800" y="3073400"/>
          <p14:tracePt t="182769" x="3187700" y="3111500"/>
          <p14:tracePt t="182785" x="3232150" y="3111500"/>
          <p14:tracePt t="182801" x="3270250" y="3111500"/>
          <p14:tracePt t="182818" x="3289300" y="3111500"/>
          <p14:tracePt t="182835" x="3295650" y="3111500"/>
          <p14:tracePt t="182851" x="3340100" y="3111500"/>
          <p14:tracePt t="182868" x="3378200" y="3111500"/>
          <p14:tracePt t="182885" x="3409950" y="3117850"/>
          <p14:tracePt t="182901" x="3435350" y="3117850"/>
          <p14:tracePt t="182918" x="3448050" y="3130550"/>
          <p14:tracePt t="182935" x="3454400" y="3130550"/>
          <p14:tracePt t="182951" x="3479800" y="3130550"/>
          <p14:tracePt t="182969" x="3517900" y="3143250"/>
          <p14:tracePt t="182985" x="3536950" y="3149600"/>
          <p14:tracePt t="183001" x="3549650" y="3149600"/>
          <p14:tracePt t="183018" x="3568700" y="3149600"/>
          <p14:tracePt t="183034" x="3581400" y="3149600"/>
          <p14:tracePt t="183051" x="3606800" y="3155950"/>
          <p14:tracePt t="183068" x="3619500" y="3155950"/>
          <p14:tracePt t="183084" x="3625850" y="3155950"/>
          <p14:tracePt t="183101" x="3644900" y="3155950"/>
          <p14:tracePt t="183118" x="3657600" y="3155950"/>
          <p14:tracePt t="183134" x="3676650" y="3155950"/>
          <p14:tracePt t="183168" x="3689350" y="3155950"/>
          <p14:tracePt t="183184" x="3752850" y="3155950"/>
          <p14:tracePt t="183201" x="3797300" y="3155950"/>
          <p14:tracePt t="183218" x="3867150" y="3155950"/>
          <p14:tracePt t="183234" x="3962400" y="3149600"/>
          <p14:tracePt t="183251" x="4076700" y="3130550"/>
          <p14:tracePt t="183268" x="4184650" y="3130550"/>
          <p14:tracePt t="183284" x="4298950" y="3130550"/>
          <p14:tracePt t="183301" x="4375150" y="3130550"/>
          <p14:tracePt t="183318" x="4425950" y="3130550"/>
          <p14:tracePt t="183334" x="4546600" y="3130550"/>
          <p14:tracePt t="183351" x="4806950" y="3130550"/>
          <p14:tracePt t="183368" x="5010150" y="3041650"/>
          <p14:tracePt t="183384" x="5118100" y="2997200"/>
          <p14:tracePt t="183849" x="5105400" y="3003550"/>
          <p14:tracePt t="183857" x="5060950" y="3022600"/>
          <p14:tracePt t="183867" x="5041900" y="3048000"/>
          <p14:tracePt t="183884" x="4965700" y="3086100"/>
          <p14:tracePt t="183900" x="4876800" y="3117850"/>
          <p14:tracePt t="183917" x="4857750" y="3130550"/>
          <p14:tracePt t="183934" x="4832350" y="3149600"/>
          <p14:tracePt t="183950" x="4832350" y="3162300"/>
          <p14:tracePt t="183967" x="4832350" y="3168650"/>
          <p14:tracePt t="183984" x="4826000" y="3181350"/>
          <p14:tracePt t="184000" x="4826000" y="3194050"/>
          <p14:tracePt t="184018" x="4819650" y="3200400"/>
          <p14:tracePt t="184034" x="4806950" y="3213100"/>
          <p14:tracePt t="184105" x="4800600" y="3213100"/>
          <p14:tracePt t="184905" x="4775200" y="3213100"/>
          <p14:tracePt t="184913" x="4749800" y="3213100"/>
          <p14:tracePt t="184922" x="4730750" y="3213100"/>
          <p14:tracePt t="184933" x="4711700" y="3213100"/>
          <p14:tracePt t="184949" x="4699000" y="3213100"/>
          <p14:tracePt t="185594" x="4692650" y="3213100"/>
          <p14:tracePt t="185626" x="4692650" y="3206750"/>
          <p14:tracePt t="185634" x="4692650" y="3194050"/>
          <p14:tracePt t="185650" x="4692650" y="3175000"/>
          <p14:tracePt t="185658" x="4692650" y="3168650"/>
          <p14:tracePt t="185778" x="4692650" y="3162300"/>
          <p14:tracePt t="190867" x="4686300" y="3162300"/>
          <p14:tracePt t="190907" x="4679950" y="3162300"/>
          <p14:tracePt t="191075" x="4667250" y="3162300"/>
          <p14:tracePt t="191482" x="4660900" y="3162300"/>
          <p14:tracePt t="191515" x="4654550" y="3162300"/>
          <p14:tracePt t="191931" x="4648200" y="3168650"/>
          <p14:tracePt t="192243" x="4629150" y="3168650"/>
          <p14:tracePt t="192563" x="4622800" y="3168650"/>
          <p14:tracePt t="194307" x="4616450" y="3168650"/>
          <p14:tracePt t="194315" x="4610100" y="3162300"/>
          <p14:tracePt t="194331" x="4597400" y="3162300"/>
          <p14:tracePt t="194363" x="4591050" y="3162300"/>
          <p14:tracePt t="194371" x="4584700" y="3155950"/>
          <p14:tracePt t="194411" x="4578350" y="3155950"/>
          <p14:tracePt t="194419" x="4565650" y="3149600"/>
          <p14:tracePt t="194428" x="4559300" y="3143250"/>
          <p14:tracePt t="194499" x="4559300" y="3136900"/>
          <p14:tracePt t="194547" x="4559300" y="3130550"/>
          <p14:tracePt t="194891" x="4552950" y="3124200"/>
          <p14:tracePt t="194907" x="4546600" y="3111500"/>
          <p14:tracePt t="194971" x="4540250" y="3105150"/>
          <p14:tracePt t="212621" x="4540250" y="3098800"/>
          <p14:tracePt t="212637" x="4540250" y="3092450"/>
          <p14:tracePt t="212653" x="4533900" y="3086100"/>
          <p14:tracePt t="212669" x="4527550" y="3079750"/>
          <p14:tracePt t="212733" x="4527550" y="3073400"/>
          <p14:tracePt t="212749" x="4521200" y="3067050"/>
          <p14:tracePt t="212806" x="4514850" y="3060700"/>
          <p14:tracePt t="212877" x="4502150" y="3041650"/>
          <p14:tracePt t="212894" x="4495800" y="3035300"/>
          <p14:tracePt t="212925" x="4483100" y="3028950"/>
          <p14:tracePt t="213125" x="4489450" y="3041650"/>
          <p14:tracePt t="213134" x="4508500" y="3054350"/>
          <p14:tracePt t="213142" x="4514850" y="3073400"/>
          <p14:tracePt t="213158" x="4540250" y="3092450"/>
          <p14:tracePt t="213175" x="4578350" y="3124200"/>
          <p14:tracePt t="213192" x="4610100" y="3124200"/>
          <p14:tracePt t="213208" x="4641850" y="3130550"/>
          <p14:tracePt t="213225" x="4673600" y="3149600"/>
          <p14:tracePt t="213242" x="4711700" y="3155950"/>
          <p14:tracePt t="213258" x="4737100" y="3168650"/>
          <p14:tracePt t="213275" x="4794250" y="3206750"/>
          <p14:tracePt t="213292" x="4845050" y="3232150"/>
          <p14:tracePt t="213309" x="4921250" y="3251200"/>
          <p14:tracePt t="213325" x="4940300" y="3257550"/>
          <p14:tracePt t="213342" x="4965700" y="3270250"/>
          <p14:tracePt t="213358" x="4997450" y="3276600"/>
          <p14:tracePt t="213375" x="5003800" y="3282950"/>
          <p14:tracePt t="213392" x="5041900" y="3295650"/>
          <p14:tracePt t="213408" x="5067300" y="3321050"/>
          <p14:tracePt t="213425" x="5080000" y="3321050"/>
          <p14:tracePt t="213441" x="5118100" y="3333750"/>
          <p14:tracePt t="213458" x="5149850" y="3352800"/>
          <p14:tracePt t="213475" x="5156200" y="3359150"/>
          <p14:tracePt t="213491" x="5168900" y="3365500"/>
          <p14:tracePt t="213508" x="5194300" y="3365500"/>
          <p14:tracePt t="213525" x="5207000" y="3371850"/>
          <p14:tracePt t="213541" x="5238750" y="3390900"/>
          <p14:tracePt t="213558" x="5276850" y="3403600"/>
          <p14:tracePt t="213575" x="5308600" y="3409950"/>
          <p14:tracePt t="213591" x="5321300" y="3429000"/>
          <p14:tracePt t="213608" x="5353050" y="3435350"/>
          <p14:tracePt t="213625" x="5378450" y="3435350"/>
          <p14:tracePt t="213814" x="5384800" y="3435350"/>
          <p14:tracePt t="213878" x="5391150" y="3435350"/>
          <p14:tracePt t="213982" x="5397500" y="3435350"/>
          <p14:tracePt t="214030" x="5416550" y="3441700"/>
          <p14:tracePt t="214046" x="5422900" y="3448050"/>
          <p14:tracePt t="214094" x="5441950" y="3467100"/>
          <p14:tracePt t="214102" x="5448300" y="3467100"/>
          <p14:tracePt t="214110" x="5454650" y="3467100"/>
          <p14:tracePt t="214126" x="5461000" y="3467100"/>
          <p14:tracePt t="214141" x="5480050" y="3467100"/>
          <p14:tracePt t="214157" x="5486400" y="3467100"/>
          <p14:tracePt t="214174" x="5492750" y="3467100"/>
          <p14:tracePt t="214207" x="5499100" y="3467100"/>
          <p14:tracePt t="214270" x="5511800" y="3467100"/>
          <p14:tracePt t="214470" x="5518150" y="3467100"/>
          <p14:tracePt t="214662" x="5524500" y="3473450"/>
          <p14:tracePt t="214670" x="5524500" y="3479800"/>
          <p14:tracePt t="214686" x="5524500" y="3492500"/>
          <p14:tracePt t="214694" x="5524500" y="3498850"/>
          <p14:tracePt t="214711" x="5524500" y="3505200"/>
          <p14:tracePt t="214724" x="5524500" y="3511550"/>
          <p14:tracePt t="214750" x="5524500" y="3524250"/>
          <p14:tracePt t="214759" x="5518150" y="3536950"/>
          <p14:tracePt t="214798" x="5518150" y="3543300"/>
          <p14:tracePt t="214806" x="5518150" y="3562350"/>
          <p14:tracePt t="214838" x="5511800" y="3575050"/>
          <p14:tracePt t="214870" x="5511800" y="3600450"/>
          <p14:tracePt t="214885" x="5511800" y="3606800"/>
          <p14:tracePt t="214894" x="5511800" y="3613150"/>
          <p14:tracePt t="214902" x="5511800" y="3619500"/>
          <p14:tracePt t="214910" x="5505450" y="3625850"/>
          <p14:tracePt t="214950" x="5505450" y="3632200"/>
          <p14:tracePt t="214966" x="5505450" y="3638550"/>
          <p14:tracePt t="214974" x="5505450" y="3644900"/>
          <p14:tracePt t="214990" x="5499100" y="3651250"/>
          <p14:tracePt t="215006" x="5492750" y="3657600"/>
          <p14:tracePt t="215014" x="5486400" y="3670300"/>
          <p14:tracePt t="215023" x="5480050" y="3676650"/>
          <p14:tracePt t="215040" x="5480050" y="3683000"/>
          <p14:tracePt t="215057" x="5473700" y="3695700"/>
          <p14:tracePt t="215078" x="5461000" y="3708400"/>
          <p14:tracePt t="215094" x="5454650" y="3714750"/>
          <p14:tracePt t="215107" x="5448300" y="3721100"/>
          <p14:tracePt t="215123" x="5441950" y="3727450"/>
          <p14:tracePt t="215140" x="5441950" y="3733800"/>
          <p14:tracePt t="215157" x="5429250" y="3746500"/>
          <p14:tracePt t="215173" x="5422900" y="3746500"/>
          <p14:tracePt t="215207" x="5416550" y="3752850"/>
          <p14:tracePt t="215982" x="5410200" y="3752850"/>
          <p14:tracePt t="216142" x="5403850" y="3752850"/>
          <p14:tracePt t="216318" x="5403850" y="3746500"/>
          <p14:tracePt t="216398" x="5391150" y="3733800"/>
          <p14:tracePt t="216742" x="5384800" y="3727450"/>
          <p14:tracePt t="217190" x="5378450" y="3727450"/>
          <p14:tracePt t="218286" x="5365750" y="3727450"/>
          <p14:tracePt t="218302" x="5359400" y="3727450"/>
          <p14:tracePt t="219014" x="5353050" y="3727450"/>
          <p14:tracePt t="219046" x="5346700" y="3727450"/>
          <p14:tracePt t="219191" x="5340350" y="3721100"/>
          <p14:tracePt t="219238" x="5340350" y="3714750"/>
          <p14:tracePt t="219302" x="5334000" y="3702050"/>
          <p14:tracePt t="219310" x="5327650" y="3695700"/>
          <p14:tracePt t="221622" x="5314950" y="3695700"/>
          <p14:tracePt t="222111" x="5308600" y="3695700"/>
          <p14:tracePt t="222119" x="5295900" y="3695700"/>
          <p14:tracePt t="222127" x="5289550" y="3695700"/>
          <p14:tracePt t="222159" x="5283200" y="3689350"/>
          <p14:tracePt t="222175" x="5276850" y="3683000"/>
          <p14:tracePt t="222279" x="5270500" y="3676650"/>
          <p14:tracePt t="225119" x="5270500" y="3683000"/>
          <p14:tracePt t="226799" x="5270500" y="3702050"/>
          <p14:tracePt t="226839" x="5270500" y="3708400"/>
          <p14:tracePt t="226999" x="5270500" y="3714750"/>
          <p14:tracePt t="227016" x="5270500" y="3721100"/>
          <p14:tracePt t="227256" x="5270500" y="3733800"/>
          <p14:tracePt t="227271" x="5270500" y="3740150"/>
          <p14:tracePt t="228160" x="5264150" y="3740150"/>
          <p14:tracePt t="228672" x="5257800" y="3740150"/>
          <p14:tracePt t="229352" x="5257800" y="3733800"/>
          <p14:tracePt t="229448" x="5264150" y="3727450"/>
          <p14:tracePt t="230498" x="5257800" y="3721100"/>
          <p14:tracePt t="230560" x="5257800" y="3714750"/>
          <p14:tracePt t="230696" x="5257800" y="3702050"/>
          <p14:tracePt t="232848" x="5251450" y="3702050"/>
          <p14:tracePt t="232944" x="5245100" y="3702050"/>
          <p14:tracePt t="232985" x="5238750" y="3689350"/>
          <p14:tracePt t="233016" x="5232400" y="3689350"/>
          <p14:tracePt t="233728" x="5226050" y="3689350"/>
          <p14:tracePt t="236721" x="5219700" y="3683000"/>
          <p14:tracePt t="236801" x="5219700" y="3676650"/>
          <p14:tracePt t="236857" x="5213350" y="3670300"/>
          <p14:tracePt t="236953" x="5207000" y="3663950"/>
          <p14:tracePt t="237049" x="5200650" y="3663950"/>
          <p14:tracePt t="237058" x="5194300" y="3657600"/>
          <p14:tracePt t="237105" x="5187950" y="3644900"/>
          <p14:tracePt t="237729" x="5187950" y="3638550"/>
          <p14:tracePt t="237745" x="5194300" y="3632200"/>
          <p14:tracePt t="237761" x="5200650" y="3625850"/>
          <p14:tracePt t="237793" x="5207000" y="3613150"/>
          <p14:tracePt t="237897" x="5213350" y="3606800"/>
          <p14:tracePt t="237977" x="5219700" y="3606800"/>
          <p14:tracePt t="238025" x="5219700" y="3613150"/>
          <p14:tracePt t="238097" x="5219700" y="3619500"/>
          <p14:tracePt t="238233" x="5226050" y="3625850"/>
          <p14:tracePt t="239881" x="5232400" y="3625850"/>
          <p14:tracePt t="240369" x="5232400" y="3619500"/>
          <p14:tracePt t="240417" x="5232400" y="3613150"/>
          <p14:tracePt t="241338" x="5238750" y="3606800"/>
          <p14:tracePt t="241417" x="5245100" y="3606800"/>
          <p14:tracePt t="242754" x="5251450" y="3606800"/>
          <p14:tracePt t="242866" x="5257800" y="3619500"/>
          <p14:tracePt t="242914" x="5270500" y="3613150"/>
          <p14:tracePt t="242946" x="5270500" y="3606800"/>
          <p14:tracePt t="243500" x="5270500" y="3600450"/>
          <p14:tracePt t="243554" x="5270500" y="3581400"/>
          <p14:tracePt t="245754" x="5270500" y="3575050"/>
          <p14:tracePt t="245882" x="5264150" y="3568700"/>
          <p14:tracePt t="245962" x="5264150" y="3562350"/>
          <p14:tracePt t="246034" x="5264150" y="3549650"/>
          <p14:tracePt t="246066" x="5264150" y="3543300"/>
          <p14:tracePt t="246098" x="5264150" y="3530600"/>
          <p14:tracePt t="246106" x="5251450" y="3511550"/>
          <p14:tracePt t="247562" x="5251450" y="3505200"/>
          <p14:tracePt t="248747" x="5257800" y="3505200"/>
          <p14:tracePt t="248803" x="5264150" y="3498850"/>
          <p14:tracePt t="248906" x="5264150" y="3492500"/>
          <p14:tracePt t="249586" x="5264150" y="3479800"/>
          <p14:tracePt t="249618" x="5264150" y="3473450"/>
          <p14:tracePt t="249954" x="5264150" y="3467100"/>
          <p14:tracePt t="249970" x="5264150" y="3460750"/>
          <p14:tracePt t="249980" x="5257800" y="3454400"/>
          <p14:tracePt t="250019" x="5251450" y="3448050"/>
          <p14:tracePt t="250075" x="5245100" y="3441700"/>
          <p14:tracePt t="250131" x="5238750" y="3435350"/>
          <p14:tracePt t="250443" x="5238750" y="3429000"/>
          <p14:tracePt t="250675" x="5245100" y="3429000"/>
          <p14:tracePt t="250707" x="5251450" y="3429000"/>
          <p14:tracePt t="250747" x="5257800" y="3429000"/>
          <p14:tracePt t="250755" x="5264150" y="3422650"/>
          <p14:tracePt t="251003" x="5264150" y="3416300"/>
          <p14:tracePt t="251019" x="5264150" y="3409950"/>
          <p14:tracePt t="251955" x="5264150" y="3403600"/>
          <p14:tracePt t="256036" x="5270500" y="3403600"/>
          <p14:tracePt t="256068" x="5270500" y="3409950"/>
          <p14:tracePt t="256179" x="5270500" y="3416300"/>
          <p14:tracePt t="256195" x="5270500" y="3429000"/>
          <p14:tracePt t="256211" x="5251450" y="3454400"/>
          <p14:tracePt t="256227" x="5245100" y="3460750"/>
          <p14:tracePt t="256267" x="5245100" y="3467100"/>
          <p14:tracePt t="256708" x="5238750" y="3486150"/>
          <p14:tracePt t="256748" x="5238750" y="3492500"/>
          <p14:tracePt t="256764" x="5238750" y="3505200"/>
          <p14:tracePt t="256796" x="5238750" y="3511550"/>
          <p14:tracePt t="256852" x="5238750" y="3517900"/>
          <p14:tracePt t="256907" x="5238750" y="3524250"/>
          <p14:tracePt t="256955" x="5238750" y="3536950"/>
          <p14:tracePt t="257004" x="5238750" y="3543300"/>
          <p14:tracePt t="257019" x="5238750" y="3549650"/>
          <p14:tracePt t="257060" x="5245100" y="3556000"/>
          <p14:tracePt t="257180" x="5245100" y="3568700"/>
          <p14:tracePt t="257212" x="5245100" y="3575050"/>
          <p14:tracePt t="257228" x="5245100" y="3581400"/>
          <p14:tracePt t="257284" x="5245100" y="3587750"/>
          <p14:tracePt t="257323" x="5245100" y="3606800"/>
          <p14:tracePt t="257356" x="5245100" y="3613150"/>
          <p14:tracePt t="257364" x="5251450" y="3619500"/>
          <p14:tracePt t="257644" x="5264150" y="3625850"/>
          <p14:tracePt t="257660" x="5270500" y="3625850"/>
          <p14:tracePt t="257668" x="5283200" y="3625850"/>
          <p14:tracePt t="257708" x="5289550" y="3625850"/>
          <p14:tracePt t="257716" x="5295900" y="3625850"/>
          <p14:tracePt t="257724" x="5308600" y="3625850"/>
          <p14:tracePt t="257736" x="5314950" y="3625850"/>
          <p14:tracePt t="257753" x="5340350" y="3625850"/>
          <p14:tracePt t="257770" x="5378450" y="3625850"/>
          <p14:tracePt t="257787" x="5441950" y="3625850"/>
          <p14:tracePt t="257803" x="5473700" y="3625850"/>
          <p14:tracePt t="257820" x="5505450" y="3625850"/>
          <p14:tracePt t="257836" x="5511800" y="3625850"/>
          <p14:tracePt t="257853" x="5518150" y="3625850"/>
          <p14:tracePt t="257870" x="5530850" y="3625850"/>
          <p14:tracePt t="257924" x="5537200" y="3625850"/>
          <p14:tracePt t="257956" x="5543550" y="3625850"/>
          <p14:tracePt t="257964" x="5549900" y="3632200"/>
          <p14:tracePt t="257996" x="5556250" y="3638550"/>
          <p14:tracePt t="258004" x="5562600" y="3644900"/>
          <p14:tracePt t="258100" x="5568950" y="3651250"/>
          <p14:tracePt t="259219" x="5568950" y="3644900"/>
          <p14:tracePt t="260004" x="5568950" y="3638550"/>
          <p14:tracePt t="261596" x="5562600" y="3638550"/>
          <p14:tracePt t="261604" x="5556250" y="3632200"/>
          <p14:tracePt t="261612" x="5549900" y="3613150"/>
          <p14:tracePt t="261621" x="5543550" y="3606800"/>
          <p14:tracePt t="261892" x="5537200" y="3600450"/>
          <p14:tracePt t="265277" x="5530850" y="3600450"/>
          <p14:tracePt t="265397" x="5530850" y="3606800"/>
          <p14:tracePt t="265453" x="5530850" y="3613150"/>
          <p14:tracePt t="265485" x="5537200" y="3632200"/>
          <p14:tracePt t="265493" x="5543550" y="3638550"/>
          <p14:tracePt t="265503" x="5556250" y="3651250"/>
          <p14:tracePt t="265517" x="5588000" y="3670300"/>
          <p14:tracePt t="265530" x="5594350" y="3676650"/>
          <p14:tracePt t="265546" x="5619750" y="3702050"/>
          <p14:tracePt t="265564" x="5670550" y="3765550"/>
          <p14:tracePt t="265580" x="5734050" y="3810000"/>
          <p14:tracePt t="265596" x="5784850" y="3822700"/>
          <p14:tracePt t="265613" x="5861050" y="3854450"/>
          <p14:tracePt t="265630" x="5918200" y="3873500"/>
          <p14:tracePt t="265646" x="5943600" y="3879850"/>
          <p14:tracePt t="265663" x="5981700" y="3898900"/>
          <p14:tracePt t="265680" x="5994400" y="3898900"/>
          <p14:tracePt t="265696" x="6007100" y="3898900"/>
          <p14:tracePt t="265713" x="6019800" y="3898900"/>
          <p14:tracePt t="265730" x="6032500" y="3898900"/>
          <p14:tracePt t="265746" x="6038850" y="3905250"/>
          <p14:tracePt t="265763" x="6064250" y="3905250"/>
          <p14:tracePt t="265796" x="6070600" y="3905250"/>
          <p14:tracePt t="265821" x="6076950" y="3905250"/>
          <p14:tracePt t="265837" x="6083300" y="3911600"/>
          <p14:tracePt t="265846" x="6089650" y="3911600"/>
          <p14:tracePt t="265863" x="6096000" y="3911600"/>
          <p14:tracePt t="265892" x="6102350" y="3911600"/>
          <p14:tracePt t="265949" x="6108700" y="3917950"/>
          <p14:tracePt t="265981" x="6108700" y="3924300"/>
          <p14:tracePt t="265988" x="6115050" y="3930650"/>
          <p14:tracePt t="266029" x="6115050" y="3937000"/>
          <p14:tracePt t="266069" x="6115050" y="3943350"/>
          <p14:tracePt t="266077" x="6115050" y="3956050"/>
          <p14:tracePt t="266093" x="6115050" y="3962400"/>
          <p14:tracePt t="266109" x="6102350" y="3968750"/>
          <p14:tracePt t="266125" x="6096000" y="3975100"/>
          <p14:tracePt t="266157" x="6076950" y="3981450"/>
          <p14:tracePt t="266166" x="6070600" y="3981450"/>
          <p14:tracePt t="266181" x="6064250" y="3987800"/>
          <p14:tracePt t="266197" x="6057900" y="3994150"/>
          <p14:tracePt t="266237" x="6051550" y="4000500"/>
          <p14:tracePt t="266277" x="6045200" y="4006850"/>
          <p14:tracePt t="266325" x="6038850" y="4006850"/>
          <p14:tracePt t="266333" x="6032500" y="4006850"/>
          <p14:tracePt t="266341" x="6026150" y="4006850"/>
          <p14:tracePt t="266349" x="6019800" y="4006850"/>
          <p14:tracePt t="266381" x="6007100" y="4006850"/>
          <p14:tracePt t="266389" x="6000750" y="4006850"/>
          <p14:tracePt t="266405" x="5988050" y="4000500"/>
          <p14:tracePt t="266453" x="5969000" y="4000500"/>
          <p14:tracePt t="266885" x="5962650" y="4000500"/>
          <p14:tracePt t="266965" x="5956300" y="4000500"/>
          <p14:tracePt t="267837" x="5943600" y="4000500"/>
          <p14:tracePt t="268253" x="5924550" y="3981450"/>
          <p14:tracePt t="268669" x="5924550" y="3968750"/>
          <p14:tracePt t="268869" x="5918200" y="3962400"/>
          <p14:tracePt t="268941" x="5911850" y="3962400"/>
          <p14:tracePt t="268957" x="5905500" y="3962400"/>
          <p14:tracePt t="268965" x="5899150" y="3956050"/>
          <p14:tracePt t="268977" x="5892800" y="3949700"/>
          <p14:tracePt t="269093" x="5892800" y="3943350"/>
          <p14:tracePt t="269221" x="5899150" y="3943350"/>
          <p14:tracePt t="269237" x="5899150" y="3949700"/>
          <p14:tracePt t="269677" x="5905500" y="3956050"/>
          <p14:tracePt t="269685" x="5924550" y="3956050"/>
          <p14:tracePt t="269701" x="5937250" y="3956050"/>
          <p14:tracePt t="269709" x="5949950" y="3956050"/>
          <p14:tracePt t="269726" x="5969000" y="3962400"/>
          <p14:tracePt t="269743" x="6032500" y="3975100"/>
          <p14:tracePt t="269759" x="6102350" y="3981450"/>
          <p14:tracePt t="269776" x="6197600" y="4013200"/>
          <p14:tracePt t="269793" x="6350000" y="4025900"/>
          <p14:tracePt t="269809" x="6540500" y="4057650"/>
          <p14:tracePt t="269826" x="6769100" y="4070350"/>
          <p14:tracePt t="269843" x="6953250" y="4070350"/>
          <p14:tracePt t="269859" x="7092950" y="4057650"/>
          <p14:tracePt t="269876" x="7219950" y="4025900"/>
          <p14:tracePt t="269893" x="7232650" y="4013200"/>
          <p14:tracePt t="269909" x="7232650" y="4006850"/>
          <p14:tracePt t="269926" x="7239000" y="3994150"/>
          <p14:tracePt t="269989" x="7245350" y="3987800"/>
          <p14:tracePt t="270021" x="7258050" y="3987800"/>
          <p14:tracePt t="270030" x="7277100" y="3981450"/>
          <p14:tracePt t="270037" x="7302500" y="3981450"/>
          <p14:tracePt t="270046" x="7315200" y="3968750"/>
          <p14:tracePt t="270059" x="7340600" y="3962400"/>
          <p14:tracePt t="270077" x="7416800" y="3937000"/>
          <p14:tracePt t="270092" x="7467600" y="3937000"/>
          <p14:tracePt t="270109" x="7486650" y="3937000"/>
          <p14:tracePt t="270126" x="7499350" y="3937000"/>
          <p14:tracePt t="270197" x="7505700" y="3937000"/>
          <p14:tracePt t="270205" x="7512050" y="3937000"/>
          <p14:tracePt t="270222" x="7524750" y="3937000"/>
          <p14:tracePt t="270238" x="7537450" y="3943350"/>
          <p14:tracePt t="270246" x="7543800" y="3949700"/>
          <p14:tracePt t="270278" x="7550150" y="3956050"/>
          <p14:tracePt t="270285" x="7550150" y="3962400"/>
          <p14:tracePt t="270333" x="7550150" y="3968750"/>
          <p14:tracePt t="270341" x="7556500" y="3975100"/>
          <p14:tracePt t="270357" x="7562850" y="3981450"/>
          <p14:tracePt t="270389" x="7569200" y="3987800"/>
          <p14:tracePt t="270509" x="7575550" y="3987800"/>
          <p14:tracePt t="270806" x="7581900" y="3994150"/>
          <p14:tracePt t="270813" x="7581900" y="4000500"/>
          <p14:tracePt t="270825" x="7581900" y="4006850"/>
          <p14:tracePt t="270842" x="7581900" y="4013200"/>
          <p14:tracePt t="270869" x="7581900" y="4032250"/>
          <p14:tracePt t="270909" x="7581900" y="4038600"/>
          <p14:tracePt t="270965" x="7575550" y="4044950"/>
          <p14:tracePt t="271504" x="7569200" y="4044950"/>
          <p14:tracePt t="271510" x="7543800" y="4044950"/>
          <p14:tracePt t="271517" x="7531100" y="4044950"/>
          <p14:tracePt t="271526" x="7518400" y="4044950"/>
          <p14:tracePt t="271541" x="7473950" y="4044950"/>
          <p14:tracePt t="271558" x="7435850" y="4044950"/>
          <p14:tracePt t="271575" x="7416800" y="4044950"/>
          <p14:tracePt t="271591" x="7385050" y="4044950"/>
          <p14:tracePt t="271608" x="7359650" y="4044950"/>
          <p14:tracePt t="271625" x="7327900" y="4044950"/>
          <p14:tracePt t="271641" x="7289800" y="4044950"/>
          <p14:tracePt t="271658" x="7251700" y="4044950"/>
          <p14:tracePt t="271675" x="7213600" y="4044950"/>
          <p14:tracePt t="271691" x="7194550" y="4044950"/>
          <p14:tracePt t="271708" x="7181850" y="4044950"/>
          <p14:tracePt t="271724" x="7175500" y="4044950"/>
          <p14:tracePt t="271742" x="7169150" y="4044950"/>
          <p14:tracePt t="271758" x="7137400" y="4044950"/>
          <p14:tracePt t="271774" x="7124700" y="4044950"/>
          <p14:tracePt t="271791" x="7086600" y="4044950"/>
          <p14:tracePt t="271808" x="7061200" y="4044950"/>
          <p14:tracePt t="271824" x="7048500" y="4038600"/>
          <p14:tracePt t="271841" x="7023100" y="4038600"/>
          <p14:tracePt t="271874" x="7016750" y="4038600"/>
          <p14:tracePt t="271894" x="7010400" y="4032250"/>
          <p14:tracePt t="271908" x="6997700" y="4032250"/>
          <p14:tracePt t="271924" x="6991350" y="4032250"/>
          <p14:tracePt t="271941" x="6985000" y="4032250"/>
          <p14:tracePt t="271965" x="6978650" y="4032250"/>
          <p14:tracePt t="271974" x="6965950" y="4032250"/>
          <p14:tracePt t="272006" x="6959600" y="4032250"/>
          <p14:tracePt t="272013" x="6953250" y="4019550"/>
          <p14:tracePt t="272054" x="6934200" y="4006850"/>
          <p14:tracePt t="272070" x="6927850" y="4006850"/>
          <p14:tracePt t="272102" x="6921500" y="4006850"/>
          <p14:tracePt t="272118" x="6915150" y="4006850"/>
          <p14:tracePt t="272126" x="6908800" y="4006850"/>
          <p14:tracePt t="272133" x="6902450" y="4006850"/>
          <p14:tracePt t="272142" x="6896100" y="4006850"/>
          <p14:tracePt t="272158" x="6889750" y="4006850"/>
          <p14:tracePt t="272174" x="6877050" y="4000500"/>
          <p14:tracePt t="272191" x="6851650" y="4000500"/>
          <p14:tracePt t="272207" x="6832600" y="4000500"/>
          <p14:tracePt t="272224" x="6826250" y="4000500"/>
          <p14:tracePt t="272241" x="6813550" y="4000500"/>
          <p14:tracePt t="272274" x="6807200" y="4000500"/>
          <p14:tracePt t="272291" x="6800850" y="3994150"/>
          <p14:tracePt t="272307" x="6788150" y="3994150"/>
          <p14:tracePt t="272325" x="6762750" y="3994150"/>
          <p14:tracePt t="272341" x="6750050" y="3987800"/>
          <p14:tracePt t="272357" x="6731000" y="3987800"/>
          <p14:tracePt t="272374" x="6718300" y="3987800"/>
          <p14:tracePt t="272391" x="6711950" y="3987800"/>
          <p14:tracePt t="272407" x="6692900" y="3987800"/>
          <p14:tracePt t="272440" x="6686550" y="3987800"/>
          <p14:tracePt t="272485" x="6680200" y="3987800"/>
          <p14:tracePt t="272503" x="6673850" y="3987800"/>
          <p14:tracePt t="272510" x="6661150" y="3987800"/>
          <p14:tracePt t="272518" x="6654800" y="3987800"/>
          <p14:tracePt t="272526" x="6648450" y="3987800"/>
          <p14:tracePt t="272540" x="6642100" y="3987800"/>
          <p14:tracePt t="272565" x="6629400" y="3987800"/>
          <p14:tracePt t="272581" x="6623050" y="3987800"/>
          <p14:tracePt t="272622" x="6616700" y="3987800"/>
          <p14:tracePt t="272629" x="6610350" y="3987800"/>
          <p14:tracePt t="272646" x="6584950" y="3987800"/>
          <p14:tracePt t="272726" x="6578600" y="3994150"/>
          <p14:tracePt t="272734" x="6572250" y="4000500"/>
          <p14:tracePt t="272790" x="6559550" y="4000500"/>
          <p14:tracePt t="272806" x="6553200" y="4000500"/>
          <p14:tracePt t="272838" x="6546850" y="4000500"/>
          <p14:tracePt t="272846" x="6540500" y="4006850"/>
          <p14:tracePt t="272857" x="6527800" y="4006850"/>
          <p14:tracePt t="272873" x="6521450" y="4013200"/>
          <p14:tracePt t="272910" x="6515100" y="4013200"/>
          <p14:tracePt t="272918" x="6508750" y="4013200"/>
          <p14:tracePt t="272974" x="6496050" y="4013200"/>
          <p14:tracePt t="272989" x="6489700" y="4013200"/>
          <p14:tracePt t="273022" x="6483350" y="4013200"/>
          <p14:tracePt t="273054" x="6464300" y="4019550"/>
          <p14:tracePt t="273102" x="6457950" y="4019550"/>
          <p14:tracePt t="273134" x="6451600" y="4019550"/>
          <p14:tracePt t="273166" x="6445250" y="4019550"/>
          <p14:tracePt t="273182" x="6438900" y="4032250"/>
          <p14:tracePt t="273214" x="6432550" y="4038600"/>
          <p14:tracePt t="273230" x="6426200" y="4038600"/>
          <p14:tracePt t="273246" x="6419850" y="4038600"/>
          <p14:tracePt t="273278" x="6413500" y="4038600"/>
          <p14:tracePt t="273286" x="6407150" y="4038600"/>
          <p14:tracePt t="273294" x="6394450" y="4044950"/>
          <p14:tracePt t="273310" x="6388100" y="4044950"/>
          <p14:tracePt t="273342" x="6381750" y="4044950"/>
          <p14:tracePt t="273374" x="6375400" y="4044950"/>
          <p14:tracePt t="273382" x="6362700" y="4044950"/>
          <p14:tracePt t="273398" x="6356350" y="4044950"/>
          <p14:tracePt t="273406" x="6350000" y="4044950"/>
          <p14:tracePt t="273423" x="6330950" y="4051300"/>
          <p14:tracePt t="273440" x="6318250" y="4051300"/>
          <p14:tracePt t="273456" x="6311900" y="4051300"/>
          <p14:tracePt t="273473" x="6292850" y="4051300"/>
          <p14:tracePt t="273490" x="6280150" y="4057650"/>
          <p14:tracePt t="273523" x="6273800" y="4057650"/>
          <p14:tracePt t="273540" x="6254750" y="4057650"/>
          <p14:tracePt t="273556" x="6242050" y="4070350"/>
          <p14:tracePt t="273598" x="6229350" y="4070350"/>
          <p14:tracePt t="273614" x="6223000" y="4070350"/>
          <p14:tracePt t="273629" x="6216650" y="4070350"/>
          <p14:tracePt t="273646" x="6210300" y="4070350"/>
          <p14:tracePt t="273662" x="6191250" y="4070350"/>
          <p14:tracePt t="273702" x="6184900" y="4070350"/>
          <p14:tracePt t="273710" x="6172200" y="4070350"/>
          <p14:tracePt t="273726" x="6159500" y="4070350"/>
          <p14:tracePt t="273734" x="6153150" y="4070350"/>
          <p14:tracePt t="273743" x="6146800" y="4070350"/>
          <p14:tracePt t="273756" x="6140450" y="4070350"/>
          <p14:tracePt t="273773" x="6115050" y="4070350"/>
          <p14:tracePt t="273789" x="6108700" y="4070350"/>
          <p14:tracePt t="273806" x="6089650" y="4070350"/>
          <p14:tracePt t="273823" x="6083300" y="4070350"/>
          <p14:tracePt t="273839" x="6070600" y="4070350"/>
          <p14:tracePt t="273856" x="6051550" y="4070350"/>
          <p14:tracePt t="273873" x="6045200" y="4070350"/>
          <p14:tracePt t="273889" x="6038850" y="4070350"/>
          <p14:tracePt t="273906" x="6026150" y="4070350"/>
          <p14:tracePt t="273923" x="6019800" y="4070350"/>
          <p14:tracePt t="273939" x="6007100" y="4070350"/>
          <p14:tracePt t="273974" x="5988050" y="4070350"/>
          <p14:tracePt t="273989" x="5981700" y="4070350"/>
          <p14:tracePt t="274006" x="5975350" y="4070350"/>
          <p14:tracePt t="274094" x="5969000" y="4070350"/>
          <p14:tracePt t="274238" x="5956300" y="4070350"/>
          <p14:tracePt t="274518" x="5949950" y="4070350"/>
          <p14:tracePt t="274566" x="5956300" y="4070350"/>
          <p14:tracePt t="274575" x="5969000" y="4070350"/>
          <p14:tracePt t="274582" x="5975350" y="4070350"/>
          <p14:tracePt t="274590" x="5994400" y="4070350"/>
          <p14:tracePt t="274605" x="6013450" y="4070350"/>
          <p14:tracePt t="274622" x="6026150" y="4070350"/>
          <p14:tracePt t="274639" x="6064250" y="4070350"/>
          <p14:tracePt t="274655" x="6102350" y="4070350"/>
          <p14:tracePt t="274672" x="6134100" y="4070350"/>
          <p14:tracePt t="274689" x="6153150" y="4070350"/>
          <p14:tracePt t="274705" x="6159500" y="4070350"/>
          <p14:tracePt t="274739" x="6165850" y="4070350"/>
          <p14:tracePt t="274755" x="6172200" y="4070350"/>
          <p14:tracePt t="274775" x="6184900" y="4070350"/>
          <p14:tracePt t="275150" x="6191250" y="4070350"/>
          <p14:tracePt t="275374" x="6184900" y="4070350"/>
          <p14:tracePt t="275406" x="6172200" y="4070350"/>
          <p14:tracePt t="275422" x="6165850" y="4070350"/>
          <p14:tracePt t="275438" x="6159500" y="4070350"/>
          <p14:tracePt t="275454" x="6153150" y="4070350"/>
          <p14:tracePt t="275486" x="6140450" y="4070350"/>
          <p14:tracePt t="275494" x="6127750" y="4070350"/>
          <p14:tracePt t="275566" x="6121400" y="4070350"/>
          <p14:tracePt t="275694" x="6102350" y="4070350"/>
          <p14:tracePt t="275726" x="6096000" y="4070350"/>
          <p14:tracePt t="275734" x="6089650" y="4064000"/>
          <p14:tracePt t="275766" x="6064250" y="4051300"/>
          <p14:tracePt t="275775" x="6057900" y="4051300"/>
          <p14:tracePt t="275806" x="6051550" y="4051300"/>
          <p14:tracePt t="275814" x="6032500" y="4051300"/>
          <p14:tracePt t="275823" x="6013450" y="4038600"/>
          <p14:tracePt t="275838" x="6007100" y="4038600"/>
          <p14:tracePt t="275854" x="5988050" y="4038600"/>
          <p14:tracePt t="275871" x="5981700" y="4038600"/>
          <p14:tracePt t="275888" x="5962650" y="4038600"/>
          <p14:tracePt t="275904" x="5949950" y="4038600"/>
          <p14:tracePt t="275921" x="5930900" y="4038600"/>
          <p14:tracePt t="275938" x="5924550" y="4038600"/>
          <p14:tracePt t="275954" x="5918200" y="4038600"/>
          <p14:tracePt t="275987" x="5905500" y="4038600"/>
          <p14:tracePt t="276004" x="5886450" y="4044950"/>
          <p14:tracePt t="276038" x="5880100" y="4051300"/>
          <p14:tracePt t="276110" x="5873750" y="4051300"/>
          <p14:tracePt t="276143" x="5861050" y="4051300"/>
          <p14:tracePt t="276190" x="5842000" y="4057650"/>
          <p14:tracePt t="276222" x="5835650" y="4064000"/>
          <p14:tracePt t="276255" x="5816600" y="4070350"/>
          <p14:tracePt t="276270" x="5797550" y="4070350"/>
          <p14:tracePt t="276278" x="5778500" y="4083050"/>
          <p14:tracePt t="276294" x="5772150" y="4083050"/>
          <p14:tracePt t="276304" x="5759450" y="4083050"/>
          <p14:tracePt t="276321" x="5734050" y="4083050"/>
          <p14:tracePt t="276337" x="5727700" y="4089400"/>
          <p14:tracePt t="276354" x="5702300" y="4089400"/>
          <p14:tracePt t="276370" x="5676900" y="4089400"/>
          <p14:tracePt t="276387" x="5664200" y="4089400"/>
          <p14:tracePt t="276404" x="5626100" y="4089400"/>
          <p14:tracePt t="276421" x="5619750" y="4089400"/>
          <p14:tracePt t="276437" x="5588000" y="4089400"/>
          <p14:tracePt t="276454" x="5562600" y="4089400"/>
          <p14:tracePt t="276470" x="5511800" y="4089400"/>
          <p14:tracePt t="276487" x="5461000" y="4089400"/>
          <p14:tracePt t="276504" x="5397500" y="4089400"/>
          <p14:tracePt t="276520" x="5334000" y="4089400"/>
          <p14:tracePt t="276537" x="5289550" y="4089400"/>
          <p14:tracePt t="276554" x="5257800" y="4089400"/>
          <p14:tracePt t="276570" x="5232400" y="4089400"/>
          <p14:tracePt t="276587" x="5207000" y="4089400"/>
          <p14:tracePt t="276604" x="5200650" y="4095750"/>
          <p14:tracePt t="276620" x="5194300" y="4102100"/>
          <p14:tracePt t="276638" x="5187950" y="4108450"/>
          <p14:tracePt t="276670" x="5175250" y="4108450"/>
          <p14:tracePt t="276806" x="5168900" y="4108450"/>
          <p14:tracePt t="276863" x="5162550" y="4108450"/>
          <p14:tracePt t="276870" x="5156200" y="4108450"/>
          <p14:tracePt t="276886" x="5143500" y="4108450"/>
          <p14:tracePt t="276902" x="5137150" y="4108450"/>
          <p14:tracePt t="276918" x="5130800" y="4108450"/>
          <p14:tracePt t="276934" x="5124450" y="4108450"/>
          <p14:tracePt t="276942" x="5111750" y="4108450"/>
          <p14:tracePt t="276958" x="5105400" y="4108450"/>
          <p14:tracePt t="276970" x="5099050" y="4108450"/>
          <p14:tracePt t="276987" x="5092700" y="4108450"/>
          <p14:tracePt t="277003" x="5080000" y="4108450"/>
          <p14:tracePt t="277007" x="5067300" y="4108450"/>
          <p14:tracePt t="277020" x="5060950" y="4108450"/>
          <p14:tracePt t="277037" x="5041900" y="4108450"/>
          <p14:tracePt t="277053" x="4997450" y="4108450"/>
          <p14:tracePt t="277070" x="4984750" y="4108450"/>
          <p14:tracePt t="277087" x="4953000" y="4108450"/>
          <p14:tracePt t="277103" x="4933950" y="4108450"/>
          <p14:tracePt t="277120" x="4927600" y="4108450"/>
          <p14:tracePt t="277136" x="4921250" y="4108450"/>
          <p14:tracePt t="277153" x="4914900" y="4108450"/>
          <p14:tracePt t="277170" x="4889500" y="4108450"/>
          <p14:tracePt t="277186" x="4876800" y="4108450"/>
          <p14:tracePt t="277203" x="4845050" y="4108450"/>
          <p14:tracePt t="277220" x="4826000" y="4108450"/>
          <p14:tracePt t="277237" x="4813300" y="4108450"/>
          <p14:tracePt t="277253" x="4781550" y="4114800"/>
          <p14:tracePt t="277286" x="4743450" y="4114800"/>
          <p14:tracePt t="277303" x="4718050" y="4114800"/>
          <p14:tracePt t="277320" x="4705350" y="4114800"/>
          <p14:tracePt t="277336" x="4686300" y="4114800"/>
          <p14:tracePt t="277353" x="4667250" y="4114800"/>
          <p14:tracePt t="277370" x="4660900" y="4108450"/>
          <p14:tracePt t="277423" x="4648200" y="4108450"/>
          <p14:tracePt t="277462" x="4641850" y="4108450"/>
          <p14:tracePt t="277510" x="4635500" y="4108450"/>
          <p14:tracePt t="277550" x="4629150" y="4108450"/>
          <p14:tracePt t="277558" x="4616450" y="4108450"/>
          <p14:tracePt t="277569" x="4610100" y="4108450"/>
          <p14:tracePt t="277598" x="4603750" y="4108450"/>
          <p14:tracePt t="277607" x="4591050" y="4108450"/>
          <p14:tracePt t="277623" x="4578350" y="4108450"/>
          <p14:tracePt t="277639" x="4572000" y="4108450"/>
          <p14:tracePt t="277655" x="4565650" y="4108450"/>
          <p14:tracePt t="277670" x="4559300" y="4108450"/>
          <p14:tracePt t="277687" x="4546600" y="4108450"/>
          <p14:tracePt t="277703" x="4540250" y="4108450"/>
          <p14:tracePt t="277719" x="4527550" y="4108450"/>
          <p14:tracePt t="277736" x="4514850" y="4108450"/>
          <p14:tracePt t="277753" x="4502150" y="4108450"/>
          <p14:tracePt t="277769" x="4495800" y="4108450"/>
          <p14:tracePt t="277803" x="4483100" y="4108450"/>
          <p14:tracePt t="277831" x="4476750" y="4108450"/>
          <p14:tracePt t="277839" x="4470400" y="4108450"/>
          <p14:tracePt t="277854" x="4457700" y="4108450"/>
          <p14:tracePt t="277870" x="4438650" y="4108450"/>
          <p14:tracePt t="277886" x="4425950" y="4108450"/>
          <p14:tracePt t="277902" x="4413250" y="4108450"/>
          <p14:tracePt t="277936" x="4406900" y="4108450"/>
          <p14:tracePt t="277952" x="4400550" y="4108450"/>
          <p14:tracePt t="277969" x="4394200" y="4108450"/>
          <p14:tracePt t="277990" x="4381500" y="4108450"/>
          <p14:tracePt t="278022" x="4375150" y="4108450"/>
          <p14:tracePt t="278030" x="4362450" y="4108450"/>
          <p14:tracePt t="278103" x="4343400" y="4108450"/>
          <p14:tracePt t="278143" x="4337050" y="4108450"/>
          <p14:tracePt t="278150" x="4330700" y="4108450"/>
          <p14:tracePt t="278167" x="4324350" y="4108450"/>
          <p14:tracePt t="278183" x="4318000" y="4102100"/>
          <p14:tracePt t="278215" x="4311650" y="4102100"/>
          <p14:tracePt t="278254" x="4305300" y="4095750"/>
          <p14:tracePt t="278295" x="4298950" y="4095750"/>
          <p14:tracePt t="278310" x="4292600" y="4095750"/>
          <p14:tracePt t="278327" x="4279900" y="4095750"/>
          <p14:tracePt t="278359" x="4273550" y="4095750"/>
          <p14:tracePt t="278367" x="4229100" y="4057650"/>
          <p14:tracePt t="278374" x="4222750" y="4051300"/>
          <p14:tracePt t="278385" x="4216400" y="4038600"/>
          <p14:tracePt t="278402" x="4191000" y="4025900"/>
          <p14:tracePt t="278419" x="4165600" y="4025900"/>
          <p14:tracePt t="278456" x="4146550" y="4025900"/>
          <p14:tracePt t="278469" x="4140200" y="4025900"/>
          <p14:tracePt t="278485" x="4127500" y="4032250"/>
          <p14:tracePt t="278502" x="4114800" y="4032250"/>
          <p14:tracePt t="278519" x="4108450" y="4032250"/>
          <p14:tracePt t="278574" x="4108450" y="4051300"/>
          <p14:tracePt t="278606" x="4108450" y="4064000"/>
          <p14:tracePt t="278655" x="4095750" y="4064000"/>
          <p14:tracePt t="278671" x="4089400" y="4064000"/>
          <p14:tracePt t="278679" x="4083050" y="4064000"/>
          <p14:tracePt t="278727" x="4076700" y="4064000"/>
          <p14:tracePt t="278735" x="4057650" y="4070350"/>
          <p14:tracePt t="278751" x="4051300" y="4070350"/>
          <p14:tracePt t="278799" x="4044950" y="4070350"/>
          <p14:tracePt t="278967" x="4038600" y="4076700"/>
          <p14:tracePt t="279015" x="4044950" y="4076700"/>
          <p14:tracePt t="279022" x="4051300" y="4083050"/>
          <p14:tracePt t="279039" x="4064000" y="4083050"/>
          <p14:tracePt t="279047" x="4076700" y="4083050"/>
          <p14:tracePt t="279055" x="4083050" y="4083050"/>
          <p14:tracePt t="279068" x="4089400" y="4083050"/>
          <p14:tracePt t="279085" x="4102100" y="4083050"/>
          <p14:tracePt t="279102" x="4140200" y="4108450"/>
          <p14:tracePt t="279118" x="4159250" y="4108450"/>
          <p14:tracePt t="279135" x="4191000" y="4108450"/>
          <p14:tracePt t="279151" x="4235450" y="4127500"/>
          <p14:tracePt t="279168" x="4273550" y="4127500"/>
          <p14:tracePt t="279185" x="4324350" y="4127500"/>
          <p14:tracePt t="279201" x="4362450" y="4127500"/>
          <p14:tracePt t="279218" x="4400550" y="4127500"/>
          <p14:tracePt t="279235" x="4470400" y="4146550"/>
          <p14:tracePt t="279251" x="4527550" y="4146550"/>
          <p14:tracePt t="279268" x="4635500" y="4152900"/>
          <p14:tracePt t="279285" x="4794250" y="4178300"/>
          <p14:tracePt t="279301" x="4959350" y="4178300"/>
          <p14:tracePt t="279318" x="5118100" y="4178300"/>
          <p14:tracePt t="279335" x="5200650" y="4197350"/>
          <p14:tracePt t="279351" x="5270500" y="4197350"/>
          <p14:tracePt t="279368" x="5340350" y="4197350"/>
          <p14:tracePt t="279385" x="5486400" y="4216400"/>
          <p14:tracePt t="279401" x="5670550" y="4229100"/>
          <p14:tracePt t="279418" x="5854700" y="4254500"/>
          <p14:tracePt t="279435" x="5949950" y="4254500"/>
          <p14:tracePt t="279451" x="6032500" y="4254500"/>
          <p14:tracePt t="279468" x="6064250" y="4254500"/>
          <p14:tracePt t="279484" x="6108700" y="4254500"/>
          <p14:tracePt t="279502" x="6235700" y="4273550"/>
          <p14:tracePt t="279518" x="6407150" y="4286250"/>
          <p14:tracePt t="279534" x="6559550" y="4286250"/>
          <p14:tracePt t="279551" x="6654800" y="4286250"/>
          <p14:tracePt t="279568" x="6711950" y="4286250"/>
          <p14:tracePt t="279584" x="6756400" y="4286250"/>
          <p14:tracePt t="279601" x="6781800" y="4286250"/>
          <p14:tracePt t="279618" x="6838950" y="4286250"/>
          <p14:tracePt t="279634" x="6934200" y="4286250"/>
          <p14:tracePt t="279651" x="7073900" y="4286250"/>
          <p14:tracePt t="279668" x="7156450" y="4286250"/>
          <p14:tracePt t="279684" x="7213600" y="4286250"/>
          <p14:tracePt t="279701" x="7251700" y="4286250"/>
          <p14:tracePt t="279718" x="7289800" y="4286250"/>
          <p14:tracePt t="279734" x="7308850" y="4286250"/>
          <p14:tracePt t="279751" x="7334250" y="4286250"/>
          <p14:tracePt t="279768" x="7346950" y="4267200"/>
          <p14:tracePt t="279784" x="7366000" y="4260850"/>
          <p14:tracePt t="279801" x="7391400" y="4260850"/>
          <p14:tracePt t="279818" x="7397750" y="4254500"/>
          <p14:tracePt t="279851" x="7404100" y="4254500"/>
          <p14:tracePt t="279867" x="7416800" y="4254500"/>
          <p14:tracePt t="279884" x="7429500" y="4248150"/>
          <p14:tracePt t="279901" x="7454900" y="4248150"/>
          <p14:tracePt t="279917" x="7480300" y="4235450"/>
          <p14:tracePt t="279934" x="7486650" y="4235450"/>
          <p14:tracePt t="279951" x="7493000" y="4235450"/>
          <p14:tracePt t="279984" x="7499350" y="4235450"/>
          <p14:tracePt t="280015" x="7505700" y="4235450"/>
          <p14:tracePt t="280031" x="7518400" y="4235450"/>
          <p14:tracePt t="280047" x="7524750" y="4235450"/>
          <p14:tracePt t="280063" x="7531100" y="4235450"/>
          <p14:tracePt t="280071" x="7537450" y="4235450"/>
          <p14:tracePt t="280084" x="7550150" y="4235450"/>
          <p14:tracePt t="280191" x="7556500" y="4235450"/>
          <p14:tracePt t="280223" x="7556500" y="4241800"/>
          <p14:tracePt t="280238" x="7556500" y="4248150"/>
          <p14:tracePt t="280254" x="7543800" y="4260850"/>
          <p14:tracePt t="280271" x="7537450" y="4260850"/>
          <p14:tracePt t="280279" x="7531100" y="4260850"/>
          <p14:tracePt t="280287" x="7524750" y="4260850"/>
          <p14:tracePt t="280300" x="7518400" y="4260850"/>
          <p14:tracePt t="280317" x="7499350" y="4260850"/>
          <p14:tracePt t="280334" x="7473950" y="4260850"/>
          <p14:tracePt t="280350" x="7467600" y="4260850"/>
          <p14:tracePt t="280367" x="7454900" y="4260850"/>
          <p14:tracePt t="280384" x="7429500" y="4260850"/>
          <p14:tracePt t="280400" x="7416800" y="4260850"/>
          <p14:tracePt t="280417" x="7391400" y="4260850"/>
          <p14:tracePt t="280434" x="7366000" y="4260850"/>
          <p14:tracePt t="280450" x="7346950" y="4260850"/>
          <p14:tracePt t="280467" x="7327900" y="4260850"/>
          <p14:tracePt t="280484" x="7315200" y="4260850"/>
          <p14:tracePt t="280500" x="7283450" y="4260850"/>
          <p14:tracePt t="280517" x="7264400" y="4260850"/>
          <p14:tracePt t="280534" x="7258050" y="4260850"/>
          <p14:tracePt t="280550" x="7245350" y="4260850"/>
          <p14:tracePt t="280583" x="7232650" y="4260850"/>
          <p14:tracePt t="280600" x="7213600" y="4260850"/>
          <p14:tracePt t="280617" x="7188200" y="4260850"/>
          <p14:tracePt t="280633" x="7175500" y="4260850"/>
          <p14:tracePt t="280650" x="7162800" y="4267200"/>
          <p14:tracePt t="280667" x="7156450" y="4267200"/>
          <p14:tracePt t="280683" x="7150100" y="4267200"/>
          <p14:tracePt t="280700" x="7124700" y="4267200"/>
          <p14:tracePt t="280717" x="7112000" y="4267200"/>
          <p14:tracePt t="280734" x="7092950" y="4267200"/>
          <p14:tracePt t="280750" x="7086600" y="4267200"/>
          <p14:tracePt t="280767" x="7080250" y="4267200"/>
          <p14:tracePt t="280800" x="7073900" y="4267200"/>
          <p14:tracePt t="280817" x="7061200" y="4267200"/>
          <p14:tracePt t="280839" x="7054850" y="4267200"/>
          <p14:tracePt t="280850" x="7042150" y="4267200"/>
          <p14:tracePt t="280867" x="7023100" y="4267200"/>
          <p14:tracePt t="280883" x="7016750" y="4267200"/>
          <p14:tracePt t="280900" x="7010400" y="4267200"/>
          <p14:tracePt t="280920" x="7004050" y="4267200"/>
          <p14:tracePt t="280933" x="6991350" y="4267200"/>
          <p14:tracePt t="280959" x="6985000" y="4267200"/>
          <p14:tracePt t="280975" x="6978650" y="4267200"/>
          <p14:tracePt t="281023" x="6972300" y="4267200"/>
          <p14:tracePt t="281031" x="6959600" y="4267200"/>
          <p14:tracePt t="281047" x="6953250" y="4267200"/>
          <p14:tracePt t="281063" x="6946900" y="4267200"/>
          <p14:tracePt t="281079" x="6940550" y="4273550"/>
          <p14:tracePt t="281135" x="6927850" y="4273550"/>
          <p14:tracePt t="281143" x="6908800" y="4298950"/>
          <p14:tracePt t="281183" x="6902450" y="4298950"/>
          <p14:tracePt t="281191" x="6889750" y="4298950"/>
          <p14:tracePt t="281200" x="6883400" y="4298950"/>
          <p14:tracePt t="281247" x="6877050" y="4298950"/>
          <p14:tracePt t="281295" x="6870700" y="4298950"/>
          <p14:tracePt t="281303" x="6858000" y="4298950"/>
          <p14:tracePt t="281320" x="6851650" y="4305300"/>
          <p14:tracePt t="281495" x="6845300" y="4305300"/>
          <p14:tracePt t="281527" x="6832600" y="4305300"/>
          <p14:tracePt t="281543" x="6813550" y="4305300"/>
          <p14:tracePt t="281575" x="6807200" y="4305300"/>
          <p14:tracePt t="281583" x="6788150" y="4305300"/>
          <p14:tracePt t="281591" x="6775450" y="4305300"/>
          <p14:tracePt t="281599" x="6769100" y="4305300"/>
          <p14:tracePt t="281616" x="6750050" y="4305300"/>
          <p14:tracePt t="281633" x="6743700" y="4305300"/>
          <p14:tracePt t="281649" x="6737350" y="4305300"/>
          <p14:tracePt t="281666" x="6724650" y="4305300"/>
          <p14:tracePt t="281683" x="6718300" y="4305300"/>
          <p14:tracePt t="281699" x="6705600" y="4305300"/>
          <p14:tracePt t="281716" x="6686550" y="4305300"/>
          <p14:tracePt t="281733" x="6680200" y="4305300"/>
          <p14:tracePt t="281749" x="6667500" y="4305300"/>
          <p14:tracePt t="281766" x="6648450" y="4305300"/>
          <p14:tracePt t="281783" x="6642100" y="4305300"/>
          <p14:tracePt t="281799" x="6635750" y="4305300"/>
          <p14:tracePt t="281816" x="6629400" y="4305300"/>
          <p14:tracePt t="281832" x="6616700" y="4305300"/>
          <p14:tracePt t="281849" x="6597650" y="4311650"/>
          <p14:tracePt t="281882" x="6584950" y="4311650"/>
          <p14:tracePt t="281899" x="6565900" y="4311650"/>
          <p14:tracePt t="281916" x="6546850" y="4311650"/>
          <p14:tracePt t="281932" x="6534150" y="4311650"/>
          <p14:tracePt t="281949" x="6515100" y="4311650"/>
          <p14:tracePt t="281966" x="6496050" y="4311650"/>
          <p14:tracePt t="281982" x="6483350" y="4311650"/>
          <p14:tracePt t="281999" x="6457950" y="4311650"/>
          <p14:tracePt t="282016" x="6445250" y="4311650"/>
          <p14:tracePt t="282039" x="6438900" y="4311650"/>
          <p14:tracePt t="282055" x="6432550" y="4311650"/>
          <p14:tracePt t="282071" x="6426200" y="4311650"/>
          <p14:tracePt t="282103" x="6413500" y="4311650"/>
          <p14:tracePt t="282119" x="6407150" y="4311650"/>
          <p14:tracePt t="282127" x="6400800" y="4311650"/>
          <p14:tracePt t="282159" x="6394450" y="4311650"/>
          <p14:tracePt t="282175" x="6381750" y="4311650"/>
          <p14:tracePt t="282191" x="6375400" y="4311650"/>
          <p14:tracePt t="282207" x="6369050" y="4311650"/>
          <p14:tracePt t="282215" x="6350000" y="4318000"/>
          <p14:tracePt t="282223" x="6343650" y="4318000"/>
          <p14:tracePt t="282239" x="6337300" y="4318000"/>
          <p14:tracePt t="282249" x="6330950" y="4318000"/>
          <p14:tracePt t="282287" x="6324600" y="4318000"/>
          <p14:tracePt t="282295" x="6311900" y="4318000"/>
          <p14:tracePt t="282303" x="6305550" y="4318000"/>
          <p14:tracePt t="282319" x="6299200" y="4318000"/>
          <p14:tracePt t="282352" x="6292850" y="4318000"/>
          <p14:tracePt t="282367" x="6280150" y="4318000"/>
          <p14:tracePt t="282383" x="6273800" y="4318000"/>
          <p14:tracePt t="282391" x="6267450" y="4318000"/>
          <p14:tracePt t="282399" x="6261100" y="4318000"/>
          <p14:tracePt t="282415" x="6229350" y="4318000"/>
          <p14:tracePt t="282432" x="6203950" y="4318000"/>
          <p14:tracePt t="282449" x="6172200" y="4318000"/>
          <p14:tracePt t="282465" x="6159500" y="4318000"/>
          <p14:tracePt t="282482" x="6140450" y="4318000"/>
          <p14:tracePt t="282499" x="6127750" y="4318000"/>
          <p14:tracePt t="282515" x="6102350" y="4318000"/>
          <p14:tracePt t="282519" x="6096000" y="4318000"/>
          <p14:tracePt t="282532" x="6089650" y="4318000"/>
          <p14:tracePt t="282548" x="6064250" y="4318000"/>
          <p14:tracePt t="282565" x="6051550" y="4318000"/>
          <p14:tracePt t="282582" x="6045200" y="4318000"/>
          <p14:tracePt t="282598" x="6026150" y="4318000"/>
          <p14:tracePt t="282615" x="6007100" y="4318000"/>
          <p14:tracePt t="282632" x="5988050" y="4318000"/>
          <p14:tracePt t="282648" x="5956300" y="4318000"/>
          <p14:tracePt t="282665" x="5943600" y="4318000"/>
          <p14:tracePt t="282682" x="5937250" y="4318000"/>
          <p14:tracePt t="282698" x="5924550" y="4318000"/>
          <p14:tracePt t="282715" x="5918200" y="4318000"/>
          <p14:tracePt t="282732" x="5911850" y="4318000"/>
          <p14:tracePt t="282748" x="5886450" y="4318000"/>
          <p14:tracePt t="282765" x="5880100" y="4318000"/>
          <p14:tracePt t="282783" x="5854700" y="4318000"/>
          <p14:tracePt t="282798" x="5842000" y="4318000"/>
          <p14:tracePt t="282815" x="5835650" y="4318000"/>
          <p14:tracePt t="282848" x="5822950" y="4318000"/>
          <p14:tracePt t="282865" x="5810250" y="4318000"/>
          <p14:tracePt t="282882" x="5784850" y="4318000"/>
          <p14:tracePt t="282898" x="5778500" y="4318000"/>
          <p14:tracePt t="282915" x="5765800" y="4318000"/>
          <p14:tracePt t="282932" x="5746750" y="4318000"/>
          <p14:tracePt t="282948" x="5740400" y="4318000"/>
          <p14:tracePt t="282965" x="5734050" y="4324350"/>
          <p14:tracePt t="282982" x="5721350" y="4330700"/>
          <p14:tracePt t="282998" x="5715000" y="4330700"/>
          <p14:tracePt t="283015" x="5708650" y="4330700"/>
          <p14:tracePt t="283055" x="5702300" y="4330700"/>
          <p14:tracePt t="283087" x="5689600" y="4330700"/>
          <p14:tracePt t="283159" x="5683250" y="4330700"/>
          <p14:tracePt t="283168" x="5676900" y="4337050"/>
          <p14:tracePt t="283327" x="5676900" y="4343400"/>
          <p14:tracePt t="283391" x="5676900" y="4356100"/>
          <p14:tracePt t="283519" x="5676900" y="4375150"/>
          <p14:tracePt t="283583" x="5683250" y="4381500"/>
          <p14:tracePt t="284600" x="5715000" y="4387850"/>
          <p14:tracePt t="284616" x="5727700" y="4387850"/>
          <p14:tracePt t="284623" x="5740400" y="4387850"/>
          <p14:tracePt t="284632" x="5765800" y="4387850"/>
          <p14:tracePt t="284647" x="5797550" y="4387850"/>
          <p14:tracePt t="284663" x="5848350" y="4387850"/>
          <p14:tracePt t="284680" x="5918200" y="4387850"/>
          <p14:tracePt t="284697" x="5994400" y="4387850"/>
          <p14:tracePt t="284713" x="6108700" y="4387850"/>
          <p14:tracePt t="284730" x="6216650" y="4387850"/>
          <p14:tracePt t="284747" x="6324600" y="4387850"/>
          <p14:tracePt t="284763" x="6419850" y="4387850"/>
          <p14:tracePt t="284780" x="6515100" y="4387850"/>
          <p14:tracePt t="284797" x="6623050" y="4387850"/>
          <p14:tracePt t="284813" x="6731000" y="4387850"/>
          <p14:tracePt t="284831" x="6845300" y="4387850"/>
          <p14:tracePt t="284846" x="6902450" y="4387850"/>
          <p14:tracePt t="284863" x="6953250" y="4387850"/>
          <p14:tracePt t="284880" x="7004050" y="4387850"/>
          <p14:tracePt t="284896" x="7067550" y="4387850"/>
          <p14:tracePt t="284913" x="7150100" y="4387850"/>
          <p14:tracePt t="284930" x="7258050" y="4387850"/>
          <p14:tracePt t="284946" x="7302500" y="4387850"/>
          <p14:tracePt t="284963" x="7321550" y="4387850"/>
          <p14:tracePt t="284980" x="7346950" y="4387850"/>
          <p14:tracePt t="284996" x="7366000" y="4387850"/>
          <p14:tracePt t="285013" x="7391400" y="4394200"/>
          <p14:tracePt t="285017" x="7397750" y="4400550"/>
          <p14:tracePt t="285032" x="7404100" y="4406900"/>
          <p14:tracePt t="285046" x="7410450" y="4413250"/>
          <p14:tracePt t="285136" x="7410450" y="4425950"/>
          <p14:tracePt t="285144" x="7410450" y="4432300"/>
          <p14:tracePt t="285151" x="7410450" y="4438650"/>
          <p14:tracePt t="285163" x="7404100" y="4445000"/>
          <p14:tracePt t="285180" x="7378700" y="4470400"/>
          <p14:tracePt t="285196" x="7366000" y="4483100"/>
          <p14:tracePt t="285213" x="7346950" y="4489450"/>
          <p14:tracePt t="285229" x="7334250" y="4502150"/>
          <p14:tracePt t="285246" x="7302500" y="4508500"/>
          <p14:tracePt t="285263" x="7277100" y="4514850"/>
          <p14:tracePt t="285279" x="7264400" y="4521200"/>
          <p14:tracePt t="285296" x="7258050" y="4533900"/>
          <p14:tracePt t="285313" x="7251700" y="4540250"/>
          <p14:tracePt t="285329" x="7239000" y="4546600"/>
          <p14:tracePt t="285363" x="7232650" y="4559300"/>
          <p14:tracePt t="285392" x="7226300" y="4559300"/>
          <p14:tracePt t="285408" x="7213600" y="4559300"/>
          <p14:tracePt t="285416" x="7207250" y="4559300"/>
          <p14:tracePt t="285429" x="7200900" y="4559300"/>
          <p14:tracePt t="285446" x="7188200" y="4572000"/>
          <p14:tracePt t="285463" x="7181850" y="4572000"/>
          <p14:tracePt t="285479" x="7169150" y="4572000"/>
          <p14:tracePt t="285496" x="7143750" y="4572000"/>
          <p14:tracePt t="285513" x="7131050" y="4572000"/>
          <p14:tracePt t="285529" x="7105650" y="4572000"/>
          <p14:tracePt t="285546" x="7092950" y="4572000"/>
          <p14:tracePt t="285563" x="7080250" y="4572000"/>
          <p14:tracePt t="285579" x="7073900" y="4572000"/>
          <p14:tracePt t="285596" x="7061200" y="4572000"/>
          <p14:tracePt t="285613" x="7035800" y="4572000"/>
          <p14:tracePt t="285629" x="7029450" y="4572000"/>
          <p14:tracePt t="285646" x="7004050" y="4572000"/>
          <p14:tracePt t="285662" x="6972300" y="4572000"/>
          <p14:tracePt t="285679" x="6959600" y="4572000"/>
          <p14:tracePt t="285696" x="6953250" y="4572000"/>
          <p14:tracePt t="285712" x="6940550" y="4572000"/>
          <p14:tracePt t="285729" x="6934200" y="4578350"/>
          <p14:tracePt t="285768" x="6927850" y="4578350"/>
          <p14:tracePt t="285779" x="6908800" y="4578350"/>
          <p14:tracePt t="285796" x="6889750" y="4584700"/>
          <p14:tracePt t="285812" x="6870700" y="4584700"/>
          <p14:tracePt t="285829" x="6858000" y="4591050"/>
          <p14:tracePt t="285846" x="6851650" y="4591050"/>
          <p14:tracePt t="285862" x="6845300" y="4597400"/>
          <p14:tracePt t="285896" x="6832600" y="4610100"/>
          <p14:tracePt t="285912" x="6826250" y="4616450"/>
          <p14:tracePt t="285929" x="6794500" y="4635500"/>
          <p14:tracePt t="285946" x="6775450" y="4648200"/>
          <p14:tracePt t="285962" x="6750050" y="4667250"/>
          <p14:tracePt t="285979" x="6731000" y="4692650"/>
          <p14:tracePt t="285996" x="6718300" y="4692650"/>
          <p14:tracePt t="286012" x="6711950" y="4692650"/>
          <p14:tracePt t="286029" x="6705600" y="4699000"/>
          <p14:tracePt t="286056" x="6692900" y="4699000"/>
          <p14:tracePt t="286064" x="6673850" y="4699000"/>
          <p14:tracePt t="286079" x="6667500" y="4699000"/>
          <p14:tracePt t="286095" x="6654800" y="4699000"/>
          <p14:tracePt t="286112" x="6648450" y="4699000"/>
          <p14:tracePt t="286129" x="6642100" y="4699000"/>
          <p14:tracePt t="286151" x="6635750" y="4699000"/>
          <p14:tracePt t="286184" x="6623050" y="4699000"/>
          <p14:tracePt t="286328" x="6616700" y="4699000"/>
          <p14:tracePt t="286376" x="6610350" y="4699000"/>
          <p14:tracePt t="286392" x="6604000" y="4692650"/>
          <p14:tracePt t="286512" x="6604000" y="4686300"/>
          <p14:tracePt t="286560" x="6597650" y="4679950"/>
          <p14:tracePt t="286600" x="6597650" y="4667250"/>
          <p14:tracePt t="286616" x="6597650" y="4660900"/>
          <p14:tracePt t="286656" x="6591300" y="4641850"/>
          <p14:tracePt t="286760" x="6584950" y="4635500"/>
          <p14:tracePt t="286895" x="6578600" y="4629150"/>
          <p14:tracePt t="286904" x="6572250" y="4622800"/>
          <p14:tracePt t="287168" x="6572250" y="4616450"/>
          <p14:tracePt t="287672" x="6565900" y="4610100"/>
          <p14:tracePt t="288128" x="6565900" y="4597400"/>
          <p14:tracePt t="288792" x="6553200" y="4584700"/>
          <p14:tracePt t="288833" x="6546850" y="4578350"/>
          <p14:tracePt t="288904" x="6546850" y="4559300"/>
          <p14:tracePt t="288913" x="6540500" y="4552950"/>
          <p14:tracePt t="288929" x="6540500" y="4546600"/>
          <p14:tracePt t="288944" x="6540500" y="4540250"/>
          <p14:tracePt t="288952" x="6540500" y="4527550"/>
          <p14:tracePt t="288968" x="6534150" y="4521200"/>
          <p14:tracePt t="289032" x="6534150" y="4514850"/>
          <p14:tracePt t="289312" x="6534150" y="4508500"/>
          <p14:tracePt t="289329" x="6527800" y="4502150"/>
          <p14:tracePt t="289392" x="6521450" y="4502150"/>
          <p14:tracePt t="289424" x="6508750" y="4502150"/>
          <p14:tracePt t="289440" x="6502400" y="4508500"/>
          <p14:tracePt t="289480" x="6496050" y="4514850"/>
          <p14:tracePt t="289528" x="6483350" y="4514850"/>
          <p14:tracePt t="289568" x="6477000" y="4508500"/>
          <p14:tracePt t="289840" x="6470650" y="4514850"/>
          <p14:tracePt t="291264" x="6464300" y="4514850"/>
          <p14:tracePt t="291400" x="6457950" y="4514850"/>
          <p14:tracePt t="291536" x="6445250" y="4521200"/>
          <p14:tracePt t="292024" x="6451600" y="4521200"/>
          <p14:tracePt t="292064" x="6457950" y="4521200"/>
          <p14:tracePt t="292096" x="6470650" y="4521200"/>
          <p14:tracePt t="292128" x="6477000" y="4527550"/>
          <p14:tracePt t="292169" x="6483350" y="4533900"/>
          <p14:tracePt t="292281" x="6489700" y="4533900"/>
          <p14:tracePt t="292441" x="6502400" y="4533900"/>
          <p14:tracePt t="292473" x="6508750" y="4533900"/>
          <p14:tracePt t="292489" x="6515100" y="4533900"/>
          <p14:tracePt t="292504" x="6521450" y="4533900"/>
          <p14:tracePt t="292553" x="6527800" y="4533900"/>
          <p14:tracePt t="292585" x="6534150" y="4533900"/>
          <p14:tracePt t="292649" x="6546850" y="4527550"/>
          <p14:tracePt t="292689" x="6546850" y="4521200"/>
          <p14:tracePt t="292745" x="6546850" y="4508500"/>
          <p14:tracePt t="292760" x="6546850" y="4483100"/>
          <p14:tracePt t="292769" x="6546850" y="4476750"/>
          <p14:tracePt t="292777" x="6527800" y="4464050"/>
          <p14:tracePt t="292790" x="6508750" y="4464050"/>
          <p14:tracePt t="292806" x="6438900" y="4432300"/>
          <p14:tracePt t="292823" x="6292850" y="4406900"/>
          <p14:tracePt t="292839" x="6242050" y="4381500"/>
          <p14:tracePt t="292856" x="6178550" y="4368800"/>
          <p14:tracePt t="292873" x="6134100" y="4330700"/>
          <p14:tracePt t="292890" x="6115050" y="4311650"/>
          <p14:tracePt t="292906" x="6096000" y="4267200"/>
          <p14:tracePt t="292923" x="6096000" y="4229100"/>
          <p14:tracePt t="292940" x="6096000" y="4191000"/>
          <p14:tracePt t="292956" x="6134100" y="4146550"/>
          <p14:tracePt t="292973" x="6203950" y="4133850"/>
          <p14:tracePt t="292989" x="6299200" y="4121150"/>
          <p14:tracePt t="293006" x="6426200" y="4121150"/>
          <p14:tracePt t="293011" x="6464300" y="4121150"/>
          <p14:tracePt t="293023" x="6496050" y="4121150"/>
          <p14:tracePt t="293039" x="6553200" y="4121150"/>
          <p14:tracePt t="293056" x="6565900" y="4140200"/>
          <p14:tracePt t="293073" x="6565900" y="4178300"/>
          <p14:tracePt t="293089" x="6565900" y="4216400"/>
          <p14:tracePt t="293106" x="6565900" y="4229100"/>
          <p14:tracePt t="293123" x="6553200" y="4273550"/>
          <p14:tracePt t="293139" x="6515100" y="4324350"/>
          <p14:tracePt t="293156" x="6483350" y="4343400"/>
          <p14:tracePt t="293173" x="6426200" y="4381500"/>
          <p14:tracePt t="293189" x="6394450" y="4394200"/>
          <p14:tracePt t="293206" x="6343650" y="4400550"/>
          <p14:tracePt t="293223" x="6318250" y="4400550"/>
          <p14:tracePt t="293240" x="6280150" y="4419600"/>
          <p14:tracePt t="293256" x="6273800" y="4425950"/>
          <p14:tracePt t="293368" x="6286500" y="4425950"/>
          <p14:tracePt t="293377" x="6311900" y="4425950"/>
          <p14:tracePt t="293385" x="6324600" y="4425950"/>
          <p14:tracePt t="293393" x="6343650" y="4425950"/>
          <p14:tracePt t="293406" x="6350000" y="4425950"/>
          <p14:tracePt t="293422" x="6356350" y="4425950"/>
          <p14:tracePt t="293440" x="6388100" y="4438650"/>
          <p14:tracePt t="293456" x="6413500" y="4445000"/>
          <p14:tracePt t="293472" x="6445250" y="4476750"/>
          <p14:tracePt t="293489" x="6477000" y="4502150"/>
          <p14:tracePt t="293506" x="6496050" y="4521200"/>
          <p14:tracePt t="293522" x="6540500" y="4552950"/>
          <p14:tracePt t="293539" x="6591300" y="4591050"/>
          <p14:tracePt t="293556" x="6629400" y="4603750"/>
          <p14:tracePt t="293572" x="6661150" y="4603750"/>
          <p14:tracePt t="293589" x="6680200" y="4629150"/>
          <p14:tracePt t="293606" x="6686550" y="4629150"/>
          <p14:tracePt t="293622" x="6724650" y="4660900"/>
          <p14:tracePt t="293640" x="6775450" y="4673600"/>
          <p14:tracePt t="293656" x="6819900" y="4686300"/>
          <p14:tracePt t="293672" x="6864350" y="4686300"/>
          <p14:tracePt t="293689" x="6915150" y="4699000"/>
          <p14:tracePt t="293706" x="6953250" y="4699000"/>
          <p14:tracePt t="293722" x="6972300" y="4699000"/>
          <p14:tracePt t="293739" x="6985000" y="4705350"/>
          <p14:tracePt t="293755" x="7010400" y="4705350"/>
          <p14:tracePt t="293772" x="7023100" y="4705350"/>
          <p14:tracePt t="293789" x="7042150" y="4705350"/>
          <p14:tracePt t="293805" x="7054850" y="4699000"/>
          <p14:tracePt t="293822" x="7080250" y="4686300"/>
          <p14:tracePt t="293839" x="7092950" y="4673600"/>
          <p14:tracePt t="293855" x="7118350" y="4660900"/>
          <p14:tracePt t="293872" x="7150100" y="4648200"/>
          <p14:tracePt t="293889" x="7181850" y="4648200"/>
          <p14:tracePt t="293905" x="7207250" y="4635500"/>
          <p14:tracePt t="293922" x="7232650" y="4635500"/>
          <p14:tracePt t="293939" x="7258050" y="4629150"/>
          <p14:tracePt t="293955" x="7289800" y="4629150"/>
          <p14:tracePt t="293972" x="7302500" y="4622800"/>
          <p14:tracePt t="293989" x="7321550" y="4622800"/>
          <p14:tracePt t="294005" x="7327900" y="4616450"/>
          <p14:tracePt t="294009" x="7340600" y="4597400"/>
          <p14:tracePt t="294039" x="7359650" y="4597400"/>
          <p14:tracePt t="294055" x="7372350" y="4584700"/>
          <p14:tracePt t="294089" x="7378700" y="4584700"/>
          <p14:tracePt t="294105" x="7397750" y="4578350"/>
          <p14:tracePt t="294985" x="7391400" y="4578350"/>
          <p14:tracePt t="295001" x="7378700" y="4578350"/>
          <p14:tracePt t="295033" x="7359650" y="4591050"/>
          <p14:tracePt t="295041" x="7353300" y="4597400"/>
          <p14:tracePt t="295057" x="7346950" y="4603750"/>
          <p14:tracePt t="295065" x="7334250" y="4603750"/>
          <p14:tracePt t="295073" x="7327900" y="4603750"/>
          <p14:tracePt t="295089" x="7302500" y="4610100"/>
          <p14:tracePt t="295104" x="7283450" y="4616450"/>
          <p14:tracePt t="295121" x="7264400" y="4629150"/>
          <p14:tracePt t="295138" x="7258050" y="4635500"/>
          <p14:tracePt t="295154" x="7232650" y="4635500"/>
          <p14:tracePt t="295171" x="7219950" y="4635500"/>
          <p14:tracePt t="295188" x="7194550" y="4648200"/>
          <p14:tracePt t="295204" x="7162800" y="4648200"/>
          <p14:tracePt t="295221" x="7150100" y="4648200"/>
          <p14:tracePt t="295238" x="7124700" y="4648200"/>
          <p14:tracePt t="295254" x="7112000" y="4648200"/>
          <p14:tracePt t="295271" x="7099300" y="4648200"/>
          <p14:tracePt t="295345" x="7080250" y="4648200"/>
          <p14:tracePt t="295385" x="7054850" y="4648200"/>
          <p14:tracePt t="295400" x="7048500" y="4648200"/>
          <p14:tracePt t="295417" x="7042150" y="4641850"/>
          <p14:tracePt t="295434" x="7035800" y="4635500"/>
          <p14:tracePt t="295474" x="7029450" y="4629150"/>
          <p14:tracePt t="295481" x="7023100" y="4629150"/>
          <p14:tracePt t="295513" x="7004050" y="4603750"/>
          <p14:tracePt t="295545" x="6978650" y="4597400"/>
          <p14:tracePt t="295578" x="6972300" y="4591050"/>
          <p14:tracePt t="295609" x="6965950" y="4584700"/>
          <p14:tracePt t="295640" x="6959600" y="4572000"/>
          <p14:tracePt t="295689" x="6940550" y="4559300"/>
          <p14:tracePt t="295833" x="6934200" y="4552950"/>
          <p14:tracePt t="295913" x="6927850" y="4552950"/>
          <p14:tracePt t="295945" x="6915150" y="4552950"/>
          <p14:tracePt t="295953" x="6908800" y="4552950"/>
          <p14:tracePt t="296001" x="6902450" y="4552950"/>
          <p14:tracePt t="296049" x="6896100" y="4552950"/>
          <p14:tracePt t="296065" x="6889750" y="4559300"/>
          <p14:tracePt t="296137" x="6883400" y="4559300"/>
          <p14:tracePt t="296737" x="6877050" y="4559300"/>
          <p14:tracePt t="296777" x="6870700" y="4565650"/>
          <p14:tracePt t="296817" x="6864350" y="4572000"/>
          <p14:tracePt t="296897" x="6858000" y="4578350"/>
          <p14:tracePt t="296961" x="6858000" y="4584700"/>
          <p14:tracePt t="297017" x="6851650" y="4591050"/>
          <p14:tracePt t="297377" x="6864350" y="4591050"/>
          <p14:tracePt t="297385" x="6870700" y="4591050"/>
          <p14:tracePt t="297393" x="6877050" y="4591050"/>
          <p14:tracePt t="297402" x="6883400" y="4591050"/>
          <p14:tracePt t="297419" x="6896100" y="4591050"/>
          <p14:tracePt t="297436" x="6908800" y="4591050"/>
          <p14:tracePt t="297452" x="6927850" y="4591050"/>
          <p14:tracePt t="297469" x="6946900" y="4591050"/>
          <p14:tracePt t="297486" x="6985000" y="4591050"/>
          <p14:tracePt t="297502" x="7004050" y="4584700"/>
          <p14:tracePt t="297519" x="7023100" y="4572000"/>
          <p14:tracePt t="297523" x="7029450" y="4559300"/>
          <p14:tracePt t="297536" x="7035800" y="4552950"/>
          <p14:tracePt t="297569" x="7042150" y="4552950"/>
          <p14:tracePt t="297609" x="7054850" y="4552950"/>
          <p14:tracePt t="297617" x="7061200" y="4552950"/>
          <p14:tracePt t="297625" x="7080250" y="4552950"/>
          <p14:tracePt t="297635" x="7086600" y="4552950"/>
          <p14:tracePt t="297652" x="7105650" y="4552950"/>
          <p14:tracePt t="297669" x="7124700" y="4552950"/>
          <p14:tracePt t="297685" x="7150100" y="4552950"/>
          <p14:tracePt t="297702" x="7175500" y="4552950"/>
          <p14:tracePt t="297719" x="7200900" y="4546600"/>
          <p14:tracePt t="297735" x="7239000" y="4540250"/>
          <p14:tracePt t="297752" x="7277100" y="4527550"/>
          <p14:tracePt t="297769" x="7302500" y="4527550"/>
          <p14:tracePt t="297785" x="7334250" y="4521200"/>
          <p14:tracePt t="297802" x="7346950" y="4521200"/>
          <p14:tracePt t="297819" x="7359650" y="4521200"/>
          <p14:tracePt t="298041" x="7346950" y="4521200"/>
          <p14:tracePt t="298049" x="7334250" y="4521200"/>
          <p14:tracePt t="298057" x="7321550" y="4521200"/>
          <p14:tracePt t="298068" x="7315200" y="4527550"/>
          <p14:tracePt t="298085" x="7289800" y="4533900"/>
          <p14:tracePt t="298102" x="7258050" y="4533900"/>
          <p14:tracePt t="298118" x="7239000" y="4552950"/>
          <p14:tracePt t="298135" x="7226300" y="4552950"/>
          <p14:tracePt t="298152" x="7207250" y="4552950"/>
          <p14:tracePt t="298168" x="7181850" y="4552950"/>
          <p14:tracePt t="298185" x="7162800" y="4559300"/>
          <p14:tracePt t="298202" x="7137400" y="4559300"/>
          <p14:tracePt t="298218" x="7112000" y="4559300"/>
          <p14:tracePt t="298235" x="7086600" y="4565650"/>
          <p14:tracePt t="298252" x="7080250" y="4565650"/>
          <p14:tracePt t="298268" x="7061200" y="4565650"/>
          <p14:tracePt t="298285" x="7048500" y="4565650"/>
          <p14:tracePt t="298302" x="7029450" y="4565650"/>
          <p14:tracePt t="298318" x="7010400" y="4565650"/>
          <p14:tracePt t="298335" x="6985000" y="4578350"/>
          <p14:tracePt t="298351" x="6972300" y="4578350"/>
          <p14:tracePt t="298368" x="6959600" y="4578350"/>
          <p14:tracePt t="298385" x="6946900" y="4591050"/>
          <p14:tracePt t="298449" x="6940550" y="4591050"/>
          <p14:tracePt t="298465" x="6927850" y="4591050"/>
          <p14:tracePt t="298507" x="6915150" y="4591050"/>
          <p14:tracePt t="298513" x="6908800" y="4591050"/>
          <p14:tracePt t="298553" x="6902450" y="4597400"/>
          <p14:tracePt t="298585" x="6896100" y="4603750"/>
          <p14:tracePt t="298593" x="6889750" y="4603750"/>
          <p14:tracePt t="298633" x="6883400" y="4603750"/>
          <p14:tracePt t="298641" x="6877050" y="4603750"/>
          <p14:tracePt t="298657" x="6870700" y="4603750"/>
          <p14:tracePt t="298668" x="6864350" y="4610100"/>
          <p14:tracePt t="298685" x="6845300" y="4610100"/>
          <p14:tracePt t="298701" x="6832600" y="4616450"/>
          <p14:tracePt t="298718" x="6819900" y="4622800"/>
          <p14:tracePt t="298735" x="6807200" y="4622800"/>
          <p14:tracePt t="298751" x="6794500" y="4622800"/>
          <p14:tracePt t="298784" x="6775450" y="4622800"/>
          <p14:tracePt t="298801" x="6769100" y="4622800"/>
          <p14:tracePt t="298841" x="6756400" y="4622800"/>
          <p14:tracePt t="298873" x="6750050" y="4622800"/>
          <p14:tracePt t="298913" x="6743700" y="4622800"/>
          <p14:tracePt t="298930" x="6737350" y="4622800"/>
          <p14:tracePt t="298945" x="6718300" y="4629150"/>
          <p14:tracePt t="298977" x="6711950" y="4629150"/>
          <p14:tracePt t="298985" x="6705600" y="4629150"/>
          <p14:tracePt t="299042" x="6686550" y="4629150"/>
          <p14:tracePt t="299074" x="6680200" y="4629150"/>
          <p14:tracePt t="299089" x="6673850" y="4635500"/>
          <p14:tracePt t="299137" x="6667500" y="4635500"/>
          <p14:tracePt t="299217" x="6654800" y="4635500"/>
          <p14:tracePt t="299225" x="6648450" y="4635500"/>
          <p14:tracePt t="299241" x="6635750" y="4648200"/>
          <p14:tracePt t="299281" x="6623050" y="4648200"/>
          <p14:tracePt t="299289" x="6604000" y="4648200"/>
          <p14:tracePt t="299321" x="6597650" y="4648200"/>
          <p14:tracePt t="299329" x="6578600" y="4654550"/>
          <p14:tracePt t="299346" x="6572250" y="4660900"/>
          <p14:tracePt t="299378" x="6565900" y="4660900"/>
          <p14:tracePt t="299385" x="6553200" y="4660900"/>
          <p14:tracePt t="299393" x="6546850" y="4660900"/>
          <p14:tracePt t="299401" x="6540500" y="4660900"/>
          <p14:tracePt t="299417" x="6527800" y="4660900"/>
          <p14:tracePt t="299434" x="6515100" y="4660900"/>
          <p14:tracePt t="299450" x="6508750" y="4660900"/>
          <p14:tracePt t="299482" x="6502400" y="4660900"/>
          <p14:tracePt t="299498" x="6496050" y="4660900"/>
          <p14:tracePt t="299545" x="6483350" y="4660900"/>
          <p14:tracePt t="299585" x="6477000" y="4660900"/>
          <p14:tracePt t="299617" x="6470650" y="4660900"/>
          <p14:tracePt t="299650" x="6464300" y="4660900"/>
          <p14:tracePt t="299665" x="6451600" y="4660900"/>
          <p14:tracePt t="299682" x="6445250" y="4667250"/>
          <p14:tracePt t="299721" x="6438900" y="4667250"/>
          <p14:tracePt t="299762" x="6432550" y="4667250"/>
          <p14:tracePt t="299825" x="6419850" y="4667250"/>
          <p14:tracePt t="299842" x="6413500" y="4673600"/>
          <p14:tracePt t="299890" x="6407150" y="4673600"/>
          <p14:tracePt t="299930" x="6400800" y="4673600"/>
          <p14:tracePt t="299945" x="6381750" y="4673600"/>
          <p14:tracePt t="299986" x="6375400" y="4673600"/>
          <p14:tracePt t="300018" x="6369050" y="4673600"/>
          <p14:tracePt t="300034" x="6362700" y="4673600"/>
          <p14:tracePt t="300066" x="6350000" y="4673600"/>
          <p14:tracePt t="300098" x="6343650" y="4673600"/>
          <p14:tracePt t="300106" x="6337300" y="4673600"/>
          <p14:tracePt t="300117" x="6330950" y="4667250"/>
          <p14:tracePt t="300146" x="6318250" y="4667250"/>
          <p14:tracePt t="300161" x="6311900" y="4667250"/>
          <p14:tracePt t="300178" x="6305550" y="4667250"/>
          <p14:tracePt t="300194" x="6299200" y="4667250"/>
          <p14:tracePt t="300210" x="6286500" y="4667250"/>
          <p14:tracePt t="300250" x="6280150" y="4667250"/>
          <p14:tracePt t="300266" x="6273800" y="4667250"/>
          <p14:tracePt t="300297" x="6267450" y="4667250"/>
          <p14:tracePt t="300330" x="6248400" y="4667250"/>
          <p14:tracePt t="300361" x="6242050" y="4667250"/>
          <p14:tracePt t="300410" x="6235700" y="4667250"/>
          <p14:tracePt t="300626" x="6229350" y="4667250"/>
          <p14:tracePt t="300802" x="6216650" y="4667250"/>
          <p14:tracePt t="300858" x="6210300" y="4667250"/>
          <p14:tracePt t="300867" x="6203950" y="4667250"/>
          <p14:tracePt t="300937" x="6197600" y="4667250"/>
          <p14:tracePt t="300954" x="6184900" y="4667250"/>
          <p14:tracePt t="300970" x="6178550" y="4667250"/>
          <p14:tracePt t="300978" x="6172200" y="4667250"/>
          <p14:tracePt t="300986" x="6165850" y="4667250"/>
          <p14:tracePt t="300999" x="6153150" y="4667250"/>
          <p14:tracePt t="301016" x="6146800" y="4667250"/>
          <p14:tracePt t="301033" x="6108700" y="4667250"/>
          <p14:tracePt t="301049" x="6096000" y="4667250"/>
          <p14:tracePt t="301066" x="6076950" y="4660900"/>
          <p14:tracePt t="301083" x="6064250" y="4654550"/>
          <p14:tracePt t="301099" x="6032500" y="4654550"/>
          <p14:tracePt t="301116" x="6007100" y="4654550"/>
          <p14:tracePt t="301133" x="5994400" y="4654550"/>
          <p14:tracePt t="301149" x="5975350" y="4654550"/>
          <p14:tracePt t="301166" x="5969000" y="4654550"/>
          <p14:tracePt t="301182" x="5943600" y="4654550"/>
          <p14:tracePt t="301199" x="5930900" y="4654550"/>
          <p14:tracePt t="301216" x="5899150" y="4654550"/>
          <p14:tracePt t="301233" x="5873750" y="4654550"/>
          <p14:tracePt t="301249" x="5842000" y="4629150"/>
          <p14:tracePt t="301266" x="5829300" y="4629150"/>
          <p14:tracePt t="301282" x="5822950" y="4629150"/>
          <p14:tracePt t="301299" x="5803900" y="4629150"/>
          <p14:tracePt t="301338" x="5797550" y="4629150"/>
          <p14:tracePt t="301349" x="5791200" y="4629150"/>
          <p14:tracePt t="301386" x="5784850" y="4629150"/>
          <p14:tracePt t="301417" x="5753100" y="4616450"/>
          <p14:tracePt t="301425" x="5746750" y="4616450"/>
          <p14:tracePt t="301442" x="5727700" y="4610100"/>
          <p14:tracePt t="301450" x="5721350" y="4610100"/>
          <p14:tracePt t="301465" x="5715000" y="4603750"/>
          <p14:tracePt t="301482" x="5708650" y="4603750"/>
          <p14:tracePt t="301499" x="5695950" y="4603750"/>
          <p14:tracePt t="301522" x="5689600" y="4603750"/>
          <p14:tracePt t="301532" x="5683250" y="4603750"/>
          <p14:tracePt t="301549" x="5676900" y="4603750"/>
          <p14:tracePt t="301565" x="5657850" y="4603750"/>
          <p14:tracePt t="301582" x="5651500" y="4603750"/>
          <p14:tracePt t="301599" x="5645150" y="4603750"/>
          <p14:tracePt t="301615" x="5638800" y="4622800"/>
          <p14:tracePt t="301632" x="5613400" y="4641850"/>
          <p14:tracePt t="301666" x="5607050" y="4654550"/>
          <p14:tracePt t="301738" x="5607050" y="4660900"/>
          <p14:tracePt t="301754" x="5607050" y="4667250"/>
          <p14:tracePt t="301762" x="5600700" y="4679950"/>
          <p14:tracePt t="301770" x="5600700" y="4686300"/>
          <p14:tracePt t="301786" x="5594350" y="4692650"/>
          <p14:tracePt t="301818" x="5588000" y="4699000"/>
          <p14:tracePt t="301850" x="5581650" y="4699000"/>
          <p14:tracePt t="301858" x="5575300" y="4705350"/>
          <p14:tracePt t="301890" x="5568950" y="4711700"/>
          <p14:tracePt t="301906" x="5562600" y="4711700"/>
          <p14:tracePt t="301914" x="5556250" y="4718050"/>
          <p14:tracePt t="301930" x="5556250" y="4730750"/>
          <p14:tracePt t="301946" x="5549900" y="4737100"/>
          <p14:tracePt t="301954" x="5543550" y="4743450"/>
          <p14:tracePt t="301970" x="5530850" y="4743450"/>
          <p14:tracePt t="301986" x="5511800" y="4743450"/>
          <p14:tracePt t="302002" x="5486400" y="4743450"/>
          <p14:tracePt t="302035" x="5473700" y="4743450"/>
          <p14:tracePt t="302042" x="5461000" y="4743450"/>
          <p14:tracePt t="302050" x="5435600" y="4743450"/>
          <p14:tracePt t="302065" x="5416550" y="4743450"/>
          <p14:tracePt t="302082" x="5410200" y="4743450"/>
          <p14:tracePt t="302115" x="5403850" y="4743450"/>
          <p14:tracePt t="302132" x="5384800" y="4743450"/>
          <p14:tracePt t="302148" x="5372100" y="4743450"/>
          <p14:tracePt t="302165" x="5340350" y="4743450"/>
          <p14:tracePt t="302182" x="5314950" y="4743450"/>
          <p14:tracePt t="302198" x="5302250" y="4743450"/>
          <p14:tracePt t="302215" x="5276850" y="4743450"/>
          <p14:tracePt t="302232" x="5257800" y="4743450"/>
          <p14:tracePt t="302249" x="5232400" y="4743450"/>
          <p14:tracePt t="302265" x="5213350" y="4743450"/>
          <p14:tracePt t="302281" x="5200650" y="4743450"/>
          <p14:tracePt t="302298" x="5175250" y="4743450"/>
          <p14:tracePt t="302315" x="5156200" y="4743450"/>
          <p14:tracePt t="302331" x="5137150" y="4743450"/>
          <p14:tracePt t="302365" x="5118100" y="4743450"/>
          <p14:tracePt t="302381" x="5111750" y="4743450"/>
          <p14:tracePt t="302418" x="5105400" y="4743450"/>
          <p14:tracePt t="302431" x="5099050" y="4743450"/>
          <p14:tracePt t="302448" x="5086350" y="4743450"/>
          <p14:tracePt t="302465" x="5067300" y="4737100"/>
          <p14:tracePt t="302481" x="5060950" y="4730750"/>
          <p14:tracePt t="302515" x="5054600" y="4730750"/>
          <p14:tracePt t="302531" x="5041900" y="4730750"/>
          <p14:tracePt t="302548" x="5035550" y="4730750"/>
          <p14:tracePt t="302565" x="5029200" y="4730750"/>
          <p14:tracePt t="302581" x="5022850" y="4730750"/>
          <p14:tracePt t="302598" x="5003800" y="4730750"/>
          <p14:tracePt t="302635" x="4997450" y="4730750"/>
          <p14:tracePt t="302666" x="4991100" y="4730750"/>
          <p14:tracePt t="302698" x="4984750" y="4730750"/>
          <p14:tracePt t="302730" x="4972050" y="4730750"/>
          <p14:tracePt t="302746" x="4965700" y="4730750"/>
          <p14:tracePt t="302778" x="4959350" y="4730750"/>
          <p14:tracePt t="302810" x="4953000" y="4730750"/>
          <p14:tracePt t="302818" x="4940300" y="4730750"/>
          <p14:tracePt t="302850" x="4921250" y="4730750"/>
          <p14:tracePt t="302906" x="4914900" y="4730750"/>
          <p14:tracePt t="302914" x="4908550" y="4730750"/>
          <p14:tracePt t="302946" x="4902200" y="4730750"/>
          <p14:tracePt t="302962" x="4895850" y="4724400"/>
          <p14:tracePt t="303002" x="4889500" y="4724400"/>
          <p14:tracePt t="303010" x="4883150" y="4718050"/>
          <p14:tracePt t="303026" x="4864100" y="4711700"/>
          <p14:tracePt t="303042" x="4857750" y="4705350"/>
          <p14:tracePt t="303051" x="4851400" y="4699000"/>
          <p14:tracePt t="303082" x="4845050" y="4679950"/>
          <p14:tracePt t="303090" x="4838700" y="4673600"/>
          <p14:tracePt t="303098" x="4832350" y="4673600"/>
          <p14:tracePt t="303114" x="4826000" y="4667250"/>
          <p14:tracePt t="303146" x="4813300" y="4654550"/>
          <p14:tracePt t="303162" x="4806950" y="4648200"/>
          <p14:tracePt t="303202" x="4800600" y="4648200"/>
          <p14:tracePt t="303242" x="4794250" y="4641850"/>
          <p14:tracePt t="303410" x="4787900" y="4641850"/>
          <p14:tracePt t="303474" x="4781550" y="4641850"/>
          <p14:tracePt t="303554" x="4762500" y="4635500"/>
          <p14:tracePt t="303602" x="4756150" y="4629150"/>
          <p14:tracePt t="303882" x="4756150" y="4622800"/>
          <p14:tracePt t="303898" x="4756150" y="4616450"/>
          <p14:tracePt t="303994" x="4756150" y="4603750"/>
          <p14:tracePt t="304242" x="4756150" y="4616450"/>
          <p14:tracePt t="304274" x="4756150" y="4622800"/>
          <p14:tracePt t="304306" x="4756150" y="4629150"/>
          <p14:tracePt t="304338" x="4756150" y="4635500"/>
          <p14:tracePt t="304387" x="4762500" y="4641850"/>
          <p14:tracePt t="304394" x="4762500" y="4648200"/>
          <p14:tracePt t="304426" x="4762500" y="4654550"/>
          <p14:tracePt t="304442" x="4762500" y="4660900"/>
          <p14:tracePt t="304474" x="4762500" y="4667250"/>
          <p14:tracePt t="304546" x="4762500" y="4679950"/>
          <p14:tracePt t="304587" x="4756150" y="4686300"/>
          <p14:tracePt t="304658" x="4749800" y="4692650"/>
          <p14:tracePt t="304762" x="4743450" y="4699000"/>
          <p14:tracePt t="304802" x="4724400" y="4705350"/>
          <p14:tracePt t="304858" x="4718050" y="4705350"/>
          <p14:tracePt t="304890" x="4711700" y="4705350"/>
          <p14:tracePt t="304906" x="4705350" y="4711700"/>
          <p14:tracePt t="304922" x="4699000" y="4718050"/>
          <p14:tracePt t="304978" x="4692650" y="4718050"/>
          <p14:tracePt t="305042" x="4686300" y="4718050"/>
          <p14:tracePt t="305170" x="4679950" y="4718050"/>
          <p14:tracePt t="305626" x="4667250" y="4718050"/>
          <p14:tracePt t="305730" x="4660900" y="4718050"/>
          <p14:tracePt t="305842" x="4654550" y="4711700"/>
          <p14:tracePt t="305923" x="4648200" y="4705350"/>
          <p14:tracePt t="306378" x="4635500" y="4705350"/>
          <p14:tracePt t="306946" x="4629150" y="4705350"/>
          <p14:tracePt t="306994" x="4622800" y="4705350"/>
          <p14:tracePt t="307011" x="4616450" y="4705350"/>
          <p14:tracePt t="307026" x="4603750" y="4705350"/>
          <p14:tracePt t="307043" x="4584700" y="4705350"/>
          <p14:tracePt t="307091" x="4578350" y="4705350"/>
          <p14:tracePt t="307107" x="4565650" y="4705350"/>
          <p14:tracePt t="307139" x="4559300" y="4705350"/>
          <p14:tracePt t="307154" x="4552950" y="4705350"/>
          <p14:tracePt t="307186" x="4546600" y="4705350"/>
          <p14:tracePt t="307235" x="4533900" y="4705350"/>
          <p14:tracePt t="307306" x="4514850" y="4724400"/>
          <p14:tracePt t="307435" x="4508500" y="4724400"/>
          <p14:tracePt t="307466" x="4495800" y="4724400"/>
          <p14:tracePt t="307508" x="4489450" y="4730750"/>
          <p14:tracePt t="307523" x="4483100" y="4730750"/>
          <p14:tracePt t="307539" x="4476750" y="4730750"/>
          <p14:tracePt t="307547" x="4464050" y="4730750"/>
          <p14:tracePt t="307560" x="4457700" y="4730750"/>
          <p14:tracePt t="307578" x="4445000" y="4730750"/>
          <p14:tracePt t="307594" x="4413250" y="4724400"/>
          <p14:tracePt t="307610" x="4394200" y="4718050"/>
          <p14:tracePt t="307627" x="4375150" y="4718050"/>
          <p14:tracePt t="307644" x="4356100" y="4718050"/>
          <p14:tracePt t="307660" x="4324350" y="4718050"/>
          <p14:tracePt t="307677" x="4311650" y="4705350"/>
          <p14:tracePt t="307693" x="4305300" y="4705350"/>
          <p14:tracePt t="307710" x="4273550" y="4692650"/>
          <p14:tracePt t="307727" x="4254500" y="4686300"/>
          <p14:tracePt t="307743" x="4241800" y="4686300"/>
          <p14:tracePt t="307760" x="4235450" y="4679950"/>
          <p14:tracePt t="307777" x="4203700" y="4673600"/>
          <p14:tracePt t="307793" x="4197350" y="4673600"/>
          <p14:tracePt t="307827" x="4178300" y="4673600"/>
          <p14:tracePt t="307843" x="4171950" y="4673600"/>
          <p14:tracePt t="307860" x="4165600" y="4673600"/>
          <p14:tracePt t="307877" x="4146550" y="4673600"/>
          <p14:tracePt t="307893" x="4127500" y="4673600"/>
          <p14:tracePt t="307910" x="4114800" y="4673600"/>
          <p14:tracePt t="307927" x="4108450" y="4673600"/>
          <p14:tracePt t="307943" x="4102100" y="4673600"/>
          <p14:tracePt t="307960" x="4083050" y="4673600"/>
          <p14:tracePt t="307977" x="4064000" y="4673600"/>
          <p14:tracePt t="307993" x="4057650" y="4673600"/>
          <p14:tracePt t="308010" x="4032250" y="4673600"/>
          <p14:tracePt t="308027" x="4013200" y="4673600"/>
          <p14:tracePt t="308043" x="4006850" y="4673600"/>
          <p14:tracePt t="308060" x="4000500" y="4673600"/>
          <p14:tracePt t="308077" x="3981450" y="4673600"/>
          <p14:tracePt t="308093" x="3975100" y="4673600"/>
          <p14:tracePt t="308110" x="3962400" y="4673600"/>
          <p14:tracePt t="308127" x="3937000" y="4673600"/>
          <p14:tracePt t="308143" x="3930650" y="4673600"/>
          <p14:tracePt t="308160" x="3924300" y="4673600"/>
          <p14:tracePt t="308176" x="3911600" y="4673600"/>
          <p14:tracePt t="308194" x="3898900" y="4673600"/>
          <p14:tracePt t="308210" x="3892550" y="4673600"/>
          <p14:tracePt t="308243" x="3879850" y="4673600"/>
          <p14:tracePt t="308260" x="3873500" y="4673600"/>
          <p14:tracePt t="308276" x="3867150" y="4673600"/>
          <p14:tracePt t="308299" x="3860800" y="4673600"/>
          <p14:tracePt t="308354" x="3848100" y="4673600"/>
          <p14:tracePt t="308395" x="3841750" y="4673600"/>
          <p14:tracePt t="308427" x="3829050" y="4673600"/>
          <p14:tracePt t="308443" x="3822700" y="4679950"/>
          <p14:tracePt t="308451" x="3816350" y="4686300"/>
          <p14:tracePt t="308459" x="3810000" y="4686300"/>
          <p14:tracePt t="308476" x="3803650" y="4686300"/>
          <p14:tracePt t="308493" x="3797300" y="4692650"/>
          <p14:tracePt t="308510" x="3790950" y="4692650"/>
          <p14:tracePt t="308526" x="3765550" y="4699000"/>
          <p14:tracePt t="308543" x="3740150" y="4699000"/>
          <p14:tracePt t="308559" x="3727450" y="4705350"/>
          <p14:tracePt t="308576" x="3721100" y="4705350"/>
          <p14:tracePt t="308593" x="3702050" y="4705350"/>
          <p14:tracePt t="308610" x="3689350" y="4705350"/>
          <p14:tracePt t="308626" x="3663950" y="4711700"/>
          <p14:tracePt t="308643" x="3657600" y="4718050"/>
          <p14:tracePt t="308676" x="3638550" y="4718050"/>
          <p14:tracePt t="308693" x="3625850" y="4718050"/>
          <p14:tracePt t="308709" x="3606800" y="4718050"/>
          <p14:tracePt t="308726" x="3594100" y="4724400"/>
          <p14:tracePt t="308743" x="3587750" y="4724400"/>
          <p14:tracePt t="308759" x="3575050" y="4730750"/>
          <p14:tracePt t="308835" x="3568700" y="4730750"/>
          <p14:tracePt t="309091" x="3575050" y="4730750"/>
          <p14:tracePt t="309107" x="3587750" y="4730750"/>
          <p14:tracePt t="309115" x="3594100" y="4730750"/>
          <p14:tracePt t="309131" x="3600450" y="4730750"/>
          <p14:tracePt t="309142" x="3606800" y="4730750"/>
          <p14:tracePt t="309159" x="3625850" y="4730750"/>
          <p14:tracePt t="309176" x="3638550" y="4730750"/>
          <p14:tracePt t="309192" x="3657600" y="4730750"/>
          <p14:tracePt t="309209" x="3676650" y="4730750"/>
          <p14:tracePt t="309226" x="3695700" y="4730750"/>
          <p14:tracePt t="309242" x="3708400" y="4737100"/>
          <p14:tracePt t="309259" x="3721100" y="4737100"/>
          <p14:tracePt t="309276" x="3733800" y="4737100"/>
          <p14:tracePt t="309292" x="3752850" y="4756150"/>
          <p14:tracePt t="309309" x="3771900" y="4762500"/>
          <p14:tracePt t="309325" x="3803650" y="4768850"/>
          <p14:tracePt t="309342" x="3829050" y="4775200"/>
          <p14:tracePt t="309359" x="3879850" y="4775200"/>
          <p14:tracePt t="309375" x="3917950" y="4794250"/>
          <p14:tracePt t="309392" x="3962400" y="4794250"/>
          <p14:tracePt t="309409" x="3994150" y="4794250"/>
          <p14:tracePt t="309426" x="4044950" y="4794250"/>
          <p14:tracePt t="309442" x="4102100" y="4794250"/>
          <p14:tracePt t="309459" x="4159250" y="4794250"/>
          <p14:tracePt t="309475" x="4254500" y="4794250"/>
          <p14:tracePt t="309492" x="4324350" y="4794250"/>
          <p14:tracePt t="309509" x="4381500" y="4794250"/>
          <p14:tracePt t="309525" x="4457700" y="4794250"/>
          <p14:tracePt t="309542" x="4565650" y="4794250"/>
          <p14:tracePt t="309559" x="4679950" y="4794250"/>
          <p14:tracePt t="309575" x="4876800" y="4794250"/>
          <p14:tracePt t="309592" x="5130800" y="4794250"/>
          <p14:tracePt t="309609" x="5403850" y="4794250"/>
          <p14:tracePt t="309625" x="5664200" y="4794250"/>
          <p14:tracePt t="309642" x="5994400" y="4724400"/>
          <p14:tracePt t="309658" x="6108700" y="4705350"/>
          <p14:tracePt t="309675" x="6203950" y="4673600"/>
          <p14:tracePt t="309692" x="6299200" y="4673600"/>
          <p14:tracePt t="309708" x="6413500" y="4660900"/>
          <p14:tracePt t="309725" x="6553200" y="4660900"/>
          <p14:tracePt t="309742" x="6661150" y="4673600"/>
          <p14:tracePt t="309758" x="6794500" y="4699000"/>
          <p14:tracePt t="309775" x="6877050" y="4705350"/>
          <p14:tracePt t="309792" x="6959600" y="4724400"/>
          <p14:tracePt t="309808" x="7035800" y="4737100"/>
          <p14:tracePt t="309825" x="7124700" y="4775200"/>
          <p14:tracePt t="309842" x="7258050" y="4787900"/>
          <p14:tracePt t="309858" x="7397750" y="4794250"/>
          <p14:tracePt t="309875" x="7531100" y="4794250"/>
          <p14:tracePt t="309892" x="7581900" y="4794250"/>
          <p14:tracePt t="309908" x="7620000" y="4794250"/>
          <p14:tracePt t="309925" x="7632700" y="4794250"/>
          <p14:tracePt t="309942" x="7645400" y="4806950"/>
          <p14:tracePt t="309958" x="7670800" y="4838700"/>
          <p14:tracePt t="309975" x="7689850" y="4857750"/>
          <p14:tracePt t="309992" x="7715250" y="4889500"/>
          <p14:tracePt t="310008" x="7721600" y="4895850"/>
          <p14:tracePt t="310025" x="7727950" y="4908550"/>
          <p14:tracePt t="310042" x="7740650" y="4921250"/>
          <p14:tracePt t="310058" x="7747000" y="4927600"/>
          <p14:tracePt t="310075" x="7759700" y="4946650"/>
          <p14:tracePt t="310091" x="7772400" y="4959350"/>
          <p14:tracePt t="310125" x="7778750" y="4965700"/>
          <p14:tracePt t="310227" x="7778750" y="4972050"/>
          <p14:tracePt t="310243" x="7778750" y="4997450"/>
          <p14:tracePt t="310259" x="7772400" y="4997450"/>
          <p14:tracePt t="310267" x="7766050" y="4997450"/>
          <p14:tracePt t="310275" x="7759700" y="4997450"/>
          <p14:tracePt t="310291" x="7747000" y="4997450"/>
          <p14:tracePt t="310308" x="7734300" y="4997450"/>
          <p14:tracePt t="310325" x="7727950" y="4997450"/>
          <p14:tracePt t="310341" x="7702550" y="4997450"/>
          <p14:tracePt t="310358" x="7696200" y="4991100"/>
          <p14:tracePt t="310391" x="7670800" y="4978400"/>
          <p14:tracePt t="310428" x="7664450" y="4978400"/>
          <p14:tracePt t="310443" x="7645400" y="4965700"/>
          <p14:tracePt t="310475" x="7639050" y="4965700"/>
          <p14:tracePt t="310491" x="7632700" y="4965700"/>
          <p14:tracePt t="310507" x="7626350" y="4965700"/>
          <p14:tracePt t="310539" x="7620000" y="4965700"/>
          <p14:tracePt t="310555" x="7607300" y="4965700"/>
          <p14:tracePt t="310571" x="7600950" y="4965700"/>
          <p14:tracePt t="310611" x="7594600" y="4959350"/>
          <p14:tracePt t="310628" x="7588250" y="4959350"/>
          <p14:tracePt t="310644" x="7581900" y="4953000"/>
          <p14:tracePt t="310723" x="7575550" y="4953000"/>
          <p14:tracePt t="310739" x="7569200" y="4946650"/>
          <p14:tracePt t="310795" x="7562850" y="4940300"/>
          <p14:tracePt t="310931" x="7556500" y="4933950"/>
          <p14:tracePt t="311027" x="7550150" y="4933950"/>
          <p14:tracePt t="311099" x="7543800" y="4933950"/>
          <p14:tracePt t="311260" x="7537450" y="4940300"/>
          <p14:tracePt t="311331" x="7531100" y="4940300"/>
          <p14:tracePt t="311547" x="7524750" y="4940300"/>
          <p14:tracePt t="311619" x="7505700" y="4940300"/>
          <p14:tracePt t="311715" x="7499350" y="4940300"/>
          <p14:tracePt t="311755" x="7493000" y="4940300"/>
          <p14:tracePt t="311763" x="7486650" y="4933950"/>
          <p14:tracePt t="311931" x="7473950" y="4933950"/>
          <p14:tracePt t="311987" x="7467600" y="4933950"/>
          <p14:tracePt t="312019" x="7461250" y="4933950"/>
          <p14:tracePt t="312075" x="7454900" y="4927600"/>
          <p14:tracePt t="312379" x="7442200" y="4927600"/>
          <p14:tracePt t="312427" x="7435850" y="4927600"/>
          <p14:tracePt t="312771" x="7429500" y="4927600"/>
          <p14:tracePt t="312819" x="7423150" y="4927600"/>
          <p14:tracePt t="312900" x="7410450" y="4927600"/>
          <p14:tracePt t="312939" x="7404100" y="4927600"/>
          <p14:tracePt t="312987" x="7397750" y="4927600"/>
          <p14:tracePt t="313123" x="7391400" y="4927600"/>
          <p14:tracePt t="313228" x="7372350" y="4927600"/>
          <p14:tracePt t="313491" x="7366000" y="4927600"/>
          <p14:tracePt t="313499" x="7359650" y="4927600"/>
          <p14:tracePt t="313964" x="7366000" y="4927600"/>
          <p14:tracePt t="313979" x="7378700" y="4927600"/>
          <p14:tracePt t="313995" x="7391400" y="4927600"/>
          <p14:tracePt t="314003" x="7397750" y="4927600"/>
          <p14:tracePt t="314148" x="7410450" y="4933950"/>
          <p14:tracePt t="314188" x="7416800" y="4953000"/>
          <p14:tracePt t="314196" x="7416800" y="4959350"/>
          <p14:tracePt t="314204" x="7423150" y="4972050"/>
          <p14:tracePt t="314221" x="7429500" y="4978400"/>
          <p14:tracePt t="314259" x="7429500" y="4991100"/>
          <p14:tracePt t="314276" x="7429500" y="4997450"/>
          <p14:tracePt t="314307" x="7429500" y="5010150"/>
          <p14:tracePt t="314316" x="7423150" y="5016500"/>
          <p14:tracePt t="314324" x="7423150" y="5022850"/>
          <p14:tracePt t="314338" x="7416800" y="5029200"/>
          <p14:tracePt t="314354" x="7404100" y="5048250"/>
          <p14:tracePt t="314371" x="7391400" y="5060950"/>
          <p14:tracePt t="314388" x="7378700" y="5073650"/>
          <p14:tracePt t="314404" x="7366000" y="5080000"/>
          <p14:tracePt t="314421" x="7346950" y="5086350"/>
          <p14:tracePt t="314438" x="7340600" y="5086350"/>
          <p14:tracePt t="314454" x="7334250" y="5086350"/>
          <p14:tracePt t="314471" x="7327900" y="5086350"/>
          <p14:tracePt t="314488" x="7321550" y="5086350"/>
          <p14:tracePt t="314504" x="7308850" y="5086350"/>
          <p14:tracePt t="314521" x="7302500" y="5086350"/>
          <p14:tracePt t="314538" x="7296150" y="5086350"/>
          <p14:tracePt t="314554" x="7289800" y="5086350"/>
          <p14:tracePt t="314588" x="7277100" y="5086350"/>
          <p14:tracePt t="314604" x="7258050" y="5080000"/>
          <p14:tracePt t="314619" x="7251700" y="5073650"/>
          <p14:tracePt t="314628" x="7232650" y="5060950"/>
          <p14:tracePt t="314644" x="7226300" y="5060950"/>
          <p14:tracePt t="314654" x="7219950" y="5054600"/>
          <p14:tracePt t="314684" x="7207250" y="5048250"/>
          <p14:tracePt t="314692" x="7200900" y="5048250"/>
          <p14:tracePt t="314708" x="7181850" y="5035550"/>
          <p14:tracePt t="314740" x="7175500" y="5029200"/>
          <p14:tracePt t="315283" x="7162800" y="5016500"/>
          <p14:tracePt t="315292" x="7162800" y="5010150"/>
          <p14:tracePt t="315307" x="7162800" y="5003800"/>
          <p14:tracePt t="315316" x="7156450" y="4997450"/>
          <p14:tracePt t="315324" x="7156450" y="4965700"/>
          <p14:tracePt t="315337" x="7156450" y="4959350"/>
          <p14:tracePt t="315354" x="7150100" y="4953000"/>
          <p14:tracePt t="315371" x="7150100" y="4933950"/>
          <p14:tracePt t="315387" x="7150100" y="4927600"/>
          <p14:tracePt t="315828" x="7150100" y="4921250"/>
          <p14:tracePt t="315836" x="7156450" y="4921250"/>
          <p14:tracePt t="315852" x="7162800" y="4921250"/>
          <p14:tracePt t="315860" x="7169150" y="4921250"/>
          <p14:tracePt t="315892" x="7175500" y="4927600"/>
          <p14:tracePt t="315923" x="7181850" y="4933950"/>
          <p14:tracePt t="315940" x="7188200" y="4940300"/>
          <p14:tracePt t="316004" x="7200900" y="4946650"/>
          <p14:tracePt t="316020" x="7213600" y="4959350"/>
          <p14:tracePt t="316052" x="7219950" y="4965700"/>
          <p14:tracePt t="316060" x="7226300" y="4972050"/>
          <p14:tracePt t="316092" x="7232650" y="4978400"/>
          <p14:tracePt t="316100" x="7232650" y="4984750"/>
          <p14:tracePt t="316132" x="7239000" y="5003800"/>
          <p14:tracePt t="316164" x="7239000" y="5010150"/>
          <p14:tracePt t="316180" x="7239000" y="5022850"/>
          <p14:tracePt t="316188" x="7245350" y="5029200"/>
          <p14:tracePt t="316204" x="7245350" y="5035550"/>
          <p14:tracePt t="316212" x="7251700" y="5041900"/>
          <p14:tracePt t="316292" x="7258050" y="5048250"/>
          <p14:tracePt t="316420" x="7264400" y="5048250"/>
          <p14:tracePt t="316460" x="7270750" y="5048250"/>
          <p14:tracePt t="316500" x="7283450" y="5048250"/>
          <p14:tracePt t="316692" x="7270750" y="5048250"/>
          <p14:tracePt t="316700" x="7264400" y="5048250"/>
          <p14:tracePt t="316708" x="7258050" y="5048250"/>
          <p14:tracePt t="316719" x="7232650" y="5048250"/>
          <p14:tracePt t="316736" x="7219950" y="5048250"/>
          <p14:tracePt t="316752" x="7194550" y="5048250"/>
          <p14:tracePt t="316769" x="7181850" y="5048250"/>
          <p14:tracePt t="316786" x="7150100" y="5048250"/>
          <p14:tracePt t="316803" x="7092950" y="5048250"/>
          <p14:tracePt t="316819" x="7073900" y="5048250"/>
          <p14:tracePt t="316836" x="7029450" y="5048250"/>
          <p14:tracePt t="316852" x="6985000" y="5048250"/>
          <p14:tracePt t="316869" x="6953250" y="5060950"/>
          <p14:tracePt t="316886" x="6908800" y="5080000"/>
          <p14:tracePt t="316902" x="6883400" y="5105400"/>
          <p14:tracePt t="316919" x="6877050" y="5105400"/>
          <p14:tracePt t="316952" x="6870700" y="5105400"/>
          <p14:tracePt t="316969" x="6858000" y="5099050"/>
          <p14:tracePt t="316989" x="6851650" y="5099050"/>
          <p14:tracePt t="317002" x="6845300" y="5099050"/>
          <p14:tracePt t="317068" x="6838950" y="5099050"/>
          <p14:tracePt t="317084" x="6819900" y="5099050"/>
          <p14:tracePt t="317116" x="6813550" y="5099050"/>
          <p14:tracePt t="317148" x="6807200" y="5099050"/>
          <p14:tracePt t="317180" x="6800850" y="5099050"/>
          <p14:tracePt t="317228" x="6788150" y="5099050"/>
          <p14:tracePt t="317268" x="6781800" y="5099050"/>
          <p14:tracePt t="317300" x="6775450" y="5099050"/>
          <p14:tracePt t="317340" x="6769100" y="5099050"/>
          <p14:tracePt t="317356" x="6756400" y="5099050"/>
          <p14:tracePt t="317372" x="6750050" y="5099050"/>
          <p14:tracePt t="317380" x="6737350" y="5099050"/>
          <p14:tracePt t="317389" x="6718300" y="5099050"/>
          <p14:tracePt t="317402" x="6705600" y="5092700"/>
          <p14:tracePt t="317419" x="6667500" y="5092700"/>
          <p14:tracePt t="317435" x="6648450" y="5092700"/>
          <p14:tracePt t="317452" x="6629400" y="5086350"/>
          <p14:tracePt t="317468" x="6616700" y="5073650"/>
          <p14:tracePt t="317485" x="6604000" y="5067300"/>
          <p14:tracePt t="317502" x="6591300" y="5054600"/>
          <p14:tracePt t="317518" x="6584950" y="5035550"/>
          <p14:tracePt t="317535" x="6572250" y="5022850"/>
          <p14:tracePt t="317552" x="6572250" y="5016500"/>
          <p14:tracePt t="317568" x="6559550" y="5003800"/>
          <p14:tracePt t="317620" x="6559550" y="4997450"/>
          <p14:tracePt t="317660" x="6553200" y="4984750"/>
          <p14:tracePt t="317692" x="6540500" y="4965700"/>
          <p14:tracePt t="317732" x="6534150" y="4965700"/>
          <p14:tracePt t="317740" x="6527800" y="4965700"/>
          <p14:tracePt t="317752" x="6515100" y="4965700"/>
          <p14:tracePt t="317768" x="6489700" y="4978400"/>
          <p14:tracePt t="317785" x="6464300" y="4978400"/>
          <p14:tracePt t="317802" x="6438900" y="4984750"/>
          <p14:tracePt t="317818" x="6426200" y="4984750"/>
          <p14:tracePt t="317835" x="6407150" y="4984750"/>
          <p14:tracePt t="317876" x="6400800" y="4984750"/>
          <p14:tracePt t="317908" x="6394450" y="4991100"/>
          <p14:tracePt t="318004" x="6388100" y="4991100"/>
          <p14:tracePt t="318012" x="6375400" y="4991100"/>
          <p14:tracePt t="318028" x="6369050" y="4991100"/>
          <p14:tracePt t="318037" x="6362700" y="4991100"/>
          <p14:tracePt t="318052" x="6356350" y="4991100"/>
          <p14:tracePt t="318068" x="6343650" y="4991100"/>
          <p14:tracePt t="318100" x="6337300" y="4991100"/>
          <p14:tracePt t="318396" x="6330950" y="4991100"/>
          <p14:tracePt t="318405" x="6318250" y="4991100"/>
          <p14:tracePt t="318412" x="6305550" y="4991100"/>
          <p14:tracePt t="318428" x="6299200" y="4991100"/>
          <p14:tracePt t="318437" x="6292850" y="4991100"/>
          <p14:tracePt t="318451" x="6273800" y="4991100"/>
          <p14:tracePt t="318468" x="6267450" y="4991100"/>
          <p14:tracePt t="318484" x="6254750" y="4991100"/>
          <p14:tracePt t="318501" x="6242050" y="4991100"/>
          <p14:tracePt t="318518" x="6235700" y="4991100"/>
          <p14:tracePt t="318534" x="6229350" y="4991100"/>
          <p14:tracePt t="318551" x="6223000" y="4991100"/>
          <p14:tracePt t="318567" x="6210300" y="4991100"/>
          <p14:tracePt t="318584" x="6203950" y="4991100"/>
          <p14:tracePt t="318644" x="6197600" y="4991100"/>
          <p14:tracePt t="318660" x="6191250" y="4991100"/>
          <p14:tracePt t="318692" x="6172200" y="4991100"/>
          <p14:tracePt t="318724" x="6165850" y="4991100"/>
          <p14:tracePt t="318876" x="6159500" y="4991100"/>
          <p14:tracePt t="318933" x="6153150" y="4991100"/>
          <p14:tracePt t="318964" x="6140450" y="4991100"/>
          <p14:tracePt t="318972" x="6134100" y="4991100"/>
          <p14:tracePt t="319012" x="6121400" y="4997450"/>
          <p14:tracePt t="319021" x="6115050" y="5003800"/>
          <p14:tracePt t="319028" x="6102350" y="5003800"/>
          <p14:tracePt t="319037" x="6083300" y="5003800"/>
          <p14:tracePt t="319050" x="6057900" y="5003800"/>
          <p14:tracePt t="319067" x="6026150" y="5010150"/>
          <p14:tracePt t="319084" x="5994400" y="5010150"/>
          <p14:tracePt t="319100" x="5981700" y="5016500"/>
          <p14:tracePt t="319246" x="5969000" y="5010150"/>
          <p14:tracePt t="319260" x="5949950" y="5003800"/>
          <p14:tracePt t="319300" x="5937250" y="4991100"/>
          <p14:tracePt t="319308" x="5873750" y="4940300"/>
          <p14:tracePt t="319317" x="5816600" y="4895850"/>
          <p14:tracePt t="319334" x="5803900" y="4883150"/>
          <p14:tracePt t="319350" x="5791200" y="4883150"/>
          <p14:tracePt t="319367" x="5746750" y="4883150"/>
          <p14:tracePt t="319383" x="5721350" y="4883150"/>
          <p14:tracePt t="319400" x="5695950" y="4883150"/>
          <p14:tracePt t="319417" x="5689600" y="4883150"/>
          <p14:tracePt t="319433" x="5676900" y="4883150"/>
          <p14:tracePt t="319450" x="5664200" y="4864100"/>
          <p14:tracePt t="319467" x="5651500" y="4864100"/>
          <p14:tracePt t="319483" x="5613400" y="4864100"/>
          <p14:tracePt t="319500" x="5594350" y="4857750"/>
          <p14:tracePt t="319517" x="5581650" y="4857750"/>
          <p14:tracePt t="319533" x="5556250" y="4857750"/>
          <p14:tracePt t="319550" x="5549900" y="4857750"/>
          <p14:tracePt t="319567" x="5543550" y="4857750"/>
          <p14:tracePt t="319583" x="5537200" y="4857750"/>
          <p14:tracePt t="319600" x="5518150" y="4857750"/>
          <p14:tracePt t="319617" x="5505450" y="4857750"/>
          <p14:tracePt t="319633" x="5486400" y="4857750"/>
          <p14:tracePt t="319650" x="5473700" y="4857750"/>
          <p14:tracePt t="319666" x="5454650" y="4857750"/>
          <p14:tracePt t="319683" x="5435600" y="4857750"/>
          <p14:tracePt t="319700" x="5403850" y="4857750"/>
          <p14:tracePt t="319717" x="5391150" y="4870450"/>
          <p14:tracePt t="319733" x="5378450" y="4876800"/>
          <p14:tracePt t="319750" x="5346700" y="4883150"/>
          <p14:tracePt t="319766" x="5327650" y="4895850"/>
          <p14:tracePt t="319783" x="5314950" y="4902200"/>
          <p14:tracePt t="319816" x="5308600" y="4908550"/>
          <p14:tracePt t="319853" x="5289550" y="4921250"/>
          <p14:tracePt t="319869" x="5276850" y="4940300"/>
          <p14:tracePt t="319876" x="5270500" y="4946650"/>
          <p14:tracePt t="319892" x="5264150" y="4953000"/>
          <p14:tracePt t="319908" x="5257800" y="4965700"/>
          <p14:tracePt t="320204" x="5251450" y="4965700"/>
          <p14:tracePt t="320213" x="5245100" y="4965700"/>
          <p14:tracePt t="320221" x="5238750" y="4972050"/>
          <p14:tracePt t="320253" x="5213350" y="4972050"/>
          <p14:tracePt t="320260" x="5187950" y="4972050"/>
          <p14:tracePt t="320276" x="5175250" y="4978400"/>
          <p14:tracePt t="320285" x="5168900" y="4978400"/>
          <p14:tracePt t="320317" x="5156200" y="4978400"/>
          <p14:tracePt t="320324" x="5118100" y="4972050"/>
          <p14:tracePt t="320333" x="5111750" y="4965700"/>
          <p14:tracePt t="320364" x="5099050" y="4965700"/>
          <p14:tracePt t="320372" x="5092700" y="4965700"/>
          <p14:tracePt t="320383" x="5086350" y="4965700"/>
          <p14:tracePt t="320399" x="5080000" y="4965700"/>
          <p14:tracePt t="320416" x="5054600" y="4965700"/>
          <p14:tracePt t="320433" x="5041900" y="4965700"/>
          <p14:tracePt t="320449" x="5010150" y="4972050"/>
          <p14:tracePt t="320466" x="5003800" y="4972050"/>
          <p14:tracePt t="320483" x="4984750" y="4972050"/>
          <p14:tracePt t="320500" x="4953000" y="4978400"/>
          <p14:tracePt t="320516" x="4946650" y="4978400"/>
          <p14:tracePt t="320532" x="4933950" y="4984750"/>
          <p14:tracePt t="320549" x="4908550" y="4984750"/>
          <p14:tracePt t="320566" x="4902200" y="4984750"/>
          <p14:tracePt t="320582" x="4895850" y="4991100"/>
          <p14:tracePt t="320620" x="4889500" y="4997450"/>
          <p14:tracePt t="320632" x="4883150" y="4997450"/>
          <p14:tracePt t="320649" x="4876800" y="4997450"/>
          <p14:tracePt t="320666" x="4870450" y="5003800"/>
          <p14:tracePt t="320756" x="4864100" y="5003800"/>
          <p14:tracePt t="320765" x="4851400" y="5003800"/>
          <p14:tracePt t="320772" x="4845050" y="5003800"/>
          <p14:tracePt t="320782" x="4838700" y="5003800"/>
          <p14:tracePt t="320799" x="4832350" y="5003800"/>
          <p14:tracePt t="320816" x="4813300" y="5003800"/>
          <p14:tracePt t="320832" x="4800600" y="5003800"/>
          <p14:tracePt t="320849" x="4787900" y="5003800"/>
          <p14:tracePt t="320866" x="4781550" y="5003800"/>
          <p14:tracePt t="320901" x="4768850" y="5003800"/>
          <p14:tracePt t="320981" x="4762500" y="5003800"/>
          <p14:tracePt t="321013" x="4756150" y="5003800"/>
          <p14:tracePt t="321021" x="4749800" y="5003800"/>
          <p14:tracePt t="321060" x="4743450" y="5003800"/>
          <p14:tracePt t="321069" x="4737100" y="5003800"/>
          <p14:tracePt t="321077" x="4730750" y="5003800"/>
          <p14:tracePt t="321092" x="4718050" y="5003800"/>
          <p14:tracePt t="321109" x="4711700" y="4997450"/>
          <p14:tracePt t="321125" x="4705350" y="4997450"/>
          <p14:tracePt t="321141" x="4699000" y="4997450"/>
          <p14:tracePt t="321149" x="4686300" y="4997450"/>
          <p14:tracePt t="321165" x="4673600" y="4997450"/>
          <p14:tracePt t="321182" x="4667250" y="4997450"/>
          <p14:tracePt t="321199" x="4654550" y="4997450"/>
          <p14:tracePt t="321215" x="4629150" y="4997450"/>
          <p14:tracePt t="321232" x="4616450" y="4997450"/>
          <p14:tracePt t="321249" x="4603750" y="4997450"/>
          <p14:tracePt t="321265" x="4584700" y="4997450"/>
          <p14:tracePt t="321282" x="4565650" y="4997450"/>
          <p14:tracePt t="321298" x="4559300" y="4997450"/>
          <p14:tracePt t="321316" x="4546600" y="5003800"/>
          <p14:tracePt t="321332" x="4540250" y="5003800"/>
          <p14:tracePt t="321348" x="4533900" y="5003800"/>
          <p14:tracePt t="321365" x="4514850" y="5003800"/>
          <p14:tracePt t="321382" x="4495800" y="5003800"/>
          <p14:tracePt t="321398" x="4476750" y="5003800"/>
          <p14:tracePt t="321432" x="4470400" y="5003800"/>
          <p14:tracePt t="321448" x="4451350" y="5003800"/>
          <p14:tracePt t="321465" x="4445000" y="5003800"/>
          <p14:tracePt t="321482" x="4438650" y="5003800"/>
          <p14:tracePt t="321498" x="4419600" y="5003800"/>
          <p14:tracePt t="321516" x="4406900" y="5003800"/>
          <p14:tracePt t="321532" x="4400550" y="5003800"/>
          <p14:tracePt t="321548" x="4381500" y="5003800"/>
          <p14:tracePt t="321565" x="4375150" y="5003800"/>
          <p14:tracePt t="321582" x="4362450" y="5010150"/>
          <p14:tracePt t="321598" x="4349750" y="5010150"/>
          <p14:tracePt t="321615" x="4343400" y="5010150"/>
          <p14:tracePt t="321632" x="4337050" y="5010150"/>
          <p14:tracePt t="321648" x="4330700" y="5010150"/>
          <p14:tracePt t="321665" x="4318000" y="5010150"/>
          <p14:tracePt t="321681" x="4311650" y="5010150"/>
          <p14:tracePt t="321715" x="4305300" y="5010150"/>
          <p14:tracePt t="321740" x="4298950" y="5010150"/>
          <p14:tracePt t="321757" x="4286250" y="5010150"/>
          <p14:tracePt t="321789" x="4279900" y="5010150"/>
          <p14:tracePt t="321805" x="4273550" y="5010150"/>
          <p14:tracePt t="321836" x="4267200" y="5010150"/>
          <p14:tracePt t="321845" x="4254500" y="5010150"/>
          <p14:tracePt t="321853" x="4235450" y="5003800"/>
          <p14:tracePt t="321901" x="4229100" y="5003800"/>
          <p14:tracePt t="321908" x="4216400" y="5003800"/>
          <p14:tracePt t="321925" x="4210050" y="5003800"/>
          <p14:tracePt t="321933" x="4203700" y="5003800"/>
          <p14:tracePt t="321949" x="4197350" y="5003800"/>
          <p14:tracePt t="321981" x="4171950" y="5010150"/>
          <p14:tracePt t="321988" x="4165600" y="5010150"/>
          <p14:tracePt t="322005" x="4114800" y="5035550"/>
          <p14:tracePt t="322045" x="4102100" y="5035550"/>
          <p14:tracePt t="322053" x="4089400" y="5035550"/>
          <p14:tracePt t="322061" x="4083050" y="5035550"/>
          <p14:tracePt t="322093" x="4076700" y="5035550"/>
          <p14:tracePt t="322133" x="4064000" y="5035550"/>
          <p14:tracePt t="322165" x="4057650" y="5035550"/>
          <p14:tracePt t="322181" x="4044950" y="5035550"/>
          <p14:tracePt t="322198" x="4038600" y="5041900"/>
          <p14:tracePt t="322229" x="4032250" y="5041900"/>
          <p14:tracePt t="322237" x="4025900" y="5041900"/>
          <p14:tracePt t="322253" x="4019550" y="5041900"/>
          <p14:tracePt t="322269" x="4013200" y="5041900"/>
          <p14:tracePt t="322285" x="4000500" y="5048250"/>
          <p14:tracePt t="322298" x="3994150" y="5048250"/>
          <p14:tracePt t="322314" x="3987800" y="5048250"/>
          <p14:tracePt t="322331" x="3981450" y="5048250"/>
          <p14:tracePt t="322365" x="3962400" y="5048250"/>
          <p14:tracePt t="322469" x="3962400" y="5054600"/>
          <p14:tracePt t="322477" x="4006850" y="5073650"/>
          <p14:tracePt t="322485" x="4019550" y="5073650"/>
          <p14:tracePt t="322497" x="4038600" y="5080000"/>
          <p14:tracePt t="322514" x="4121150" y="5118100"/>
          <p14:tracePt t="322517" x="4184650" y="5118100"/>
          <p14:tracePt t="322531" x="4279900" y="5130800"/>
          <p14:tracePt t="322548" x="4616450" y="5156200"/>
          <p14:tracePt t="322564" x="4914900" y="5207000"/>
          <p14:tracePt t="322581" x="5130800" y="5257800"/>
          <p14:tracePt t="322597" x="5321300" y="5276850"/>
          <p14:tracePt t="322614" x="5461000" y="5302250"/>
          <p14:tracePt t="322631" x="5607050" y="5321300"/>
          <p14:tracePt t="322647" x="5759450" y="5334000"/>
          <p14:tracePt t="322664" x="5880100" y="5365750"/>
          <p14:tracePt t="322681" x="6000750" y="5378450"/>
          <p14:tracePt t="322697" x="6096000" y="5378450"/>
          <p14:tracePt t="322714" x="6191250" y="5378450"/>
          <p14:tracePt t="322731" x="6261100" y="5378450"/>
          <p14:tracePt t="322748" x="6362700" y="5378450"/>
          <p14:tracePt t="322764" x="6445250" y="5384800"/>
          <p14:tracePt t="322780" x="6553200" y="5384800"/>
          <p14:tracePt t="322797" x="6667500" y="5416550"/>
          <p14:tracePt t="322814" x="6737350" y="5416550"/>
          <p14:tracePt t="322831" x="6807200" y="5429250"/>
          <p14:tracePt t="322847" x="6858000" y="5429250"/>
          <p14:tracePt t="322864" x="6896100" y="5429250"/>
          <p14:tracePt t="322880" x="6934200" y="5429250"/>
          <p14:tracePt t="322897" x="6978650" y="5435600"/>
          <p14:tracePt t="322914" x="7010400" y="5448300"/>
          <p14:tracePt t="322930" x="7023100" y="5467350"/>
          <p14:tracePt t="322947" x="7029450" y="5473700"/>
          <p14:tracePt t="322980" x="7029450" y="5480050"/>
          <p14:tracePt t="323021" x="7023100" y="5492750"/>
          <p14:tracePt t="323037" x="7010400" y="5492750"/>
          <p14:tracePt t="323045" x="6985000" y="5505450"/>
          <p14:tracePt t="323053" x="6978650" y="5505450"/>
          <p14:tracePt t="323064" x="6946900" y="5505450"/>
          <p14:tracePt t="323080" x="6896100" y="5511800"/>
          <p14:tracePt t="323097" x="6845300" y="5511800"/>
          <p14:tracePt t="323114" x="6807200" y="5511800"/>
          <p14:tracePt t="323130" x="6743700" y="5511800"/>
          <p14:tracePt t="323147" x="6705600" y="5511800"/>
          <p14:tracePt t="323164" x="6648450" y="5511800"/>
          <p14:tracePt t="323180" x="6591300" y="5511800"/>
          <p14:tracePt t="323197" x="6572250" y="5511800"/>
          <p14:tracePt t="323213" x="6515100" y="5511800"/>
          <p14:tracePt t="323230" x="6489700" y="5511800"/>
          <p14:tracePt t="323247" x="6451600" y="5511800"/>
          <p14:tracePt t="323263" x="6426200" y="5511800"/>
          <p14:tracePt t="323280" x="6388100" y="5511800"/>
          <p14:tracePt t="323297" x="6356350" y="5511800"/>
          <p14:tracePt t="323313" x="6330950" y="5511800"/>
          <p14:tracePt t="323330" x="6292850" y="5511800"/>
          <p14:tracePt t="323347" x="6267450" y="5511800"/>
          <p14:tracePt t="323364" x="6223000" y="5524500"/>
          <p14:tracePt t="323380" x="6191250" y="5530850"/>
          <p14:tracePt t="323397" x="6159500" y="5530850"/>
          <p14:tracePt t="323413" x="6127750" y="5530850"/>
          <p14:tracePt t="323430" x="6096000" y="5530850"/>
          <p14:tracePt t="323447" x="6057900" y="5530850"/>
          <p14:tracePt t="323463" x="6032500" y="5530850"/>
          <p14:tracePt t="323480" x="6007100" y="5530850"/>
          <p14:tracePt t="323497" x="5975350" y="5530850"/>
          <p14:tracePt t="323513" x="5949950" y="5530850"/>
          <p14:tracePt t="323517" x="5937250" y="5543550"/>
          <p14:tracePt t="323533" x="5918200" y="5543550"/>
          <p14:tracePt t="323547" x="5911850" y="5543550"/>
          <p14:tracePt t="323563" x="5905500" y="5543550"/>
          <p14:tracePt t="323581" x="5886450" y="5543550"/>
          <p14:tracePt t="323596" x="5867400" y="5543550"/>
          <p14:tracePt t="323613" x="5842000" y="5543550"/>
          <p14:tracePt t="323630" x="5829300" y="5543550"/>
          <p14:tracePt t="323646" x="5810250" y="5543550"/>
          <p14:tracePt t="323663" x="5803900" y="5543550"/>
          <p14:tracePt t="323680" x="5797550" y="5543550"/>
          <p14:tracePt t="323696" x="5784850" y="5543550"/>
          <p14:tracePt t="323733" x="5778500" y="5543550"/>
          <p14:tracePt t="323750" x="5772150" y="5543550"/>
          <p14:tracePt t="323781" x="5765800" y="5543550"/>
          <p14:tracePt t="323789" x="5753100" y="5543550"/>
          <p14:tracePt t="323797" x="5746750" y="5543550"/>
          <p14:tracePt t="323813" x="5715000" y="5543550"/>
          <p14:tracePt t="323830" x="5664200" y="5505450"/>
          <p14:tracePt t="323909" x="5657850" y="5499100"/>
          <p14:tracePt t="324116" x="5670550" y="5518150"/>
          <p14:tracePt t="324196" x="5676900" y="5524500"/>
          <p14:tracePt t="324212" x="5689600" y="5530850"/>
          <p14:tracePt t="324220" x="5695950" y="5537200"/>
          <p14:tracePt t="324229" x="5715000" y="5549900"/>
          <p14:tracePt t="324246" x="5721350" y="5556250"/>
          <p14:tracePt t="324262" x="5727700" y="5556250"/>
          <p14:tracePt t="324279" x="5740400" y="5556250"/>
          <p14:tracePt t="324296" x="5753100" y="5556250"/>
          <p14:tracePt t="324312" x="5765800" y="5556250"/>
          <p14:tracePt t="324329" x="5791200" y="5556250"/>
          <p14:tracePt t="324345" x="5797550" y="5556250"/>
          <p14:tracePt t="324362" x="5803900" y="5556250"/>
          <p14:tracePt t="324788" x="5810250" y="5549900"/>
          <p14:tracePt t="324812" x="5803900" y="5543550"/>
          <p14:tracePt t="324924" x="5797550" y="5537200"/>
          <p14:tracePt t="324940" x="5797550" y="5530850"/>
          <p14:tracePt t="324948" x="5797550" y="5524500"/>
          <p14:tracePt t="324956" x="5791200" y="5518150"/>
          <p14:tracePt t="324996" x="5791200" y="5511800"/>
          <p14:tracePt t="325044" x="5784850" y="5486400"/>
          <p14:tracePt t="325092" x="5778500" y="5486400"/>
          <p14:tracePt t="325108" x="5772150" y="5486400"/>
          <p14:tracePt t="325180" x="5765800" y="5486400"/>
          <p14:tracePt t="325613" x="5759450" y="5486400"/>
          <p14:tracePt t="325709" x="5746750" y="5486400"/>
          <p14:tracePt t="325717" x="5740400" y="5480050"/>
          <p14:tracePt t="325773" x="5734050" y="5473700"/>
          <p14:tracePt t="325805" x="5727700" y="5473700"/>
          <p14:tracePt t="325837" x="5721350" y="5473700"/>
          <p14:tracePt t="325845" x="5715000" y="5473700"/>
          <p14:tracePt t="325877" x="5695950" y="5467350"/>
          <p14:tracePt t="325909" x="5689600" y="5467350"/>
          <p14:tracePt t="325917" x="5683250" y="5461000"/>
          <p14:tracePt t="325928" x="5676900" y="5454650"/>
          <p14:tracePt t="325957" x="5670550" y="5448300"/>
          <p14:tracePt t="325965" x="5664200" y="5441950"/>
          <p14:tracePt t="325982" x="5651500" y="5435600"/>
          <p14:tracePt t="326045" x="5651500" y="5429250"/>
          <p14:tracePt t="326085" x="5645150" y="5422900"/>
          <p14:tracePt t="326269" x="5638800" y="5422900"/>
          <p14:tracePt t="326309" x="5638800" y="5429250"/>
          <p14:tracePt t="326317" x="5638800" y="5441950"/>
          <p14:tracePt t="326349" x="5638800" y="5448300"/>
          <p14:tracePt t="326357" x="5638800" y="5454650"/>
          <p14:tracePt t="326389" x="5638800" y="5461000"/>
          <p14:tracePt t="326493" x="5638800" y="5473700"/>
          <p14:tracePt t="326525" x="5638800" y="5480050"/>
          <p14:tracePt t="326590" x="5645150" y="5492750"/>
          <p14:tracePt t="326693" x="5651500" y="5499100"/>
          <p14:tracePt t="326702" x="5657850" y="5505450"/>
          <p14:tracePt t="326710" x="5664200" y="5505450"/>
          <p14:tracePt t="326727" x="5683250" y="5518150"/>
          <p14:tracePt t="326744" x="5702300" y="5518150"/>
          <p14:tracePt t="326760" x="5708650" y="5518150"/>
          <p14:tracePt t="326777" x="5715000" y="5518150"/>
          <p14:tracePt t="326810" x="5734050" y="5518150"/>
          <p14:tracePt t="326827" x="5740400" y="5518150"/>
          <p14:tracePt t="326845" x="5759450" y="5518150"/>
          <p14:tracePt t="326860" x="5765800" y="5518150"/>
          <p14:tracePt t="326877" x="5772150" y="5518150"/>
          <p14:tracePt t="326910" x="5778500" y="5518150"/>
          <p14:tracePt t="327381" x="5772150" y="5518150"/>
          <p14:tracePt t="327397" x="5765800" y="5524500"/>
          <p14:tracePt t="327461" x="5759450" y="5524500"/>
          <p14:tracePt t="327469" x="5746750" y="5524500"/>
          <p14:tracePt t="327478" x="5740400" y="5530850"/>
          <p14:tracePt t="327509" x="5734050" y="5530850"/>
          <p14:tracePt t="327517" x="5727700" y="5537200"/>
          <p14:tracePt t="327558" x="5715000" y="5537200"/>
          <p14:tracePt t="327694" x="5708650" y="5537200"/>
          <p14:tracePt t="327726" x="5702300" y="5537200"/>
          <p14:tracePt t="327741" x="5695950" y="5537200"/>
          <p14:tracePt t="327887" x="5676900" y="5537200"/>
          <p14:tracePt t="327982" x="5670550" y="5537200"/>
          <p14:tracePt t="327990" x="5664200" y="5537200"/>
          <p14:tracePt t="328006" x="5657850" y="5537200"/>
          <p14:tracePt t="328022" x="5651500" y="5537200"/>
          <p14:tracePt t="328030" x="5645150" y="5537200"/>
          <p14:tracePt t="328043" x="5638800" y="5537200"/>
          <p14:tracePt t="328059" x="5626100" y="5537200"/>
          <p14:tracePt t="328077" x="5607050" y="5530850"/>
          <p14:tracePt t="328093" x="5600700" y="5524500"/>
          <p14:tracePt t="328261" x="5594350" y="5524500"/>
          <p14:tracePt t="328405" x="5588000" y="5518150"/>
          <p14:tracePt t="328414" x="5581650" y="5518150"/>
          <p14:tracePt t="328446" x="5575300" y="5511800"/>
          <p14:tracePt t="329742" x="5568950" y="5505450"/>
          <p14:tracePt t="330142" x="5562600" y="5492750"/>
          <p14:tracePt t="330294" x="5562600" y="5486400"/>
          <p14:tracePt t="332270" x="5562600" y="5473700"/>
          <p14:tracePt t="332302" x="5562600" y="5461000"/>
          <p14:tracePt t="332518" x="5549900" y="5454650"/>
          <p14:tracePt t="332710" x="5543550" y="5454650"/>
          <p14:tracePt t="333295" x="5537200" y="5454650"/>
          <p14:tracePt t="333390" x="5530850" y="5448300"/>
          <p14:tracePt t="333406" x="5524500" y="5441950"/>
          <p14:tracePt t="333606" x="5524500" y="5429250"/>
          <p14:tracePt t="334190" x="5524500" y="5422900"/>
          <p14:tracePt t="334198" x="5530850" y="5422900"/>
          <p14:tracePt t="334238" x="5537200" y="5422900"/>
          <p14:tracePt t="337135" x="5530850" y="5422900"/>
          <p14:tracePt t="339855" x="5530850" y="5429250"/>
          <p14:tracePt t="340311" x="5530850" y="5435600"/>
          <p14:tracePt t="340407" x="5537200" y="5435600"/>
          <p14:tracePt t="340439" x="5543550" y="5435600"/>
          <p14:tracePt t="340455" x="5562600" y="5435600"/>
          <p14:tracePt t="340471" x="5568950" y="5435600"/>
          <p14:tracePt t="340479" x="5575300" y="5435600"/>
          <p14:tracePt t="340655" x="5575300" y="5441950"/>
          <p14:tracePt t="340735" x="5568950" y="5448300"/>
          <p14:tracePt t="340839" x="5575300" y="5448300"/>
          <p14:tracePt t="340855" x="5581650" y="5448300"/>
          <p14:tracePt t="340887" x="5594350" y="5448300"/>
          <p14:tracePt t="340895" x="5607050" y="5441950"/>
          <p14:tracePt t="340904" x="5613400" y="5435600"/>
          <p14:tracePt t="340915" x="5632450" y="5435600"/>
          <p14:tracePt t="340932" x="5645150" y="5435600"/>
          <p14:tracePt t="340948" x="5676900" y="5435600"/>
          <p14:tracePt t="340965" x="5708650" y="5435600"/>
          <p14:tracePt t="340982" x="5734050" y="5435600"/>
          <p14:tracePt t="340998" x="5759450" y="5435600"/>
          <p14:tracePt t="341015" x="5784850" y="5454650"/>
          <p14:tracePt t="341031" x="5791200" y="5461000"/>
          <p14:tracePt t="341048" x="5797550" y="5467350"/>
          <p14:tracePt t="341143" x="5797550" y="5480050"/>
          <p14:tracePt t="341159" x="5803900" y="5486400"/>
          <p14:tracePt t="341168" x="5810250" y="5492750"/>
          <p14:tracePt t="341207" x="5816600" y="5492750"/>
          <p14:tracePt t="341216" x="5829300" y="5492750"/>
          <p14:tracePt t="341232" x="5842000" y="5492750"/>
          <p14:tracePt t="341239" x="5848350" y="5492750"/>
          <p14:tracePt t="341256" x="5854700" y="5492750"/>
          <p14:tracePt t="341264" x="5861050" y="5486400"/>
          <p14:tracePt t="341281" x="5873750" y="5486400"/>
          <p14:tracePt t="341298" x="5880100" y="5486400"/>
          <p14:tracePt t="341335" x="5886450" y="5486400"/>
          <p14:tracePt t="341343" x="5892800" y="5480050"/>
          <p14:tracePt t="341352" x="5899150" y="5473700"/>
          <p14:tracePt t="341495" x="5892800" y="5473700"/>
          <p14:tracePt t="341511" x="5886450" y="5473700"/>
          <p14:tracePt t="341760" x="5886450" y="5467350"/>
          <p14:tracePt t="341791" x="5892800" y="5448300"/>
          <p14:tracePt t="341823" x="5892800" y="5441950"/>
          <p14:tracePt t="341831" x="5899150" y="5422900"/>
          <p14:tracePt t="341839" x="5899150" y="5416550"/>
          <p14:tracePt t="341855" x="5899150" y="5410200"/>
          <p14:tracePt t="341864" x="5899150" y="5403850"/>
          <p14:tracePt t="341881" x="5899150" y="5391150"/>
          <p14:tracePt t="341911" x="5899150" y="5384800"/>
          <p14:tracePt t="341975" x="5899150" y="5378450"/>
          <p14:tracePt t="341991" x="5892800" y="5378450"/>
          <p14:tracePt t="342008" x="5886450" y="5378450"/>
          <p14:tracePt t="342015" x="5880100" y="5378450"/>
          <p14:tracePt t="342023" x="5873750" y="5378450"/>
          <p14:tracePt t="342039" x="5861050" y="5378450"/>
          <p14:tracePt t="342048" x="5854700" y="5378450"/>
          <p14:tracePt t="342064" x="5848350" y="5378450"/>
          <p14:tracePt t="342081" x="5842000" y="5378450"/>
          <p14:tracePt t="342135" x="5829300" y="5378450"/>
          <p14:tracePt t="342152" x="5822950" y="5378450"/>
          <p14:tracePt t="342167" x="5816600" y="5378450"/>
          <p14:tracePt t="342175" x="5810250" y="5378450"/>
          <p14:tracePt t="342184" x="5803900" y="5378450"/>
          <p14:tracePt t="342217" x="5791200" y="5384800"/>
          <p14:tracePt t="342223" x="5784850" y="5391150"/>
          <p14:tracePt t="342256" x="5778500" y="5391150"/>
          <p14:tracePt t="342391" x="5772150" y="5391150"/>
          <p14:tracePt t="342408" x="5759450" y="5391150"/>
          <p14:tracePt t="342416" x="5753100" y="5391150"/>
          <p14:tracePt t="342568" x="5753100" y="5384800"/>
          <p14:tracePt t="342584" x="5753100" y="5378450"/>
          <p14:tracePt t="342600" x="5759450" y="5359400"/>
          <p14:tracePt t="342631" x="5759450" y="5353050"/>
          <p14:tracePt t="342640" x="5765800" y="5346700"/>
          <p14:tracePt t="342648" x="5765800" y="5340350"/>
          <p14:tracePt t="342663" x="5784850" y="5327650"/>
          <p14:tracePt t="342680" x="5791200" y="5314950"/>
          <p14:tracePt t="343201" x="5791200" y="5308600"/>
          <p14:tracePt t="343512" x="5791200" y="5302250"/>
          <p14:tracePt t="343544" x="5791200" y="5283200"/>
          <p14:tracePt t="343584" x="5791200" y="5276850"/>
          <p14:tracePt t="343632" x="5797550" y="5270500"/>
          <p14:tracePt t="343968" x="5803900" y="5257800"/>
          <p14:tracePt t="344008" x="5810250" y="5251450"/>
          <p14:tracePt t="344352" x="5797550" y="5251450"/>
          <p14:tracePt t="344456" x="5791200" y="5251450"/>
          <p14:tracePt t="344735" x="5784850" y="5251450"/>
          <p14:tracePt t="345312" x="5791200" y="5257800"/>
          <p14:tracePt t="345376" x="5791200" y="5264150"/>
          <p14:tracePt t="345391" x="5791200" y="5276850"/>
          <p14:tracePt t="345400" x="5797550" y="5283200"/>
          <p14:tracePt t="345512" x="5797550" y="5289550"/>
          <p14:tracePt t="345552" x="5797550" y="5302250"/>
          <p14:tracePt t="345736" x="5797550" y="5314950"/>
          <p14:tracePt t="345792" x="5810250" y="5314950"/>
          <p14:tracePt t="345840" x="5816600" y="5308600"/>
          <p14:tracePt t="345872" x="5816600" y="5302250"/>
          <p14:tracePt t="345881" x="5816600" y="5289550"/>
          <p14:tracePt t="345896" x="5816600" y="5283200"/>
          <p14:tracePt t="345936" x="5822950" y="5276850"/>
          <p14:tracePt t="345944" x="5822950" y="5270500"/>
          <p14:tracePt t="345976" x="5829300" y="5264150"/>
          <p14:tracePt t="345984" x="5829300" y="5257800"/>
          <p14:tracePt t="346000" x="5829300" y="5251450"/>
          <p14:tracePt t="346011" x="5835650" y="5245100"/>
          <p14:tracePt t="346027" x="5842000" y="5245100"/>
          <p14:tracePt t="346056" x="5848350" y="5245100"/>
          <p14:tracePt t="346064" x="5873750" y="5245100"/>
          <p14:tracePt t="346077" x="5886450" y="5245100"/>
          <p14:tracePt t="346094" x="5892800" y="5238750"/>
          <p14:tracePt t="346110" x="5899150" y="5232400"/>
          <p14:tracePt t="346128" x="5899150" y="5226050"/>
          <p14:tracePt t="346144" x="5899150" y="5213350"/>
          <p14:tracePt t="346160" x="5905500" y="5207000"/>
          <p14:tracePt t="346194" x="5924550" y="5175250"/>
          <p14:tracePt t="346210" x="5930900" y="5168900"/>
          <p14:tracePt t="346227" x="5962650" y="5149850"/>
          <p14:tracePt t="346244" x="5994400" y="5137150"/>
          <p14:tracePt t="346260" x="6000750" y="5124450"/>
          <p14:tracePt t="346277" x="6007100" y="5118100"/>
          <p14:tracePt t="346368" x="6007100" y="5105400"/>
          <p14:tracePt t="346376" x="6007100" y="5086350"/>
          <p14:tracePt t="346384" x="6007100" y="5080000"/>
          <p14:tracePt t="346393" x="6007100" y="5073650"/>
          <p14:tracePt t="346410" x="6013450" y="5060950"/>
          <p14:tracePt t="346427" x="6013450" y="5054600"/>
          <p14:tracePt t="346480" x="6019800" y="5048250"/>
          <p14:tracePt t="346497" x="6026150" y="5041900"/>
          <p14:tracePt t="346514" x="6032500" y="5041900"/>
          <p14:tracePt t="346552" x="6038850" y="5041900"/>
          <p14:tracePt t="346568" x="6045200" y="5035550"/>
          <p14:tracePt t="346648" x="6045200" y="5022850"/>
          <p14:tracePt t="346728" x="6045200" y="5016500"/>
          <p14:tracePt t="346776" x="6045200" y="5010150"/>
          <p14:tracePt t="346808" x="6045200" y="5003800"/>
          <p14:tracePt t="346816" x="6045200" y="4991100"/>
          <p14:tracePt t="346826" x="6045200" y="4984750"/>
          <p14:tracePt t="346896" x="6038850" y="4965700"/>
          <p14:tracePt t="346913" x="6032500" y="4965700"/>
          <p14:tracePt t="346920" x="6026150" y="4965700"/>
          <p14:tracePt t="346929" x="6019800" y="4959350"/>
          <p14:tracePt t="347000" x="6000750" y="4959350"/>
          <p14:tracePt t="347040" x="5994400" y="4959350"/>
          <p14:tracePt t="347048" x="5988050" y="4959350"/>
          <p14:tracePt t="347184" x="5981700" y="4959350"/>
          <p14:tracePt t="347232" x="5981700" y="4953000"/>
          <p14:tracePt t="347360" x="5981700" y="4946650"/>
          <p14:tracePt t="347368" x="5981700" y="4940300"/>
          <p14:tracePt t="347376" x="5981700" y="4933950"/>
          <p14:tracePt t="347408" x="5975350" y="4914900"/>
          <p14:tracePt t="347416" x="5969000" y="4914900"/>
          <p14:tracePt t="347488" x="5962650" y="4914900"/>
          <p14:tracePt t="347496" x="5956300" y="4908550"/>
          <p14:tracePt t="347513" x="5949950" y="4902200"/>
          <p14:tracePt t="347584" x="5943600" y="4895850"/>
          <p14:tracePt t="347616" x="5943600" y="4889500"/>
          <p14:tracePt t="347624" x="5943600" y="4883150"/>
          <p14:tracePt t="347640" x="5943600" y="4876800"/>
          <p14:tracePt t="347688" x="5943600" y="4870450"/>
          <p14:tracePt t="349032" x="5937250" y="4864100"/>
          <p14:tracePt t="349065" x="5930900" y="4864100"/>
          <p14:tracePt t="349529" x="5924550" y="4864100"/>
          <p14:tracePt t="349808" x="5918200" y="4864100"/>
          <p14:tracePt t="349848" x="5918200" y="4876800"/>
          <p14:tracePt t="349905" x="5918200" y="4883150"/>
          <p14:tracePt t="349913" x="5911850" y="4889500"/>
          <p14:tracePt t="349993" x="5905500" y="4889500"/>
          <p14:tracePt t="350032" x="5899150" y="4895850"/>
          <p14:tracePt t="351177" x="5892800" y="4908550"/>
          <p14:tracePt t="352137" x="5886450" y="4914900"/>
          <p14:tracePt t="354665" x="5873750" y="4914900"/>
          <p14:tracePt t="354817" x="5873750" y="4921250"/>
          <p14:tracePt t="355753" x="5867400" y="4921250"/>
          <p14:tracePt t="355785" x="5861050" y="4921250"/>
          <p14:tracePt t="355801" x="5842000" y="4927600"/>
          <p14:tracePt t="355849" x="5835650" y="4927600"/>
          <p14:tracePt t="355889" x="5822950" y="4946650"/>
          <p14:tracePt t="356369" x="5816600" y="4940300"/>
          <p14:tracePt t="356801" x="5810250" y="4940300"/>
          <p14:tracePt t="356809" x="5797550" y="4946650"/>
          <p14:tracePt t="357241" x="5791200" y="4946650"/>
          <p14:tracePt t="357250" x="5784850" y="4946650"/>
          <p14:tracePt t="357297" x="5778500" y="4940300"/>
          <p14:tracePt t="357393" x="5772150" y="4933950"/>
          <p14:tracePt t="357426" x="5759450" y="4927600"/>
          <p14:tracePt t="357434" x="5753100" y="4914900"/>
          <p14:tracePt t="357441" x="5753100" y="4908550"/>
          <p14:tracePt t="357451" x="5746750" y="4902200"/>
          <p14:tracePt t="357467" x="5740400" y="4889500"/>
          <p14:tracePt t="357498" x="5740400" y="4883150"/>
          <p14:tracePt t="357578" x="5734050" y="4876800"/>
          <p14:tracePt t="357586" x="5727700" y="4870450"/>
          <p14:tracePt t="357642" x="5721350" y="4864100"/>
          <p14:tracePt t="357842" x="5721350" y="4851400"/>
          <p14:tracePt t="357850" x="5721350" y="4838700"/>
          <p14:tracePt t="357858" x="5715000" y="4819650"/>
          <p14:tracePt t="357867" x="5715000" y="4813300"/>
          <p14:tracePt t="357884" x="5715000" y="4775200"/>
          <p14:tracePt t="357900" x="5727700" y="4762500"/>
          <p14:tracePt t="358010" x="5727700" y="4743450"/>
          <p14:tracePt t="358042" x="5727700" y="4737100"/>
          <p14:tracePt t="358218" x="5734050" y="4730750"/>
          <p14:tracePt t="358250" x="5740400" y="4730750"/>
          <p14:tracePt t="358290" x="5753100" y="4730750"/>
          <p14:tracePt t="358322" x="5759450" y="4724400"/>
          <p14:tracePt t="358338" x="5765800" y="4718050"/>
          <p14:tracePt t="358410" x="5772150" y="4711700"/>
          <p14:tracePt t="358426" x="5778500" y="4705350"/>
          <p14:tracePt t="358602" x="5778500" y="4699000"/>
          <p14:tracePt t="358882" x="5784850" y="4692650"/>
          <p14:tracePt t="358914" x="5791200" y="4692650"/>
          <p14:tracePt t="359114" x="5784850" y="4692650"/>
          <p14:tracePt t="359962" x="5778500" y="4692650"/>
          <p14:tracePt t="360346" x="5778500" y="4699000"/>
          <p14:tracePt t="361346" x="5778500" y="4705350"/>
          <p14:tracePt t="361378" x="5772150" y="4711700"/>
          <p14:tracePt t="361698" x="5765800" y="4718050"/>
          <p14:tracePt t="362026" x="5765800" y="4730750"/>
          <p14:tracePt t="362066" x="5765800" y="4737100"/>
          <p14:tracePt t="362074" x="5765800" y="4743450"/>
          <p14:tracePt t="362083" x="5765800" y="4749800"/>
          <p14:tracePt t="362097" x="5765800" y="4775200"/>
          <p14:tracePt t="362113" x="5778500" y="4794250"/>
          <p14:tracePt t="362130" x="5797550" y="4813300"/>
          <p14:tracePt t="362147" x="5810250" y="4851400"/>
          <p14:tracePt t="362163" x="5816600" y="4857750"/>
          <p14:tracePt t="362180" x="5829300" y="4864100"/>
          <p14:tracePt t="362197" x="5829300" y="4876800"/>
          <p14:tracePt t="362213" x="5848350" y="4889500"/>
          <p14:tracePt t="362230" x="5873750" y="4902200"/>
          <p14:tracePt t="362247" x="5880100" y="4914900"/>
          <p14:tracePt t="362263" x="5886450" y="4927600"/>
          <p14:tracePt t="362280" x="5918200" y="4965700"/>
          <p14:tracePt t="362297" x="5924550" y="4972050"/>
          <p14:tracePt t="362313" x="5943600" y="4997450"/>
          <p14:tracePt t="362346" x="5969000" y="5010150"/>
          <p14:tracePt t="362363" x="5975350" y="5010150"/>
          <p14:tracePt t="362380" x="5988050" y="5022850"/>
          <p14:tracePt t="362413" x="5994400" y="5029200"/>
          <p14:tracePt t="362430" x="6000750" y="5035550"/>
          <p14:tracePt t="362446" x="6007100" y="5041900"/>
          <p14:tracePt t="362467" x="6032500" y="5054600"/>
          <p14:tracePt t="362506" x="6038850" y="5060950"/>
          <p14:tracePt t="362770" x="6051550" y="5080000"/>
          <p14:tracePt t="362802" x="6057900" y="5086350"/>
          <p14:tracePt t="362850" x="6064250" y="5092700"/>
          <p14:tracePt t="362866" x="6070600" y="5099050"/>
          <p14:tracePt t="362906" x="6096000" y="5118100"/>
          <p14:tracePt t="362923" x="6102350" y="5124450"/>
          <p14:tracePt t="362938" x="6102350" y="5130800"/>
          <p14:tracePt t="362994" x="6108700" y="5137150"/>
          <p14:tracePt t="363034" x="6115050" y="5143500"/>
          <p14:tracePt t="363066" x="6121400" y="5143500"/>
          <p14:tracePt t="363083" x="6127750" y="5143500"/>
          <p14:tracePt t="363114" x="6134100" y="5143500"/>
          <p14:tracePt t="363146" x="6146800" y="5143500"/>
          <p14:tracePt t="363162" x="6153150" y="5143500"/>
          <p14:tracePt t="363202" x="6159500" y="5143500"/>
          <p14:tracePt t="363210" x="6172200" y="5156200"/>
          <p14:tracePt t="363243" x="6191250" y="5168900"/>
          <p14:tracePt t="363474" x="6197600" y="5168900"/>
          <p14:tracePt t="363530" x="6203950" y="5175250"/>
          <p14:tracePt t="363602" x="6216650" y="5175250"/>
          <p14:tracePt t="363618" x="6223000" y="5181600"/>
          <p14:tracePt t="363658" x="6229350" y="5187950"/>
          <p14:tracePt t="363731" x="6235700" y="5194300"/>
          <p14:tracePt t="363866" x="6242050" y="5200650"/>
          <p14:tracePt t="364082" x="6261100" y="5207000"/>
          <p14:tracePt t="364299" x="6267450" y="5213350"/>
          <p14:tracePt t="364394" x="6273800" y="5213350"/>
          <p14:tracePt t="364403" x="6292850" y="5213350"/>
          <p14:tracePt t="364411" x="6324600" y="5213350"/>
          <p14:tracePt t="364428" x="6388100" y="5232400"/>
          <p14:tracePt t="364445" x="6457950" y="5232400"/>
          <p14:tracePt t="364461" x="6502400" y="5232400"/>
          <p14:tracePt t="364478" x="6565900" y="5245100"/>
          <p14:tracePt t="364495" x="6604000" y="5251450"/>
          <p14:tracePt t="364511" x="6629400" y="5251450"/>
          <p14:tracePt t="364528" x="6642100" y="5257800"/>
          <p14:tracePt t="364532" x="6648450" y="5264150"/>
          <p14:tracePt t="364544" x="6661150" y="5276850"/>
          <p14:tracePt t="364561" x="6705600" y="5295900"/>
          <p14:tracePt t="364578" x="6737350" y="5314950"/>
          <p14:tracePt t="364594" x="6775450" y="5327650"/>
          <p14:tracePt t="364611" x="6788150" y="5334000"/>
          <p14:tracePt t="364628" x="6838950" y="5353050"/>
          <p14:tracePt t="364644" x="6858000" y="5365750"/>
          <p14:tracePt t="364661" x="6870700" y="5372100"/>
          <p14:tracePt t="364694" x="6889750" y="5378450"/>
          <p14:tracePt t="364711" x="6896100" y="5384800"/>
          <p14:tracePt t="364731" x="6902450" y="5391150"/>
          <p14:tracePt t="364859" x="6896100" y="5403850"/>
          <p14:tracePt t="364875" x="6889750" y="5403850"/>
          <p14:tracePt t="364883" x="6883400" y="5403850"/>
          <p14:tracePt t="364899" x="6864350" y="5403850"/>
          <p14:tracePt t="364911" x="6858000" y="5403850"/>
          <p14:tracePt t="364927" x="6845300" y="5403850"/>
          <p14:tracePt t="364944" x="6832600" y="5416550"/>
          <p14:tracePt t="364961" x="6819900" y="5416550"/>
          <p14:tracePt t="364977" x="6794500" y="5422900"/>
          <p14:tracePt t="365235" x="6775450" y="5422900"/>
          <p14:tracePt t="365331" x="6769100" y="5416550"/>
          <p14:tracePt t="365434" x="6769100" y="5410200"/>
          <p14:tracePt t="365442" x="6762750" y="5403850"/>
          <p14:tracePt t="365523" x="6756400" y="5403850"/>
          <p14:tracePt t="365555" x="6750050" y="5403850"/>
          <p14:tracePt t="365564" x="6743700" y="5403850"/>
          <p14:tracePt t="365595" x="6731000" y="5403850"/>
          <p14:tracePt t="365603" x="6718300" y="5403850"/>
          <p14:tracePt t="365619" x="6692900" y="5403850"/>
          <p14:tracePt t="365635" x="6686550" y="5403850"/>
          <p14:tracePt t="365946" x="6692900" y="5391150"/>
          <p14:tracePt t="365963" x="6692900" y="5384800"/>
          <p14:tracePt t="365979" x="6692900" y="5378450"/>
          <p14:tracePt t="366065" x="6692900" y="5384800"/>
          <p14:tracePt t="366105" x="6692900" y="5391150"/>
          <p14:tracePt t="366121" x="6692900" y="5397500"/>
          <p14:tracePt t="366441" x="6686550" y="5397500"/>
          <p14:tracePt t="366457" x="6680200" y="5384800"/>
          <p14:tracePt t="366465" x="6667500" y="5378450"/>
          <p14:tracePt t="366481" x="6661150" y="5372100"/>
          <p14:tracePt t="366492" x="6654800" y="5372100"/>
          <p14:tracePt t="366509" x="6648450" y="5365750"/>
          <p14:tracePt t="366697" x="6642100" y="5359400"/>
          <p14:tracePt t="366705" x="6642100" y="5353050"/>
          <p14:tracePt t="366722" x="6642100" y="5346700"/>
          <p14:tracePt t="366737" x="6642100" y="5340350"/>
          <p14:tracePt t="366754" x="6642100" y="5327650"/>
          <p14:tracePt t="366770" x="6642100" y="5321300"/>
          <p14:tracePt t="366835" x="6642100" y="5314950"/>
          <p14:tracePt t="366866" x="6642100" y="5308600"/>
          <p14:tracePt t="366875" x="6642100" y="5295900"/>
          <p14:tracePt t="366891" x="6642100" y="5289550"/>
          <p14:tracePt t="366931" x="6642100" y="5283200"/>
          <p14:tracePt t="366963" x="6642100" y="5276850"/>
          <p14:tracePt t="366995" x="6642100" y="5264150"/>
          <p14:tracePt t="367003" x="6642100" y="5257800"/>
          <p14:tracePt t="367035" x="6635750" y="5251450"/>
          <p14:tracePt t="367171" x="6635750" y="5245100"/>
          <p14:tracePt t="367203" x="6635750" y="5226050"/>
          <p14:tracePt t="367212" x="6635750" y="5219700"/>
          <p14:tracePt t="367243" x="6635750" y="5213350"/>
          <p14:tracePt t="367379" x="6635750" y="5207000"/>
          <p14:tracePt t="367411" x="6635750" y="5194300"/>
          <p14:tracePt t="367419" x="6635750" y="5187950"/>
          <p14:tracePt t="367451" x="6635750" y="5181600"/>
          <p14:tracePt t="367459" x="6642100" y="5175250"/>
          <p14:tracePt t="367531" x="6642100" y="5162550"/>
          <p14:tracePt t="367563" x="6648450" y="5156200"/>
          <p14:tracePt t="367611" x="6648450" y="5149850"/>
          <p14:tracePt t="367619" x="6648450" y="5143500"/>
          <p14:tracePt t="367667" x="6648450" y="5137150"/>
          <p14:tracePt t="367707" x="6642100" y="5137150"/>
          <p14:tracePt t="367739" x="6635750" y="5137150"/>
          <p14:tracePt t="367755" x="6629400" y="5130800"/>
          <p14:tracePt t="367819" x="6623050" y="5124450"/>
          <p14:tracePt t="368187" x="6616700" y="5118100"/>
          <p14:tracePt t="368443" x="6610350" y="5111750"/>
          <p14:tracePt t="368491" x="6604000" y="5111750"/>
          <p14:tracePt t="368507" x="6584950" y="5105400"/>
          <p14:tracePt t="368915" x="6591300" y="5118100"/>
          <p14:tracePt t="369051" x="6597650" y="5124450"/>
          <p14:tracePt t="369091" x="6597650" y="5130800"/>
          <p14:tracePt t="369099" x="6597650" y="5143500"/>
          <p14:tracePt t="369259" x="6597650" y="5149850"/>
          <p14:tracePt t="369267" x="6597650" y="5156200"/>
          <p14:tracePt t="369276" x="6597650" y="5162550"/>
          <p14:tracePt t="369290" x="6597650" y="5181600"/>
          <p14:tracePt t="369307" x="6597650" y="5187950"/>
          <p14:tracePt t="369324" x="6597650" y="5194300"/>
          <p14:tracePt t="369340" x="6597650" y="5213350"/>
          <p14:tracePt t="369374" x="6597650" y="5232400"/>
          <p14:tracePt t="369390" x="6597650" y="5251450"/>
          <p14:tracePt t="369424" x="6597650" y="5257800"/>
          <p14:tracePt t="369440" x="6597650" y="5264150"/>
          <p14:tracePt t="369467" x="6597650" y="5276850"/>
          <p14:tracePt t="369483" x="6597650" y="5283200"/>
          <p14:tracePt t="369499" x="6597650" y="5289550"/>
          <p14:tracePt t="369515" x="6597650" y="5295900"/>
          <p14:tracePt t="369555" x="6597650" y="5314950"/>
          <p14:tracePt t="369563" x="6578600" y="5327650"/>
          <p14:tracePt t="369595" x="6572250" y="5327650"/>
          <p14:tracePt t="369603" x="6553200" y="5334000"/>
          <p14:tracePt t="369611" x="6534150" y="5340350"/>
          <p14:tracePt t="369627" x="6521450" y="5353050"/>
          <p14:tracePt t="369640" x="6515100" y="5359400"/>
          <p14:tracePt t="369657" x="6496050" y="5365750"/>
          <p14:tracePt t="369674" x="6477000" y="5365750"/>
          <p14:tracePt t="369690" x="6438900" y="5372100"/>
          <p14:tracePt t="369707" x="6388100" y="5378450"/>
          <p14:tracePt t="369723" x="6356350" y="5378450"/>
          <p14:tracePt t="369740" x="6305550" y="5397500"/>
          <p14:tracePt t="369757" x="6267450" y="5397500"/>
          <p14:tracePt t="369773" x="6242050" y="5403850"/>
          <p14:tracePt t="369790" x="6191250" y="5410200"/>
          <p14:tracePt t="369807" x="6165850" y="5410200"/>
          <p14:tracePt t="369823" x="6134100" y="5410200"/>
          <p14:tracePt t="369840" x="6115050" y="5410200"/>
          <p14:tracePt t="369857" x="6076950" y="5410200"/>
          <p14:tracePt t="369873" x="6045200" y="5410200"/>
          <p14:tracePt t="369890" x="6019800" y="5410200"/>
          <p14:tracePt t="369907" x="6013450" y="5410200"/>
          <p14:tracePt t="369923" x="6007100" y="5410200"/>
          <p14:tracePt t="369940" x="5988050" y="5410200"/>
          <p14:tracePt t="369956" x="5969000" y="5403850"/>
          <p14:tracePt t="369995" x="5956300" y="5403850"/>
          <p14:tracePt t="370011" x="5949950" y="5403850"/>
          <p14:tracePt t="370051" x="5943600" y="5403850"/>
          <p14:tracePt t="370060" x="5937250" y="5403850"/>
          <p14:tracePt t="370107" x="5930900" y="5410200"/>
          <p14:tracePt t="370139" x="5924550" y="5410200"/>
          <p14:tracePt t="370155" x="5918200" y="5416550"/>
          <p14:tracePt t="370227" x="5918200" y="5422900"/>
          <p14:tracePt t="370235" x="5918200" y="5429250"/>
          <p14:tracePt t="370244" x="5918200" y="5435600"/>
          <p14:tracePt t="370283" x="5911850" y="5441950"/>
          <p14:tracePt t="370315" x="5911850" y="5454650"/>
          <p14:tracePt t="370331" x="5911850" y="5480050"/>
          <p14:tracePt t="370379" x="5911850" y="5486400"/>
          <p14:tracePt t="370419" x="5886450" y="5486400"/>
          <p14:tracePt t="370427" x="5873750" y="5505450"/>
          <p14:tracePt t="370435" x="5867400" y="5511800"/>
          <p14:tracePt t="370467" x="5842000" y="5518150"/>
          <p14:tracePt t="370483" x="5835650" y="5518150"/>
          <p14:tracePt t="370499" x="5829300" y="5518150"/>
          <p14:tracePt t="370515" x="5816600" y="5518150"/>
          <p14:tracePt t="370531" x="5810250" y="5518150"/>
          <p14:tracePt t="370540" x="5803900" y="5518150"/>
          <p14:tracePt t="370555" x="5784850" y="5518150"/>
          <p14:tracePt t="370587" x="5778500" y="5518150"/>
          <p14:tracePt t="370595" x="5772150" y="5518150"/>
          <p14:tracePt t="370612" x="5765800" y="5518150"/>
          <p14:tracePt t="370627" x="5746750" y="5518150"/>
          <p14:tracePt t="370675" x="5740400" y="5518150"/>
          <p14:tracePt t="370692" x="5734050" y="5518150"/>
          <p14:tracePt t="370708" x="5727700" y="5511800"/>
          <p14:tracePt t="370739" x="5715000" y="5511800"/>
          <p14:tracePt t="370747" x="5702300" y="5511800"/>
          <p14:tracePt t="370756" x="5676900" y="5511800"/>
          <p14:tracePt t="370773" x="5657850" y="5511800"/>
          <p14:tracePt t="370789" x="5632450" y="5511800"/>
          <p14:tracePt t="370806" x="5607050" y="5511800"/>
          <p14:tracePt t="370822" x="5594350" y="5511800"/>
          <p14:tracePt t="370839" x="5588000" y="5511800"/>
          <p14:tracePt t="370856" x="5575300" y="5511800"/>
          <p14:tracePt t="370889" x="5556250" y="5505450"/>
          <p14:tracePt t="370939" x="5549900" y="5505450"/>
          <p14:tracePt t="371180" x="5543550" y="5492750"/>
          <p14:tracePt t="371195" x="5543550" y="5486400"/>
          <p14:tracePt t="371228" x="5549900" y="5486400"/>
          <p14:tracePt t="371507" x="5556250" y="5480050"/>
          <p14:tracePt t="371524" x="5556250" y="5473700"/>
          <p14:tracePt t="371580" x="5549900" y="5473700"/>
          <p14:tracePt t="371596" x="5537200" y="5473700"/>
          <p14:tracePt t="372420" x="5537200" y="5486400"/>
          <p14:tracePt t="372540" x="5537200" y="5499100"/>
          <p14:tracePt t="372556" x="5537200" y="5505450"/>
          <p14:tracePt t="372588" x="5537200" y="5511800"/>
          <p14:tracePt t="372596" x="5530850" y="5518150"/>
          <p14:tracePt t="372692" x="5524500" y="5524500"/>
          <p14:tracePt t="372700" x="5524500" y="5530850"/>
          <p14:tracePt t="372732" x="5524500" y="5537200"/>
          <p14:tracePt t="372980" x="5524500" y="5543550"/>
          <p14:tracePt t="372987" x="5518150" y="5549900"/>
          <p14:tracePt t="374060" x="5524500" y="5549900"/>
          <p14:tracePt t="374076" x="5530850" y="5549900"/>
          <p14:tracePt t="374092" x="5537200" y="5549900"/>
          <p14:tracePt t="374124" x="5549900" y="5549900"/>
          <p14:tracePt t="374132" x="5556250" y="5549900"/>
          <p14:tracePt t="374676" x="5562600" y="5549900"/>
          <p14:tracePt t="374780" x="5568950" y="5537200"/>
          <p14:tracePt t="374900" x="5568950" y="5530850"/>
          <p14:tracePt t="374908" x="5568950" y="5518150"/>
          <p14:tracePt t="374924" x="5568950" y="5511800"/>
          <p14:tracePt t="374940" x="5568950" y="5505450"/>
          <p14:tracePt t="375068" x="5568950" y="5499100"/>
          <p14:tracePt t="375108" x="5575300" y="5492750"/>
          <p14:tracePt t="375148" x="5575300" y="5486400"/>
          <p14:tracePt t="375156" x="5588000" y="5480050"/>
          <p14:tracePt t="375212" x="5594350" y="5480050"/>
          <p14:tracePt t="375292" x="5600700" y="5473700"/>
          <p14:tracePt t="375492" x="5600700" y="5467350"/>
          <p14:tracePt t="375508" x="5600700" y="5448300"/>
          <p14:tracePt t="375556" x="5607050" y="5441950"/>
          <p14:tracePt t="375588" x="5613400" y="5435600"/>
          <p14:tracePt t="375605" x="5619750" y="5429250"/>
          <p14:tracePt t="375644" x="5626100" y="5422900"/>
          <p14:tracePt t="375692" x="5632450" y="5416550"/>
          <p14:tracePt t="375708" x="5638800" y="5410200"/>
          <p14:tracePt t="375772" x="5651500" y="5403850"/>
          <p14:tracePt t="375788" x="5657850" y="5397500"/>
          <p14:tracePt t="375805" x="5664200" y="5391150"/>
          <p14:tracePt t="375836" x="5676900" y="5384800"/>
          <p14:tracePt t="375868" x="5695950" y="5365750"/>
          <p14:tracePt t="375876" x="5702300" y="5359400"/>
          <p14:tracePt t="375909" x="5708650" y="5359400"/>
          <p14:tracePt t="375916" x="5721350" y="5359400"/>
          <p14:tracePt t="375924" x="5734050" y="5359400"/>
          <p14:tracePt t="375956" x="5740400" y="5359400"/>
          <p14:tracePt t="375964" x="5759450" y="5359400"/>
          <p14:tracePt t="375972" x="5772150" y="5353050"/>
          <p14:tracePt t="375988" x="5778500" y="5353050"/>
          <p14:tracePt t="376005" x="5791200" y="5353050"/>
          <p14:tracePt t="376018" x="5797550" y="5353050"/>
          <p14:tracePt t="376035" x="5829300" y="5353050"/>
          <p14:tracePt t="376051" x="5848350" y="5353050"/>
          <p14:tracePt t="376068" x="5880100" y="5353050"/>
          <p14:tracePt t="376085" x="5905500" y="5353050"/>
          <p14:tracePt t="376101" x="5918200" y="5353050"/>
          <p14:tracePt t="376118" x="5930900" y="5353050"/>
          <p14:tracePt t="376135" x="5949950" y="5353050"/>
          <p14:tracePt t="376151" x="5969000" y="5353050"/>
          <p14:tracePt t="376168" x="5988050" y="5353050"/>
          <p14:tracePt t="376185" x="6000750" y="5353050"/>
          <p14:tracePt t="376201" x="6007100" y="5353050"/>
          <p14:tracePt t="376218" x="6013450" y="5353050"/>
          <p14:tracePt t="376237" x="6019800" y="5353050"/>
          <p14:tracePt t="376251" x="6051550" y="5353050"/>
          <p14:tracePt t="376268" x="6057900" y="5353050"/>
          <p14:tracePt t="376284" x="6070600" y="5353050"/>
          <p14:tracePt t="376324" x="6076950" y="5346700"/>
          <p14:tracePt t="376334" x="6083300" y="5340350"/>
          <p14:tracePt t="376524" x="6089650" y="5340350"/>
          <p14:tracePt t="376540" x="6102350" y="5340350"/>
          <p14:tracePt t="376548" x="6108700" y="5340350"/>
          <p14:tracePt t="376564" x="6115050" y="5340350"/>
          <p14:tracePt t="376572" x="6121400" y="5340350"/>
          <p14:tracePt t="376588" x="6146800" y="5340350"/>
          <p14:tracePt t="376605" x="6153150" y="5340350"/>
          <p14:tracePt t="376617" x="6159500" y="5340350"/>
          <p14:tracePt t="376652" x="6172200" y="5340350"/>
          <p14:tracePt t="376660" x="6178550" y="5346700"/>
          <p14:tracePt t="376676" x="6191250" y="5353050"/>
          <p14:tracePt t="376708" x="6216650" y="5365750"/>
          <p14:tracePt t="376716" x="6223000" y="5372100"/>
          <p14:tracePt t="376812" x="6229350" y="5378450"/>
          <p14:tracePt t="376852" x="6229350" y="5384800"/>
          <p14:tracePt t="376908" x="6229350" y="5397500"/>
          <p14:tracePt t="377020" x="6229350" y="5403850"/>
          <p14:tracePt t="377452" x="6223000" y="5410200"/>
          <p14:tracePt t="377484" x="6223000" y="5416550"/>
          <p14:tracePt t="377604" x="6229350" y="5422900"/>
          <p14:tracePt t="377652" x="6229350" y="5429250"/>
          <p14:tracePt t="377684" x="6229350" y="5435600"/>
          <p14:tracePt t="377804" x="6229350" y="5441950"/>
          <p14:tracePt t="377837" x="6229350" y="5448300"/>
          <p14:tracePt t="377844" x="6229350" y="5461000"/>
          <p14:tracePt t="377860" x="6229350" y="5467350"/>
          <p14:tracePt t="377877" x="6229350" y="5473700"/>
          <p14:tracePt t="378060" x="6235700" y="5480050"/>
          <p14:tracePt t="378404" x="6242050" y="5473700"/>
          <p14:tracePt t="378412" x="6248400" y="5467350"/>
          <p14:tracePt t="378492" x="6248400" y="5461000"/>
          <p14:tracePt t="378509" x="6248400" y="5448300"/>
          <p14:tracePt t="378517" x="6254750" y="5441950"/>
          <p14:tracePt t="378533" x="6254750" y="5435600"/>
          <p14:tracePt t="378540" x="6261100" y="5429250"/>
          <p14:tracePt t="378557" x="6261100" y="5416550"/>
          <p14:tracePt t="378572" x="6261100" y="5397500"/>
          <p14:tracePt t="378582" x="6261100" y="5391150"/>
          <p14:tracePt t="378599" x="6261100" y="5372100"/>
          <p14:tracePt t="378616" x="6267450" y="5365750"/>
          <p14:tracePt t="378632" x="6267450" y="5359400"/>
          <p14:tracePt t="378717" x="6273800" y="5353050"/>
          <p14:tracePt t="378748" x="6280150" y="5346700"/>
          <p14:tracePt t="378764" x="6286500" y="5340350"/>
          <p14:tracePt t="378813" x="6311900" y="5340350"/>
          <p14:tracePt t="378853" x="6318250" y="5340350"/>
          <p14:tracePt t="378861" x="6330950" y="5334000"/>
          <p14:tracePt t="378876" x="6356350" y="5334000"/>
          <p14:tracePt t="378893" x="6362700" y="5334000"/>
          <p14:tracePt t="379020" x="6369050" y="5334000"/>
          <p14:tracePt t="379405" x="6381750" y="5334000"/>
          <p14:tracePt t="379421" x="6388100" y="5334000"/>
          <p14:tracePt t="379452" x="6394450" y="5334000"/>
          <p14:tracePt t="379493" x="6400800" y="5334000"/>
          <p14:tracePt t="379501" x="6407150" y="5340350"/>
          <p14:tracePt t="379509" x="6413500" y="5340350"/>
          <p14:tracePt t="379517" x="6426200" y="5346700"/>
          <p14:tracePt t="379533" x="6438900" y="5346700"/>
          <p14:tracePt t="379548" x="6445250" y="5353050"/>
          <p14:tracePt t="379565" x="6457950" y="5353050"/>
          <p14:tracePt t="379582" x="6477000" y="5365750"/>
          <p14:tracePt t="379598" x="6483350" y="5365750"/>
          <p14:tracePt t="379615" x="6496050" y="5365750"/>
          <p14:tracePt t="379632" x="6502400" y="5365750"/>
          <p14:tracePt t="379648" x="6527800" y="5365750"/>
          <p14:tracePt t="379665" x="6553200" y="5365750"/>
          <p14:tracePt t="379681" x="6584950" y="5378450"/>
          <p14:tracePt t="379698" x="6597650" y="5378450"/>
          <p14:tracePt t="379715" x="6616700" y="5378450"/>
          <p14:tracePt t="379732" x="6629400" y="5378450"/>
          <p14:tracePt t="379789" x="6635750" y="5378450"/>
          <p14:tracePt t="379820" x="6648450" y="5384800"/>
          <p14:tracePt t="379829" x="6654800" y="5384800"/>
          <p14:tracePt t="379861" x="6661150" y="5384800"/>
          <p14:tracePt t="379869" x="6667500" y="5384800"/>
          <p14:tracePt t="379885" x="6673850" y="5384800"/>
          <p14:tracePt t="379901" x="6692900" y="5384800"/>
          <p14:tracePt t="379909" x="6699250" y="5384800"/>
          <p14:tracePt t="379917" x="6705600" y="5384800"/>
          <p14:tracePt t="379932" x="6731000" y="5384800"/>
          <p14:tracePt t="379948" x="6737350" y="5384800"/>
          <p14:tracePt t="379965" x="6769100" y="5391150"/>
          <p14:tracePt t="379981" x="6794500" y="5410200"/>
          <p14:tracePt t="379998" x="6807200" y="5410200"/>
          <p14:tracePt t="380015" x="6819900" y="5416550"/>
          <p14:tracePt t="380048" x="6832600" y="5416550"/>
          <p14:tracePt t="380064" x="6845300" y="5422900"/>
          <p14:tracePt t="380081" x="6851650" y="5422900"/>
          <p14:tracePt t="380101" x="6877050" y="5429250"/>
          <p14:tracePt t="380413" x="6883400" y="5429250"/>
          <p14:tracePt t="380421" x="6889750" y="5429250"/>
          <p14:tracePt t="380437" x="6902450" y="5429250"/>
          <p14:tracePt t="380453" x="6908800" y="5429250"/>
          <p14:tracePt t="380464" x="6915150" y="5429250"/>
          <p14:tracePt t="380481" x="6940550" y="5416550"/>
          <p14:tracePt t="380497" x="6946900" y="5403850"/>
          <p14:tracePt t="380531" x="6959600" y="5403850"/>
          <p14:tracePt t="380547" x="6972300" y="5403850"/>
          <p14:tracePt t="380564" x="6978650" y="5403850"/>
          <p14:tracePt t="380581" x="6985000" y="5403850"/>
          <p14:tracePt t="380637" x="6991350" y="5403850"/>
          <p14:tracePt t="380669" x="7004050" y="5403850"/>
          <p14:tracePt t="380733" x="7010400" y="5403850"/>
          <p14:tracePt t="380829" x="7016750" y="5403850"/>
          <p14:tracePt t="380869" x="7023100" y="5403850"/>
          <p14:tracePt t="380885" x="7035800" y="5403850"/>
          <p14:tracePt t="380901" x="7042150" y="5403850"/>
          <p14:tracePt t="380909" x="7048500" y="5403850"/>
          <p14:tracePt t="380917" x="7054850" y="5403850"/>
          <p14:tracePt t="380930" x="7061200" y="5397500"/>
          <p14:tracePt t="380947" x="7067550" y="5397500"/>
          <p14:tracePt t="380964" x="7080250" y="5397500"/>
          <p14:tracePt t="380989" x="7086600" y="5397500"/>
          <p14:tracePt t="381029" x="7092950" y="5397500"/>
          <p14:tracePt t="381277" x="7086600" y="5397500"/>
          <p14:tracePt t="381341" x="7073900" y="5397500"/>
          <p14:tracePt t="381885" x="7067550" y="5397500"/>
          <p14:tracePt t="381925" x="7054850" y="5397500"/>
          <p14:tracePt t="383413" x="7067550" y="5391150"/>
          <p14:tracePt t="383453" x="7067550" y="5384800"/>
          <p14:tracePt t="383501" x="7073900" y="5378450"/>
          <p14:tracePt t="383509" x="7080250" y="5378450"/>
          <p14:tracePt t="383517" x="7086600" y="5378450"/>
          <p14:tracePt t="383565" x="7092950" y="5372100"/>
          <p14:tracePt t="383613" x="7105650" y="5372100"/>
          <p14:tracePt t="383621" x="7112000" y="5372100"/>
          <p14:tracePt t="383653" x="7124700" y="5372100"/>
          <p14:tracePt t="383661" x="7131050" y="5378450"/>
          <p14:tracePt t="383677" x="7137400" y="5397500"/>
          <p14:tracePt t="383685" x="7156450" y="5410200"/>
          <p14:tracePt t="383695" x="7162800" y="5416550"/>
          <p14:tracePt t="383711" x="7188200" y="5441950"/>
          <p14:tracePt t="383728" x="7200900" y="5454650"/>
          <p14:tracePt t="383745" x="7226300" y="5467350"/>
          <p14:tracePt t="383761" x="7239000" y="5473700"/>
          <p14:tracePt t="383778" x="7251700" y="5486400"/>
          <p14:tracePt t="383795" x="7258050" y="5518150"/>
          <p14:tracePt t="383811" x="7264400" y="5524500"/>
          <p14:tracePt t="383828" x="7264400" y="5530850"/>
          <p14:tracePt t="383844" x="7277100" y="5549900"/>
          <p14:tracePt t="383901" x="7277100" y="5556250"/>
          <p14:tracePt t="383917" x="7277100" y="5562600"/>
          <p14:tracePt t="383933" x="7277100" y="5568950"/>
          <p14:tracePt t="383966" x="7277100" y="5575300"/>
          <p14:tracePt t="383973" x="7270750" y="5581650"/>
          <p14:tracePt t="383989" x="7264400" y="5581650"/>
          <p14:tracePt t="383998" x="7251700" y="5588000"/>
          <p14:tracePt t="384077" x="7245350" y="5588000"/>
          <p14:tracePt t="384109" x="7232650" y="5588000"/>
          <p14:tracePt t="384117" x="7226300" y="5588000"/>
          <p14:tracePt t="384157" x="7219950" y="5588000"/>
          <p14:tracePt t="384349" x="7213600" y="5594350"/>
          <p14:tracePt t="384357" x="7226300" y="5607050"/>
          <p14:tracePt t="384365" x="7232650" y="5613400"/>
          <p14:tracePt t="384377" x="7239000" y="5632450"/>
          <p14:tracePt t="384394" x="7245350" y="5645150"/>
          <p14:tracePt t="384411" x="7258050" y="5676900"/>
          <p14:tracePt t="384427" x="7264400" y="5695950"/>
          <p14:tracePt t="384444" x="7277100" y="5734050"/>
          <p14:tracePt t="384461" x="7302500" y="5778500"/>
          <p14:tracePt t="384477" x="7315200" y="5810250"/>
          <p14:tracePt t="384494" x="7327900" y="5822950"/>
          <p14:tracePt t="384511" x="7340600" y="5842000"/>
          <p14:tracePt t="384527" x="7353300" y="5854700"/>
          <p14:tracePt t="384544" x="7366000" y="5854700"/>
          <p14:tracePt t="384561" x="7404100" y="5854700"/>
          <p14:tracePt t="384577" x="7429500" y="5873750"/>
          <p14:tracePt t="384594" x="7448550" y="5873750"/>
          <p14:tracePt t="384611" x="7480300" y="5892800"/>
          <p14:tracePt t="384627" x="7486650" y="5892800"/>
          <p14:tracePt t="384645" x="7512050" y="5892800"/>
          <p14:tracePt t="384661" x="7524750" y="5892800"/>
          <p14:tracePt t="384677" x="7543800" y="5892800"/>
          <p14:tracePt t="384694" x="7550150" y="5892800"/>
          <p14:tracePt t="384749" x="7556500" y="5892800"/>
          <p14:tracePt t="384814" x="7575550" y="5892800"/>
          <p14:tracePt t="384845" x="7581900" y="5892800"/>
          <p14:tracePt t="384853" x="7588250" y="5892800"/>
          <p14:tracePt t="384885" x="7594600" y="5892800"/>
          <p14:tracePt t="384901" x="7607300" y="5892800"/>
          <p14:tracePt t="385061" x="7594600" y="5892800"/>
          <p14:tracePt t="385069" x="7575550" y="5892800"/>
          <p14:tracePt t="385085" x="7569200" y="5892800"/>
          <p14:tracePt t="385118" x="7550150" y="5892800"/>
          <p14:tracePt t="385126" x="7543800" y="5892800"/>
          <p14:tracePt t="385134" x="7537450" y="5892800"/>
          <p14:tracePt t="385143" x="7512050" y="5892800"/>
          <p14:tracePt t="385160" x="7499350" y="5892800"/>
          <p14:tracePt t="385177" x="7442200" y="5892800"/>
          <p14:tracePt t="385193" x="7423150" y="5892800"/>
          <p14:tracePt t="385210" x="7397750" y="5892800"/>
          <p14:tracePt t="385227" x="7378700" y="5892800"/>
          <p14:tracePt t="385243" x="7359650" y="5892800"/>
          <p14:tracePt t="385260" x="7321550" y="5892800"/>
          <p14:tracePt t="385277" x="7296150" y="5892800"/>
          <p14:tracePt t="385293" x="7264400" y="5892800"/>
          <p14:tracePt t="385310" x="7226300" y="5892800"/>
          <p14:tracePt t="385327" x="7188200" y="5892800"/>
          <p14:tracePt t="385343" x="7162800" y="5892800"/>
          <p14:tracePt t="385360" x="7112000" y="5892800"/>
          <p14:tracePt t="385377" x="7086600" y="5892800"/>
          <p14:tracePt t="385393" x="7054850" y="5892800"/>
          <p14:tracePt t="385410" x="7035800" y="5892800"/>
          <p14:tracePt t="385427" x="7016750" y="5892800"/>
          <p14:tracePt t="385443" x="6997700" y="5892800"/>
          <p14:tracePt t="385461" x="6965950" y="5892800"/>
          <p14:tracePt t="385476" x="6934200" y="5873750"/>
          <p14:tracePt t="385493" x="6921500" y="5867400"/>
          <p14:tracePt t="385510" x="6902450" y="5854700"/>
          <p14:tracePt t="385526" x="6877050" y="5842000"/>
          <p14:tracePt t="385543" x="6870700" y="5842000"/>
          <p14:tracePt t="385560" x="6858000" y="5842000"/>
          <p14:tracePt t="385576" x="6851650" y="5835650"/>
          <p14:tracePt t="385593" x="6845300" y="5835650"/>
          <p14:tracePt t="385613" x="6838950" y="5835650"/>
          <p14:tracePt t="385630" x="6826250" y="5835650"/>
          <p14:tracePt t="385662" x="6819900" y="5835650"/>
          <p14:tracePt t="385717" x="6813550" y="5835650"/>
          <p14:tracePt t="385797" x="6807200" y="5835650"/>
          <p14:tracePt t="385909" x="6788150" y="5835650"/>
          <p14:tracePt t="385942" x="6781800" y="5835650"/>
          <p14:tracePt t="385974" x="6775450" y="5835650"/>
          <p14:tracePt t="386013" x="6769100" y="5835650"/>
          <p14:tracePt t="386054" x="6756400" y="5835650"/>
          <p14:tracePt t="386094" x="6750050" y="5835650"/>
          <p14:tracePt t="386150" x="6743700" y="5835650"/>
          <p14:tracePt t="386158" x="6737350" y="5835650"/>
          <p14:tracePt t="386174" x="6724650" y="5835650"/>
          <p14:tracePt t="386190" x="6711950" y="5822950"/>
          <p14:tracePt t="386197" x="6699250" y="5822950"/>
          <p14:tracePt t="386213" x="6680200" y="5810250"/>
          <p14:tracePt t="386246" x="6673850" y="5803900"/>
          <p14:tracePt t="386254" x="6661150" y="5797550"/>
          <p14:tracePt t="386262" x="6654800" y="5797550"/>
          <p14:tracePt t="386278" x="6648450" y="5797550"/>
          <p14:tracePt t="386292" x="6629400" y="5791200"/>
          <p14:tracePt t="386326" x="6616700" y="5791200"/>
          <p14:tracePt t="386333" x="6610350" y="5791200"/>
          <p14:tracePt t="386350" x="6604000" y="5791200"/>
          <p14:tracePt t="386365" x="6597650" y="5791200"/>
          <p14:tracePt t="386382" x="6584950" y="5791200"/>
          <p14:tracePt t="386397" x="6578600" y="5791200"/>
          <p14:tracePt t="386409" x="6572250" y="5791200"/>
          <p14:tracePt t="386426" x="6534150" y="5791200"/>
          <p14:tracePt t="386442" x="6502400" y="5791200"/>
          <p14:tracePt t="386459" x="6464300" y="5791200"/>
          <p14:tracePt t="386476" x="6413500" y="5791200"/>
          <p14:tracePt t="386493" x="6324600" y="5816600"/>
          <p14:tracePt t="386509" x="6267450" y="5829300"/>
          <p14:tracePt t="386526" x="6203950" y="5854700"/>
          <p14:tracePt t="386542" x="6191250" y="5861050"/>
          <p14:tracePt t="386559" x="6127750" y="5861050"/>
          <p14:tracePt t="386576" x="6108700" y="5873750"/>
          <p14:tracePt t="386592" x="6051550" y="5873750"/>
          <p14:tracePt t="386609" x="6013450" y="5880100"/>
          <p14:tracePt t="386626" x="5981700" y="5886450"/>
          <p14:tracePt t="386642" x="5962650" y="5892800"/>
          <p14:tracePt t="386659" x="5943600" y="5892800"/>
          <p14:tracePt t="386676" x="5930900" y="5899150"/>
          <p14:tracePt t="386693" x="5905500" y="5899150"/>
          <p14:tracePt t="386709" x="5873750" y="5899150"/>
          <p14:tracePt t="386725" x="5835650" y="5899150"/>
          <p14:tracePt t="386742" x="5797550" y="5899150"/>
          <p14:tracePt t="386759" x="5746750" y="5911850"/>
          <p14:tracePt t="386775" x="5708650" y="5911850"/>
          <p14:tracePt t="386792" x="5670550" y="5911850"/>
          <p14:tracePt t="386809" x="5657850" y="5911850"/>
          <p14:tracePt t="386825" x="5626100" y="5911850"/>
          <p14:tracePt t="386842" x="5607050" y="5911850"/>
          <p14:tracePt t="386859" x="5594350" y="5911850"/>
          <p14:tracePt t="386875" x="5575300" y="5911850"/>
          <p14:tracePt t="386892" x="5562600" y="5911850"/>
          <p14:tracePt t="386909" x="5524500" y="5911850"/>
          <p14:tracePt t="386925" x="5505450" y="5911850"/>
          <p14:tracePt t="386942" x="5499100" y="5911850"/>
          <p14:tracePt t="386959" x="5486400" y="5899150"/>
          <p14:tracePt t="386998" x="5473700" y="5899150"/>
          <p14:tracePt t="387009" x="5467350" y="5899150"/>
          <p14:tracePt t="387025" x="5435600" y="5892800"/>
          <p14:tracePt t="387042" x="5397500" y="5892800"/>
          <p14:tracePt t="387058" x="5378450" y="5886450"/>
          <p14:tracePt t="387075" x="5346700" y="5886450"/>
          <p14:tracePt t="387092" x="5308600" y="5886450"/>
          <p14:tracePt t="387109" x="5276850" y="5886450"/>
          <p14:tracePt t="387125" x="5257800" y="5886450"/>
          <p14:tracePt t="387142" x="5213350" y="5886450"/>
          <p14:tracePt t="387158" x="5194300" y="5886450"/>
          <p14:tracePt t="387175" x="5156200" y="5880100"/>
          <p14:tracePt t="387192" x="5118100" y="5880100"/>
          <p14:tracePt t="387208" x="5099050" y="5880100"/>
          <p14:tracePt t="387225" x="5092700" y="5880100"/>
          <p14:tracePt t="387242" x="5086350" y="5880100"/>
          <p14:tracePt t="387275" x="5067300" y="5880100"/>
          <p14:tracePt t="387292" x="5060950" y="5880100"/>
          <p14:tracePt t="387308" x="5048250" y="5880100"/>
          <p14:tracePt t="387325" x="5029200" y="5880100"/>
          <p14:tracePt t="387342" x="5010150" y="5861050"/>
          <p14:tracePt t="387358" x="4991100" y="5854700"/>
          <p14:tracePt t="387375" x="4984750" y="5854700"/>
          <p14:tracePt t="387392" x="4978400" y="5854700"/>
          <p14:tracePt t="387408" x="4965700" y="5854700"/>
          <p14:tracePt t="387425" x="4959350" y="5854700"/>
          <p14:tracePt t="387442" x="4953000" y="5848350"/>
          <p14:tracePt t="387458" x="4946650" y="5848350"/>
          <p14:tracePt t="387491" x="4927600" y="5842000"/>
          <p14:tracePt t="387508" x="4914900" y="5842000"/>
          <p14:tracePt t="387525" x="4889500" y="5842000"/>
          <p14:tracePt t="387541" x="4883150" y="5842000"/>
          <p14:tracePt t="387558" x="4857750" y="5842000"/>
          <p14:tracePt t="387575" x="4845050" y="5829300"/>
          <p14:tracePt t="387591" x="4819650" y="5822950"/>
          <p14:tracePt t="387608" x="4806950" y="5816600"/>
          <p14:tracePt t="387625" x="4775200" y="5816600"/>
          <p14:tracePt t="387641" x="4756150" y="5803900"/>
          <p14:tracePt t="387658" x="4743450" y="5803900"/>
          <p14:tracePt t="387675" x="4711700" y="5803900"/>
          <p14:tracePt t="387691" x="4679950" y="5791200"/>
          <p14:tracePt t="387708" x="4660900" y="5791200"/>
          <p14:tracePt t="387725" x="4610100" y="5791200"/>
          <p14:tracePt t="387741" x="4572000" y="5791200"/>
          <p14:tracePt t="387758" x="4552950" y="5791200"/>
          <p14:tracePt t="387775" x="4521200" y="5791200"/>
          <p14:tracePt t="387791" x="4495800" y="5791200"/>
          <p14:tracePt t="387808" x="4470400" y="5778500"/>
          <p14:tracePt t="387824" x="4457700" y="5778500"/>
          <p14:tracePt t="387841" x="4445000" y="5753100"/>
          <p14:tracePt t="387858" x="4432300" y="5753100"/>
          <p14:tracePt t="387874" x="4406900" y="5753100"/>
          <p14:tracePt t="387891" x="4381500" y="5753100"/>
          <p14:tracePt t="387908" x="4375150" y="5753100"/>
          <p14:tracePt t="387924" x="4362450" y="5753100"/>
          <p14:tracePt t="387943" x="4356100" y="5746750"/>
          <p14:tracePt t="387982" x="4349750" y="5746750"/>
          <p14:tracePt t="387989" x="4343400" y="5746750"/>
          <p14:tracePt t="387998" x="4324350" y="5746750"/>
          <p14:tracePt t="388008" x="4318000" y="5746750"/>
          <p14:tracePt t="388024" x="4305300" y="5746750"/>
          <p14:tracePt t="388041" x="4292600" y="5746750"/>
          <p14:tracePt t="388058" x="4273550" y="5746750"/>
          <p14:tracePt t="388074" x="4260850" y="5746750"/>
          <p14:tracePt t="388091" x="4248150" y="5746750"/>
          <p14:tracePt t="388126" x="4216400" y="5746750"/>
          <p14:tracePt t="388141" x="4210050" y="5746750"/>
          <p14:tracePt t="388158" x="4203700" y="5746750"/>
          <p14:tracePt t="388174" x="4191000" y="5746750"/>
          <p14:tracePt t="388214" x="4171950" y="5746750"/>
          <p14:tracePt t="388222" x="4165600" y="5746750"/>
          <p14:tracePt t="388263" x="4159250" y="5740400"/>
          <p14:tracePt t="388278" x="4152900" y="5740400"/>
          <p14:tracePt t="388287" x="4146550" y="5734050"/>
          <p14:tracePt t="388422" x="4140200" y="5734050"/>
          <p14:tracePt t="388454" x="4133850" y="5734050"/>
          <p14:tracePt t="388502" x="4121150" y="5734050"/>
          <p14:tracePt t="388534" x="4114800" y="5734050"/>
          <p14:tracePt t="388542" x="4108450" y="5734050"/>
          <p14:tracePt t="388550" x="4102100" y="5734050"/>
          <p14:tracePt t="388590" x="4076700" y="5753100"/>
          <p14:tracePt t="388599" x="4070350" y="5753100"/>
          <p14:tracePt t="388607" x="4064000" y="5759450"/>
          <p14:tracePt t="388624" x="4044950" y="5759450"/>
          <p14:tracePt t="388640" x="4038600" y="5765800"/>
          <p14:tracePt t="388657" x="4019550" y="5772150"/>
          <p14:tracePt t="388674" x="3994150" y="5778500"/>
          <p14:tracePt t="388690" x="3968750" y="5791200"/>
          <p14:tracePt t="388707" x="3949700" y="5803900"/>
          <p14:tracePt t="388724" x="3911600" y="5829300"/>
          <p14:tracePt t="388741" x="3879850" y="5842000"/>
          <p14:tracePt t="388757" x="3860800" y="5842000"/>
          <p14:tracePt t="388774" x="3848100" y="5854700"/>
          <p14:tracePt t="388790" x="3835400" y="5861050"/>
          <p14:tracePt t="388807" x="3822700" y="5867400"/>
          <p14:tracePt t="388840" x="3790950" y="5867400"/>
          <p14:tracePt t="388857" x="3778250" y="5867400"/>
          <p14:tracePt t="388874" x="3759200" y="5867400"/>
          <p14:tracePt t="388890" x="3752850" y="5873750"/>
          <p14:tracePt t="388907" x="3733800" y="5873750"/>
          <p14:tracePt t="388924" x="3721100" y="5873750"/>
          <p14:tracePt t="388940" x="3714750" y="5873750"/>
          <p14:tracePt t="388957" x="3683000" y="5873750"/>
          <p14:tracePt t="388973" x="3663950" y="5873750"/>
          <p14:tracePt t="388990" x="3651250" y="5873750"/>
          <p14:tracePt t="389007" x="3632200" y="5873750"/>
          <p14:tracePt t="389023" x="3619500" y="5873750"/>
          <p14:tracePt t="389040" x="3587750" y="5873750"/>
          <p14:tracePt t="389057" x="3575050" y="5873750"/>
          <p14:tracePt t="389073" x="3556000" y="5873750"/>
          <p14:tracePt t="389090" x="3543300" y="5867400"/>
          <p14:tracePt t="389123" x="3517900" y="5867400"/>
          <p14:tracePt t="389140" x="3492500" y="5848350"/>
          <p14:tracePt t="389157" x="3467100" y="5842000"/>
          <p14:tracePt t="389173" x="3454400" y="5842000"/>
          <p14:tracePt t="389190" x="3435350" y="5822950"/>
          <p14:tracePt t="389223" x="3416300" y="5822950"/>
          <p14:tracePt t="389240" x="3390900" y="5816600"/>
          <p14:tracePt t="389257" x="3378200" y="5816600"/>
          <p14:tracePt t="389273" x="3365500" y="5816600"/>
          <p14:tracePt t="389290" x="3346450" y="5816600"/>
          <p14:tracePt t="389323" x="3333750" y="5816600"/>
          <p14:tracePt t="389340" x="3327400" y="5810250"/>
          <p14:tracePt t="389357" x="3314700" y="5810250"/>
          <p14:tracePt t="389373" x="3308350" y="5810250"/>
          <p14:tracePt t="389398" x="3302000" y="5810250"/>
          <p14:tracePt t="389414" x="3295650" y="5810250"/>
          <p14:tracePt t="389429" x="3282950" y="5810250"/>
          <p14:tracePt t="389445" x="3276600" y="5810250"/>
          <p14:tracePt t="389461" x="3270250" y="5810250"/>
          <p14:tracePt t="389473" x="3263900" y="5810250"/>
          <p14:tracePt t="389502" x="3238500" y="5810250"/>
          <p14:tracePt t="389510" x="3232150" y="5810250"/>
          <p14:tracePt t="389523" x="3225800" y="5810250"/>
          <p14:tracePt t="389539" x="3213100" y="5810250"/>
          <p14:tracePt t="389556" x="3206750" y="5810250"/>
          <p14:tracePt t="389573" x="3194050" y="5810250"/>
          <p14:tracePt t="389589" x="3162300" y="5810250"/>
          <p14:tracePt t="389606" x="3155950" y="5810250"/>
          <p14:tracePt t="389623" x="3130550" y="5810250"/>
          <p14:tracePt t="389640" x="3124200" y="5810250"/>
          <p14:tracePt t="389673" x="3105150" y="5822950"/>
          <p14:tracePt t="389690" x="3098800" y="5822950"/>
          <p14:tracePt t="389706" x="3092450" y="5822950"/>
          <p14:tracePt t="389723" x="3086100" y="5822950"/>
          <p14:tracePt t="389739" x="3067050" y="5822950"/>
          <p14:tracePt t="389756" x="3060700" y="5822950"/>
          <p14:tracePt t="389773" x="3054350" y="5822950"/>
          <p14:tracePt t="389806" x="3035300" y="5822950"/>
          <p14:tracePt t="389846" x="3028950" y="5822950"/>
          <p14:tracePt t="389856" x="3022600" y="5822950"/>
          <p14:tracePt t="389873" x="3003550" y="5822950"/>
          <p14:tracePt t="389889" x="2997200" y="5822950"/>
          <p14:tracePt t="389906" x="2990850" y="5822950"/>
          <p14:tracePt t="389926" x="2984500" y="5822950"/>
          <p14:tracePt t="389939" x="2971800" y="5822950"/>
          <p14:tracePt t="389956" x="2965450" y="5822950"/>
          <p14:tracePt t="389973" x="2959100" y="5822950"/>
          <p14:tracePt t="389989" x="2952750" y="5822950"/>
          <p14:tracePt t="390014" x="2940050" y="5822950"/>
          <p14:tracePt t="390030" x="2933700" y="5822950"/>
          <p14:tracePt t="390070" x="2927350" y="5822950"/>
          <p14:tracePt t="390086" x="2921000" y="5822950"/>
          <p14:tracePt t="390230" x="2908300" y="5822950"/>
          <p14:tracePt t="390326" x="2901950" y="5822950"/>
          <p14:tracePt t="390446" x="2895600" y="5822950"/>
          <p14:tracePt t="390710" x="2889250" y="5822950"/>
          <p14:tracePt t="390718" x="2882900" y="5829300"/>
          <p14:tracePt t="390918" x="2876550" y="5829300"/>
          <p14:tracePt t="391150" x="2870200" y="5829300"/>
          <p14:tracePt t="391222" x="2857500" y="5829300"/>
          <p14:tracePt t="391326" x="2851150" y="5829300"/>
          <p14:tracePt t="391606" x="2838450" y="5829300"/>
          <p14:tracePt t="391622" x="2832100" y="5829300"/>
          <p14:tracePt t="391726" x="2825750" y="5829300"/>
          <p14:tracePt t="391855" x="2832100" y="5829300"/>
          <p14:tracePt t="391862" x="2838450" y="5829300"/>
          <p14:tracePt t="391871" x="2844800" y="5822950"/>
          <p14:tracePt t="391888" x="2870200" y="5816600"/>
          <p14:tracePt t="391904" x="2927350" y="5778500"/>
          <p14:tracePt t="391921" x="2990850" y="5772150"/>
          <p14:tracePt t="391937" x="3060700" y="5759450"/>
          <p14:tracePt t="391954" x="3181350" y="5740400"/>
          <p14:tracePt t="391971" x="3308350" y="5721350"/>
          <p14:tracePt t="391988" x="3479800" y="5721350"/>
          <p14:tracePt t="392004" x="3644900" y="5721350"/>
          <p14:tracePt t="392022" x="3905250" y="5721350"/>
          <p14:tracePt t="392037" x="4089400" y="5721350"/>
          <p14:tracePt t="392054" x="4241800" y="5721350"/>
          <p14:tracePt t="392071" x="4368800" y="5721350"/>
          <p14:tracePt t="392087" x="4521200" y="5721350"/>
          <p14:tracePt t="392104" x="4692650" y="5721350"/>
          <p14:tracePt t="392121" x="4876800" y="5721350"/>
          <p14:tracePt t="392137" x="5029200" y="5708650"/>
          <p14:tracePt t="392154" x="5295900" y="5619750"/>
          <p14:tracePt t="392171" x="5416550" y="5619750"/>
          <p14:tracePt t="392187" x="5524500" y="5619750"/>
          <p14:tracePt t="392204" x="5619750" y="5619750"/>
          <p14:tracePt t="392222" x="5797550" y="5632450"/>
          <p14:tracePt t="392237" x="5956300" y="5645150"/>
          <p14:tracePt t="392254" x="6045200" y="5645150"/>
          <p14:tracePt t="392271" x="6210300" y="5676900"/>
          <p14:tracePt t="392287" x="6330950" y="5689600"/>
          <p14:tracePt t="392304" x="6477000" y="5695950"/>
          <p14:tracePt t="392321" x="6635750" y="5746750"/>
          <p14:tracePt t="392337" x="6819900" y="5778500"/>
          <p14:tracePt t="392354" x="7080250" y="5803900"/>
          <p14:tracePt t="392371" x="7518400" y="5861050"/>
          <p14:tracePt t="392387" x="7778750" y="5899150"/>
          <p14:tracePt t="392404" x="7829550" y="5924550"/>
          <p14:tracePt t="392421" x="7893050" y="5924550"/>
          <p14:tracePt t="392437" x="7899400" y="5924550"/>
          <p14:tracePt t="392470" x="7905750" y="5924550"/>
          <p14:tracePt t="392535" x="7899400" y="5930900"/>
          <p14:tracePt t="392542" x="7886700" y="5930900"/>
          <p14:tracePt t="392554" x="7867650" y="5930900"/>
          <p14:tracePt t="392570" x="7829550" y="5949950"/>
          <p14:tracePt t="392587" x="7797800" y="5962650"/>
          <p14:tracePt t="392604" x="7778750" y="5975350"/>
          <p14:tracePt t="392620" x="7747000" y="5994400"/>
          <p14:tracePt t="392638" x="7613650" y="6013450"/>
          <p14:tracePt t="392654" x="7518400" y="6019800"/>
          <p14:tracePt t="392670" x="7448550" y="6032500"/>
          <p14:tracePt t="392687" x="7397750" y="6045200"/>
          <p14:tracePt t="392704" x="7315200" y="6057900"/>
          <p14:tracePt t="392720" x="7251700" y="6076950"/>
          <p14:tracePt t="392737" x="7200900" y="6076950"/>
          <p14:tracePt t="392754" x="7162800" y="6083300"/>
          <p14:tracePt t="392770" x="7099300" y="6089650"/>
          <p14:tracePt t="392787" x="7048500" y="6102350"/>
          <p14:tracePt t="392803" x="6997700" y="6102350"/>
          <p14:tracePt t="392820" x="6921500" y="6121400"/>
          <p14:tracePt t="392838" x="6845300" y="6127750"/>
          <p14:tracePt t="392854" x="6807200" y="6134100"/>
          <p14:tracePt t="392870" x="6756400" y="6134100"/>
          <p14:tracePt t="392887" x="6724650" y="6146800"/>
          <p14:tracePt t="392903" x="6673850" y="6146800"/>
          <p14:tracePt t="392920" x="6648450" y="6146800"/>
          <p14:tracePt t="392937" x="6629400" y="6146800"/>
          <p14:tracePt t="392953" x="6604000" y="6146800"/>
          <p14:tracePt t="392970" x="6565900" y="6146800"/>
          <p14:tracePt t="392987" x="6521450" y="6146800"/>
          <p14:tracePt t="393003" x="6496050" y="6146800"/>
          <p14:tracePt t="393020" x="6451600" y="6159500"/>
          <p14:tracePt t="393024" x="6438900" y="6159500"/>
          <p14:tracePt t="393037" x="6426200" y="6159500"/>
          <p14:tracePt t="393053" x="6400800" y="6159500"/>
          <p14:tracePt t="393070" x="6388100" y="6159500"/>
          <p14:tracePt t="393087" x="6369050" y="6159500"/>
          <p14:tracePt t="393103" x="6337300" y="6159500"/>
          <p14:tracePt t="393120" x="6311900" y="6172200"/>
          <p14:tracePt t="393137" x="6267450" y="6172200"/>
          <p14:tracePt t="393153" x="6229350" y="6172200"/>
          <p14:tracePt t="393170" x="6216650" y="6172200"/>
          <p14:tracePt t="393187" x="6197600" y="6178550"/>
          <p14:tracePt t="393303" x="6191250" y="6178550"/>
          <p14:tracePt t="393374" x="6184900" y="6178550"/>
          <p14:tracePt t="393390" x="6165850" y="6178550"/>
          <p14:tracePt t="393407" x="6159500" y="6178550"/>
          <p14:tracePt t="393423" x="6153150" y="6178550"/>
          <p14:tracePt t="393430" x="6146800" y="6178550"/>
          <p14:tracePt t="393440" x="6134100" y="6178550"/>
          <p14:tracePt t="393456" x="6127750" y="6178550"/>
          <p14:tracePt t="393471" x="6121400" y="6178550"/>
          <p14:tracePt t="393487" x="6115050" y="6178550"/>
          <p14:tracePt t="393503" x="6096000" y="6178550"/>
          <p14:tracePt t="393520" x="6089650" y="6178550"/>
          <p14:tracePt t="393536" x="6083300" y="6178550"/>
          <p14:tracePt t="393567" x="6070600" y="6178550"/>
          <p14:tracePt t="393583" x="6064250" y="6178550"/>
          <p14:tracePt t="393599" x="6057900" y="6178550"/>
          <p14:tracePt t="393639" x="6051550" y="6178550"/>
          <p14:tracePt t="393647" x="6032500" y="6178550"/>
          <p14:tracePt t="393662" x="6026150" y="6178550"/>
          <p14:tracePt t="393671" x="6019800" y="6178550"/>
          <p14:tracePt t="393726" x="6013450" y="6178550"/>
          <p14:tracePt t="393935" x="6007100" y="6178550"/>
          <p14:tracePt t="393943" x="6000750" y="6178550"/>
          <p14:tracePt t="393953" x="5994400" y="6178550"/>
          <p14:tracePt t="393990" x="5988050" y="6178550"/>
          <p14:tracePt t="394407" x="5994400" y="6172200"/>
          <p14:tracePt t="394439" x="6000750" y="6165850"/>
          <p14:tracePt t="394591" x="6007100" y="6159500"/>
          <p14:tracePt t="395191" x="6013450" y="6153150"/>
          <p14:tracePt t="395223" x="6019800" y="6153150"/>
          <p14:tracePt t="395255" x="6026150" y="6153150"/>
          <p14:tracePt t="395295" x="6038850" y="6153150"/>
          <p14:tracePt t="395391" x="6051550" y="6153150"/>
          <p14:tracePt t="395687" x="6057900" y="6153150"/>
          <p14:tracePt t="395879" x="6051550" y="6153150"/>
          <p14:tracePt t="395887" x="6032500" y="6153150"/>
          <p14:tracePt t="395895" x="6026150" y="6153150"/>
          <p14:tracePt t="395904" x="6019800" y="6153150"/>
          <p14:tracePt t="395918" x="6000750" y="6153150"/>
          <p14:tracePt t="395934" x="5988050" y="6159500"/>
          <p14:tracePt t="395967" x="5969000" y="6165850"/>
          <p14:tracePt t="395984" x="5924550" y="6165850"/>
          <p14:tracePt t="396001" x="5911850" y="6172200"/>
          <p14:tracePt t="396017" x="5905500" y="6172200"/>
          <p14:tracePt t="396051" x="5880100" y="6172200"/>
          <p14:tracePt t="396067" x="5873750" y="6172200"/>
          <p14:tracePt t="396084" x="5842000" y="6172200"/>
          <p14:tracePt t="396101" x="5835650" y="6172200"/>
          <p14:tracePt t="396118" x="5803900" y="6178550"/>
          <p14:tracePt t="396134" x="5772150" y="6178550"/>
          <p14:tracePt t="396151" x="5746750" y="6178550"/>
          <p14:tracePt t="396167" x="5727700" y="6178550"/>
          <p14:tracePt t="396184" x="5715000" y="6178550"/>
          <p14:tracePt t="396201" x="5683250" y="6159500"/>
          <p14:tracePt t="396217" x="5664200" y="6146800"/>
          <p14:tracePt t="396287" x="5657850" y="6146800"/>
          <p14:tracePt t="396303" x="5638800" y="6146800"/>
          <p14:tracePt t="396335" x="5626100" y="6146800"/>
          <p14:tracePt t="396455" x="5619750" y="6146800"/>
          <p14:tracePt t="396463" x="5600700" y="6146800"/>
          <p14:tracePt t="396479" x="5594350" y="6146800"/>
          <p14:tracePt t="396519" x="5588000" y="6146800"/>
          <p14:tracePt t="396527" x="5581650" y="6146800"/>
          <p14:tracePt t="396559" x="5568950" y="6146800"/>
          <p14:tracePt t="396599" x="5562600" y="6146800"/>
          <p14:tracePt t="396711" x="5549900" y="6146800"/>
          <p14:tracePt t="396751" x="5549900" y="6127750"/>
          <p14:tracePt t="396759" x="5575300" y="6127750"/>
          <p14:tracePt t="397375" x="5556250" y="6127750"/>
          <p14:tracePt t="397487" x="5568950" y="6127750"/>
          <p14:tracePt t="397495" x="5588000" y="6127750"/>
          <p14:tracePt t="397511" x="5600700" y="6121400"/>
          <p14:tracePt t="397671" x="5594350" y="6121400"/>
          <p14:tracePt t="397687" x="5588000" y="6121400"/>
          <p14:tracePt t="397703" x="5575300" y="6121400"/>
          <p14:tracePt t="397711" x="5568950" y="6115050"/>
          <p14:tracePt t="397743" x="5568950" y="6102350"/>
          <p14:tracePt t="397752" x="5562600" y="6096000"/>
          <p14:tracePt t="397759" x="5556250" y="6089650"/>
          <p14:tracePt t="397775" x="5549900" y="6083300"/>
          <p14:tracePt t="397784" x="5543550" y="6083300"/>
          <p14:tracePt t="397799" x="5537200" y="6076950"/>
          <p14:tracePt t="397823" x="5530850" y="6070600"/>
          <p14:tracePt t="397839" x="5524500" y="6057900"/>
          <p14:tracePt t="397849" x="5518150" y="6032500"/>
          <p14:tracePt t="397866" x="5486400" y="5956300"/>
          <p14:tracePt t="397883" x="5480050" y="5930900"/>
          <p14:tracePt t="397899" x="5473700" y="5918200"/>
          <p14:tracePt t="397916" x="5473700" y="5899150"/>
          <p14:tracePt t="397932" x="5461000" y="5886450"/>
          <p14:tracePt t="397966" x="5441950" y="5854700"/>
          <p14:tracePt t="397999" x="5435600" y="5848350"/>
          <p14:tracePt t="398016" x="5429250" y="5848350"/>
          <p14:tracePt t="398032" x="5422900" y="5842000"/>
          <p14:tracePt t="398049" x="5410200" y="5835650"/>
          <p14:tracePt t="398066" x="5384800" y="5816600"/>
          <p14:tracePt t="398082" x="5346700" y="5810250"/>
          <p14:tracePt t="398099" x="5308600" y="5784850"/>
          <p14:tracePt t="398116" x="5276850" y="5778500"/>
          <p14:tracePt t="398132" x="5251450" y="5765800"/>
          <p14:tracePt t="398149" x="5238750" y="5746750"/>
          <p14:tracePt t="398167" x="5226050" y="5734050"/>
          <p14:tracePt t="398182" x="5200650" y="5695950"/>
          <p14:tracePt t="398199" x="5181600" y="5664200"/>
          <p14:tracePt t="398216" x="5168900" y="5657850"/>
          <p14:tracePt t="398232" x="5143500" y="5638800"/>
          <p14:tracePt t="398249" x="5124450" y="5613400"/>
          <p14:tracePt t="398266" x="5111750" y="5600700"/>
          <p14:tracePt t="398282" x="5111750" y="5594350"/>
          <p14:tracePt t="398320" x="5111750" y="5588000"/>
          <p14:tracePt t="398332" x="5111750" y="5575300"/>
          <p14:tracePt t="398349" x="5105400" y="5549900"/>
          <p14:tracePt t="398384" x="5092700" y="5537200"/>
          <p14:tracePt t="398415" x="5086350" y="5530850"/>
          <p14:tracePt t="398423" x="5080000" y="5524500"/>
          <p14:tracePt t="398432" x="5073650" y="5518150"/>
          <p14:tracePt t="398449" x="5060950" y="5518150"/>
          <p14:tracePt t="398465" x="5029200" y="5492750"/>
          <p14:tracePt t="398482" x="5010150" y="5492750"/>
          <p14:tracePt t="398499" x="4984750" y="5486400"/>
          <p14:tracePt t="398515" x="4959350" y="5486400"/>
          <p14:tracePt t="398532" x="4946650" y="5480050"/>
          <p14:tracePt t="398536" x="4940300" y="5480050"/>
          <p14:tracePt t="398552" x="4914900" y="5480050"/>
          <p14:tracePt t="398565" x="4902200" y="5480050"/>
          <p14:tracePt t="398582" x="4883150" y="5480050"/>
          <p14:tracePt t="398607" x="4876800" y="5480050"/>
          <p14:tracePt t="398615" x="4870450" y="5480050"/>
          <p14:tracePt t="398632" x="4864100" y="5480050"/>
          <p14:tracePt t="398664" x="4857750" y="5454650"/>
          <p14:tracePt t="398671" x="4832350" y="5441950"/>
          <p14:tracePt t="398759" x="4832350" y="5416550"/>
          <p14:tracePt t="398791" x="4832350" y="5403850"/>
          <p14:tracePt t="398799" x="4813300" y="5353050"/>
          <p14:tracePt t="398807" x="4794250" y="5327650"/>
          <p14:tracePt t="398815" x="4794250" y="5314950"/>
          <p14:tracePt t="398832" x="4794250" y="5283200"/>
          <p14:tracePt t="398848" x="4787900" y="5257800"/>
          <p14:tracePt t="398865" x="4775200" y="5245100"/>
          <p14:tracePt t="398882" x="4756150" y="5213350"/>
          <p14:tracePt t="398898" x="4743450" y="5200650"/>
          <p14:tracePt t="398915" x="4730750" y="5187950"/>
          <p14:tracePt t="398932" x="4673600" y="5130800"/>
          <p14:tracePt t="398948" x="4616450" y="5080000"/>
          <p14:tracePt t="398982" x="4533900" y="5003800"/>
          <p14:tracePt t="398998" x="4451350" y="4864100"/>
          <p14:tracePt t="399015" x="4375150" y="4724400"/>
          <p14:tracePt t="399032" x="4254500" y="4559300"/>
          <p14:tracePt t="399048" x="4108450" y="4375150"/>
          <p14:tracePt t="399065" x="4000500" y="4203700"/>
          <p14:tracePt t="399081" x="3829050" y="4032250"/>
          <p14:tracePt t="399098" x="3683000" y="3746500"/>
          <p14:tracePt t="399115" x="3390900" y="3409950"/>
          <p14:tracePt t="399131" x="3194050" y="3244850"/>
          <p14:tracePt t="399148" x="3016250" y="3003550"/>
          <p14:tracePt t="399165" x="2908300" y="2838450"/>
          <p14:tracePt t="399181" x="2813050" y="2673350"/>
          <p14:tracePt t="399199" x="2647950" y="2444750"/>
          <p14:tracePt t="399215" x="2533650" y="2317750"/>
          <p14:tracePt t="399231" x="2470150" y="2165350"/>
          <p14:tracePt t="399248" x="2355850" y="2044700"/>
          <p14:tracePt t="399265" x="2260600" y="1905000"/>
          <p14:tracePt t="399281" x="2101850" y="1828800"/>
          <p14:tracePt t="399298" x="1314450" y="2508250"/>
          <p14:tracePt t="399315" x="1219200" y="2374900"/>
          <p14:tracePt t="399331" x="1117600" y="2203450"/>
          <p14:tracePt t="399348" x="1047750" y="2057400"/>
          <p14:tracePt t="399365" x="1016000" y="1943100"/>
          <p14:tracePt t="399381" x="996950" y="1841500"/>
          <p14:tracePt t="399398" x="946150" y="1784350"/>
          <p14:tracePt t="399414" x="914400" y="1708150"/>
          <p14:tracePt t="399431" x="889000" y="1651000"/>
          <p14:tracePt t="399448" x="869950" y="1606550"/>
          <p14:tracePt t="399464" x="844550" y="1549400"/>
          <p14:tracePt t="399481" x="838200" y="1498600"/>
          <p14:tracePt t="399498" x="825500" y="1390650"/>
          <p14:tracePt t="399514" x="825500" y="1295400"/>
          <p14:tracePt t="399531" x="825500" y="1225550"/>
          <p14:tracePt t="399535" x="825500" y="1181100"/>
          <p14:tracePt t="399548" x="850900" y="1130300"/>
          <p14:tracePt t="399564" x="869950" y="1054100"/>
          <p14:tracePt t="399581" x="901700" y="952500"/>
          <p14:tracePt t="399598" x="946150" y="838200"/>
          <p14:tracePt t="399614" x="1009650" y="685800"/>
          <p14:tracePt t="399631" x="1047750" y="596900"/>
          <p14:tracePt t="399648" x="1066800" y="482600"/>
          <p14:tracePt t="399664" x="1098550" y="381000"/>
          <p14:tracePt t="399904" x="1593850" y="0"/>
          <p14:tracePt t="399912" x="1631950" y="0"/>
          <p14:tracePt t="399919" x="1638300" y="0"/>
          <p14:tracePt t="399931" x="1651000" y="0"/>
          <p14:tracePt t="399947" x="1663700" y="0"/>
          <p14:tracePt t="400056" x="1670050" y="0"/>
          <p14:tracePt t="400095" x="1670050" y="6350"/>
          <p14:tracePt t="400111" x="1638300" y="25400"/>
          <p14:tracePt t="400127" x="1625600" y="31750"/>
          <p14:tracePt t="400135" x="1612900" y="31750"/>
          <p14:tracePt t="400147" x="1606550" y="38100"/>
          <p14:tracePt t="400164" x="1593850" y="38100"/>
          <p14:tracePt t="400180" x="1574800" y="50800"/>
          <p14:tracePt t="401338" x="1460500" y="1397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76" y="0"/>
            <a:ext cx="6831105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9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477"/>
    </mc:Choice>
    <mc:Fallback>
      <p:transition spd="slow" advTm="539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46" x="8851900" y="5295900"/>
          <p14:tracePt t="944" x="8851900" y="5289550"/>
          <p14:tracePt t="960" x="8839200" y="5276850"/>
          <p14:tracePt t="968" x="8826500" y="5264150"/>
          <p14:tracePt t="977" x="8820150" y="5245100"/>
          <p14:tracePt t="989" x="8813800" y="5232400"/>
          <p14:tracePt t="1006" x="8769350" y="5175250"/>
          <p14:tracePt t="1023" x="8667750" y="5060950"/>
          <p14:tracePt t="1039" x="8566150" y="4933950"/>
          <p14:tracePt t="1056" x="8432800" y="4762500"/>
          <p14:tracePt t="1073" x="8255000" y="4565650"/>
          <p14:tracePt t="1089" x="8007350" y="4286250"/>
          <p14:tracePt t="1106" x="7772400" y="4013200"/>
          <p14:tracePt t="1122" x="7543800" y="3810000"/>
          <p14:tracePt t="1139" x="7353300" y="3619500"/>
          <p14:tracePt t="1156" x="7213600" y="3505200"/>
          <p14:tracePt t="1172" x="7086600" y="3390900"/>
          <p14:tracePt t="1189" x="6978650" y="3276600"/>
          <p14:tracePt t="1206" x="6845300" y="3149600"/>
          <p14:tracePt t="1222" x="6686550" y="2965450"/>
          <p14:tracePt t="1239" x="6369050" y="2711450"/>
          <p14:tracePt t="1256" x="6235700" y="2552700"/>
          <p14:tracePt t="1272" x="6096000" y="2432050"/>
          <p14:tracePt t="1289" x="6026150" y="2368550"/>
          <p14:tracePt t="1306" x="5981700" y="2311400"/>
          <p14:tracePt t="1322" x="5962650" y="2241550"/>
          <p14:tracePt t="1339" x="5924550" y="2190750"/>
          <p14:tracePt t="1356" x="5899150" y="2127250"/>
          <p14:tracePt t="1372" x="5886450" y="2076450"/>
          <p14:tracePt t="1389" x="5848350" y="2012950"/>
          <p14:tracePt t="1406" x="5784850" y="1911350"/>
          <p14:tracePt t="1422" x="5721350" y="1841500"/>
          <p14:tracePt t="1439" x="5645150" y="1733550"/>
          <p14:tracePt t="1455" x="5581650" y="1574800"/>
          <p14:tracePt t="1472" x="5568950" y="1517650"/>
          <p14:tracePt t="1489" x="5549900" y="1479550"/>
          <p14:tracePt t="1506" x="5549900" y="1435100"/>
          <p14:tracePt t="1522" x="5549900" y="1409700"/>
          <p14:tracePt t="1539" x="5549900" y="1377950"/>
          <p14:tracePt t="1555" x="5556250" y="1358900"/>
          <p14:tracePt t="1572" x="5594350" y="1346200"/>
          <p14:tracePt t="1589" x="5638800" y="1320800"/>
          <p14:tracePt t="1605" x="5695950" y="1301750"/>
          <p14:tracePt t="1622" x="5715000" y="1295400"/>
          <p14:tracePt t="1920" x="5689600" y="1301750"/>
          <p14:tracePt t="1968" x="5676900" y="1308100"/>
          <p14:tracePt t="1984" x="5657850" y="1308100"/>
          <p14:tracePt t="2808" x="5651500" y="1314450"/>
          <p14:tracePt t="2816" x="5689600" y="1352550"/>
          <p14:tracePt t="2825" x="5759450" y="1397000"/>
          <p14:tracePt t="2838" x="5842000" y="1454150"/>
          <p14:tracePt t="2854" x="6007100" y="1549400"/>
          <p14:tracePt t="2871" x="6235700" y="1619250"/>
          <p14:tracePt t="2887" x="6407150" y="1644650"/>
          <p14:tracePt t="2904" x="6686550" y="1708150"/>
          <p14:tracePt t="2921" x="6991350" y="1733550"/>
          <p14:tracePt t="2938" x="7219950" y="1752600"/>
          <p14:tracePt t="2954" x="7346950" y="1752600"/>
          <p14:tracePt t="2971" x="7385050" y="1752600"/>
          <p14:tracePt t="2987" x="7404100" y="1739900"/>
          <p14:tracePt t="3004" x="7429500" y="1708150"/>
          <p14:tracePt t="3021" x="7473950" y="1644650"/>
          <p14:tracePt t="3037" x="7524750" y="1593850"/>
          <p14:tracePt t="3054" x="7600950" y="1549400"/>
          <p14:tracePt t="3072" x="7816850" y="1454150"/>
          <p14:tracePt t="3087" x="7937500" y="1416050"/>
          <p14:tracePt t="3104" x="8064500" y="1384300"/>
          <p14:tracePt t="3121" x="8178800" y="1346200"/>
          <p14:tracePt t="3137" x="8293100" y="1339850"/>
          <p14:tracePt t="3154" x="8369300" y="1339850"/>
          <p14:tracePt t="3171" x="8432800" y="1339850"/>
          <p14:tracePt t="3187" x="8470900" y="1346200"/>
          <p14:tracePt t="3204" x="8502650" y="1365250"/>
          <p14:tracePt t="3221" x="8521700" y="1384300"/>
          <p14:tracePt t="3257" x="8521700" y="1390650"/>
          <p14:tracePt t="3271" x="8521700" y="1397000"/>
          <p14:tracePt t="3296" x="8521700" y="1403350"/>
          <p14:tracePt t="3305" x="8502650" y="1403350"/>
          <p14:tracePt t="3320" x="8451850" y="1403350"/>
          <p14:tracePt t="3337" x="8413750" y="1403350"/>
          <p14:tracePt t="3354" x="8394700" y="1403350"/>
          <p14:tracePt t="3371" x="8369300" y="1403350"/>
          <p14:tracePt t="3387" x="8362950" y="1403350"/>
          <p14:tracePt t="3404" x="8356600" y="1403350"/>
          <p14:tracePt t="3537" x="8343900" y="1403350"/>
          <p14:tracePt t="3553" x="8337550" y="1403350"/>
          <p14:tracePt t="3560" x="8331200" y="1397000"/>
          <p14:tracePt t="3656" x="8324850" y="1390650"/>
          <p14:tracePt t="3713" x="8305800" y="1390650"/>
          <p14:tracePt t="3744" x="8299450" y="1390650"/>
          <p14:tracePt t="3752" x="8293100" y="1390650"/>
          <p14:tracePt t="3761" x="8274050" y="1390650"/>
          <p14:tracePt t="3792" x="8267700" y="1390650"/>
          <p14:tracePt t="3801" x="8261350" y="1390650"/>
          <p14:tracePt t="3809" x="8255000" y="1397000"/>
          <p14:tracePt t="3824" x="8242300" y="1397000"/>
          <p14:tracePt t="3841" x="8235950" y="1397000"/>
          <p14:tracePt t="4161" x="8204200" y="1397000"/>
          <p14:tracePt t="4168" x="8191500" y="1409700"/>
          <p14:tracePt t="4217" x="8172450" y="1422400"/>
          <p14:tracePt t="4224" x="8159750" y="1441450"/>
          <p14:tracePt t="4289" x="8153400" y="1441450"/>
          <p14:tracePt t="4705" x="8147050" y="1441450"/>
          <p14:tracePt t="4712" x="8134350" y="1441450"/>
          <p14:tracePt t="4722" x="8115300" y="1441450"/>
          <p14:tracePt t="4736" x="8051800" y="1441450"/>
          <p14:tracePt t="4753" x="8001000" y="1441450"/>
          <p14:tracePt t="4769" x="7962900" y="1441450"/>
          <p14:tracePt t="4786" x="7950200" y="1441450"/>
          <p14:tracePt t="4803" x="7931150" y="1441450"/>
          <p14:tracePt t="4819" x="7918450" y="1441450"/>
          <p14:tracePt t="4836" x="7893050" y="1441450"/>
          <p14:tracePt t="4853" x="7854950" y="1441450"/>
          <p14:tracePt t="4869" x="7797800" y="1441450"/>
          <p14:tracePt t="4886" x="7702550" y="1473200"/>
          <p14:tracePt t="4903" x="7556500" y="1492250"/>
          <p14:tracePt t="4920" x="7264400" y="1504950"/>
          <p14:tracePt t="4936" x="7099300" y="1504950"/>
          <p14:tracePt t="4952" x="6972300" y="1504950"/>
          <p14:tracePt t="4969" x="6838950" y="1454150"/>
          <p14:tracePt t="4986" x="6705600" y="1397000"/>
          <p14:tracePt t="5002" x="6584950" y="1346200"/>
          <p14:tracePt t="5019" x="6451600" y="1289050"/>
          <p14:tracePt t="5036" x="6337300" y="1257300"/>
          <p14:tracePt t="5052" x="6210300" y="1225550"/>
          <p14:tracePt t="5069" x="6121400" y="1206500"/>
          <p14:tracePt t="5086" x="6070600" y="1193800"/>
          <p14:tracePt t="5102" x="6013450" y="1193800"/>
          <p14:tracePt t="5120" x="5911850" y="1187450"/>
          <p14:tracePt t="5136" x="5861050" y="1187450"/>
          <p14:tracePt t="5152" x="5803900" y="1181100"/>
          <p14:tracePt t="5169" x="5753100" y="1181100"/>
          <p14:tracePt t="5186" x="5702300" y="1162050"/>
          <p14:tracePt t="5202" x="5594350" y="1143000"/>
          <p14:tracePt t="5219" x="5505450" y="1104900"/>
          <p14:tracePt t="5236" x="5543550" y="1149350"/>
          <p14:tracePt t="5252" x="5518150" y="1162050"/>
          <p14:tracePt t="5269" x="5473700" y="1162050"/>
          <p14:tracePt t="5286" x="5372100" y="1143000"/>
          <p14:tracePt t="5289" x="5302250" y="1136650"/>
          <p14:tracePt t="5302" x="5219700" y="1111250"/>
          <p14:tracePt t="5319" x="5124450" y="1104900"/>
          <p14:tracePt t="5336" x="4997450" y="1104900"/>
          <p14:tracePt t="5352" x="4959350" y="1104900"/>
          <p14:tracePt t="5369" x="4940300" y="1104900"/>
          <p14:tracePt t="5513" x="4927600" y="1104900"/>
          <p14:tracePt t="5824" x="4921250" y="1104900"/>
          <p14:tracePt t="5857" x="4914900" y="1104900"/>
          <p14:tracePt t="5873" x="4908550" y="1104900"/>
          <p14:tracePt t="5881" x="4902200" y="1111250"/>
          <p14:tracePt t="5921" x="4895850" y="1111250"/>
          <p14:tracePt t="5929" x="4889500" y="1117600"/>
          <p14:tracePt t="5969" x="4883150" y="1123950"/>
          <p14:tracePt t="6009" x="4876800" y="1130300"/>
          <p14:tracePt t="6017" x="4870450" y="1136650"/>
          <p14:tracePt t="6025" x="4864100" y="1136650"/>
          <p14:tracePt t="6035" x="4857750" y="1136650"/>
          <p14:tracePt t="6052" x="4851400" y="1143000"/>
          <p14:tracePt t="6113" x="4851400" y="1149350"/>
          <p14:tracePt t="6121" x="4845050" y="1155700"/>
          <p14:tracePt t="6128" x="4845050" y="1162050"/>
          <p14:tracePt t="6145" x="4838700" y="1168400"/>
          <p14:tracePt t="6176" x="4838700" y="1174750"/>
          <p14:tracePt t="6193" x="4832350" y="1181100"/>
          <p14:tracePt t="6225" x="4826000" y="1181100"/>
          <p14:tracePt t="6265" x="4819650" y="1181100"/>
          <p14:tracePt t="6369" x="4813300" y="1181100"/>
          <p14:tracePt t="6488" x="4800600" y="1181100"/>
          <p14:tracePt t="6505" x="4787900" y="1181100"/>
          <p14:tracePt t="6545" x="4787900" y="1174750"/>
          <p14:tracePt t="6553" x="4794250" y="1162050"/>
          <p14:tracePt t="6569" x="4800600" y="1155700"/>
          <p14:tracePt t="6577" x="4800600" y="1143000"/>
          <p14:tracePt t="6585" x="4806950" y="1136650"/>
          <p14:tracePt t="6601" x="4826000" y="1123950"/>
          <p14:tracePt t="6618" x="4832350" y="1117600"/>
          <p14:tracePt t="6634" x="4845050" y="1117600"/>
          <p14:tracePt t="6651" x="4851400" y="1111250"/>
          <p14:tracePt t="6668" x="4857750" y="1104900"/>
          <p14:tracePt t="6684" x="4876800" y="1104900"/>
          <p14:tracePt t="6701" x="4889500" y="1104900"/>
          <p14:tracePt t="6718" x="4914900" y="1104900"/>
          <p14:tracePt t="6734" x="4921250" y="1104900"/>
          <p14:tracePt t="7865" x="4914900" y="1104900"/>
          <p14:tracePt t="8305" x="4895850" y="1104900"/>
          <p14:tracePt t="8337" x="4889500" y="1104900"/>
          <p14:tracePt t="8353" x="4883150" y="1104900"/>
          <p14:tracePt t="8369" x="4876800" y="1104900"/>
          <p14:tracePt t="8386" x="4864100" y="1104900"/>
          <p14:tracePt t="8393" x="4857750" y="1104900"/>
          <p14:tracePt t="8402" x="4845050" y="1104900"/>
          <p14:tracePt t="8416" x="4787900" y="1098550"/>
          <p14:tracePt t="8433" x="4737100" y="1079500"/>
          <p14:tracePt t="8449" x="4686300" y="1060450"/>
          <p14:tracePt t="8466" x="4622800" y="1047750"/>
          <p14:tracePt t="8483" x="4591050" y="1041400"/>
          <p14:tracePt t="8499" x="4559300" y="1016000"/>
          <p14:tracePt t="8516" x="4521200" y="1003300"/>
          <p14:tracePt t="8533" x="4483100" y="996950"/>
          <p14:tracePt t="8549" x="4451350" y="971550"/>
          <p14:tracePt t="8566" x="4425950" y="958850"/>
          <p14:tracePt t="8583" x="4413250" y="939800"/>
          <p14:tracePt t="8599" x="4375150" y="920750"/>
          <p14:tracePt t="8616" x="4337050" y="901700"/>
          <p14:tracePt t="8632" x="4324350" y="901700"/>
          <p14:tracePt t="8649" x="4298950" y="895350"/>
          <p14:tracePt t="8683" x="4267200" y="882650"/>
          <p14:tracePt t="8699" x="4254500" y="869950"/>
          <p14:tracePt t="8716" x="4248150" y="869950"/>
          <p14:tracePt t="8733" x="4235450" y="869950"/>
          <p14:tracePt t="8770" x="4229100" y="869950"/>
          <p14:tracePt t="8833" x="4216400" y="857250"/>
          <p14:tracePt t="8865" x="4210050" y="850900"/>
          <p14:tracePt t="8897" x="4203700" y="850900"/>
          <p14:tracePt t="8906" x="4197350" y="850900"/>
          <p14:tracePt t="8921" x="4191000" y="850900"/>
          <p14:tracePt t="8953" x="4171950" y="863600"/>
          <p14:tracePt t="8985" x="4165600" y="863600"/>
          <p14:tracePt t="8993" x="4159250" y="876300"/>
          <p14:tracePt t="9002" x="4152900" y="901700"/>
          <p14:tracePt t="9018" x="4133850" y="920750"/>
          <p14:tracePt t="9032" x="4121150" y="920750"/>
          <p14:tracePt t="9049" x="4108450" y="927100"/>
          <p14:tracePt t="9066" x="4095750" y="927100"/>
          <p14:tracePt t="9082" x="4076700" y="939800"/>
          <p14:tracePt t="9099" x="4070350" y="952500"/>
          <p14:tracePt t="9116" x="4044950" y="971550"/>
          <p14:tracePt t="9132" x="4038600" y="971550"/>
          <p14:tracePt t="9149" x="4013200" y="990600"/>
          <p14:tracePt t="9166" x="4000500" y="996950"/>
          <p14:tracePt t="9182" x="3968750" y="1009650"/>
          <p14:tracePt t="9199" x="3937000" y="1016000"/>
          <p14:tracePt t="9216" x="3924300" y="1016000"/>
          <p14:tracePt t="9232" x="3905250" y="1022350"/>
          <p14:tracePt t="9249" x="3892550" y="1022350"/>
          <p14:tracePt t="9265" x="3854450" y="1022350"/>
          <p14:tracePt t="9282" x="3822700" y="1022350"/>
          <p14:tracePt t="9299" x="3784600" y="1035050"/>
          <p14:tracePt t="9315" x="3752850" y="1047750"/>
          <p14:tracePt t="9332" x="3733800" y="1047750"/>
          <p14:tracePt t="9349" x="3714750" y="1054100"/>
          <p14:tracePt t="9365" x="3683000" y="1054100"/>
          <p14:tracePt t="9382" x="3657600" y="1054100"/>
          <p14:tracePt t="9399" x="3644900" y="1054100"/>
          <p14:tracePt t="9415" x="3638550" y="1054100"/>
          <p14:tracePt t="9754" x="3651250" y="1054100"/>
          <p14:tracePt t="9785" x="3657600" y="1054100"/>
          <p14:tracePt t="9793" x="3689350" y="1054100"/>
          <p14:tracePt t="9802" x="3695700" y="1047750"/>
          <p14:tracePt t="9815" x="3708400" y="1047750"/>
          <p14:tracePt t="9833" x="3727450" y="1041400"/>
          <p14:tracePt t="9848" x="3759200" y="1035050"/>
          <p14:tracePt t="9865" x="3778250" y="1035050"/>
          <p14:tracePt t="9882" x="3854450" y="1016000"/>
          <p14:tracePt t="9898" x="3924300" y="1003300"/>
          <p14:tracePt t="9915" x="4032250" y="996950"/>
          <p14:tracePt t="9932" x="4121150" y="952500"/>
          <p14:tracePt t="9948" x="4222750" y="946150"/>
          <p14:tracePt t="9965" x="4235450" y="946150"/>
          <p14:tracePt t="9982" x="4279900" y="901700"/>
          <p14:tracePt t="9998" x="4298950" y="857250"/>
          <p14:tracePt t="10015" x="4324350" y="806450"/>
          <p14:tracePt t="10031" x="4349750" y="774700"/>
          <p14:tracePt t="10049" x="4406900" y="736600"/>
          <p14:tracePt t="10065" x="4476750" y="698500"/>
          <p14:tracePt t="10081" x="4546600" y="660400"/>
          <p14:tracePt t="10098" x="4603750" y="635000"/>
          <p14:tracePt t="10115" x="4648200" y="596900"/>
          <p14:tracePt t="10131" x="4699000" y="571500"/>
          <p14:tracePt t="10148" x="4711700" y="558800"/>
          <p14:tracePt t="10165" x="4749800" y="533400"/>
          <p14:tracePt t="10181" x="4756150" y="527050"/>
          <p14:tracePt t="10198" x="4762500" y="527050"/>
          <p14:tracePt t="10215" x="4787900" y="520700"/>
          <p14:tracePt t="10249" x="4845050" y="488950"/>
          <p14:tracePt t="10265" x="4857750" y="488950"/>
          <p14:tracePt t="10281" x="4864100" y="482600"/>
          <p14:tracePt t="10434" x="4857750" y="482600"/>
          <p14:tracePt t="10441" x="4832350" y="495300"/>
          <p14:tracePt t="10450" x="4826000" y="501650"/>
          <p14:tracePt t="10464" x="4800600" y="520700"/>
          <p14:tracePt t="10481" x="4768850" y="546100"/>
          <p14:tracePt t="10498" x="4724400" y="577850"/>
          <p14:tracePt t="10514" x="4699000" y="590550"/>
          <p14:tracePt t="10531" x="4635500" y="615950"/>
          <p14:tracePt t="10548" x="4565650" y="635000"/>
          <p14:tracePt t="10564" x="4508500" y="654050"/>
          <p14:tracePt t="10581" x="4438650" y="660400"/>
          <p14:tracePt t="10598" x="4394200" y="679450"/>
          <p14:tracePt t="10614" x="4337050" y="704850"/>
          <p14:tracePt t="10648" x="4330700" y="711200"/>
          <p14:tracePt t="10664" x="4292600" y="723900"/>
          <p14:tracePt t="10681" x="4267200" y="736600"/>
          <p14:tracePt t="10698" x="4229100" y="755650"/>
          <p14:tracePt t="10714" x="4197350" y="755650"/>
          <p14:tracePt t="10731" x="4178300" y="774700"/>
          <p14:tracePt t="10748" x="4146550" y="787400"/>
          <p14:tracePt t="10764" x="4133850" y="787400"/>
          <p14:tracePt t="10781" x="4108450" y="793750"/>
          <p14:tracePt t="10797" x="4083050" y="812800"/>
          <p14:tracePt t="10814" x="4076700" y="812800"/>
          <p14:tracePt t="10831" x="4070350" y="819150"/>
          <p14:tracePt t="10847" x="4057650" y="825500"/>
          <p14:tracePt t="10864" x="4051300" y="825500"/>
          <p14:tracePt t="10882" x="4038600" y="831850"/>
          <p14:tracePt t="10897" x="4006850" y="850900"/>
          <p14:tracePt t="10931" x="4000500" y="850900"/>
          <p14:tracePt t="10947" x="3987800" y="857250"/>
          <p14:tracePt t="10970" x="3981450" y="863600"/>
          <p14:tracePt t="11001" x="3975100" y="869950"/>
          <p14:tracePt t="11042" x="3968750" y="869950"/>
          <p14:tracePt t="11058" x="3949700" y="869950"/>
          <p14:tracePt t="11274" x="3943350" y="869950"/>
          <p14:tracePt t="11290" x="3937000" y="869950"/>
          <p14:tracePt t="11417" x="3930650" y="869950"/>
          <p14:tracePt t="11714" x="3924300" y="869950"/>
          <p14:tracePt t="11730" x="3924300" y="863600"/>
          <p14:tracePt t="11898" x="3924300" y="857250"/>
          <p14:tracePt t="11906" x="3937000" y="857250"/>
          <p14:tracePt t="11914" x="3956050" y="857250"/>
          <p14:tracePt t="11930" x="3987800" y="857250"/>
          <p14:tracePt t="11963" x="3994150" y="857250"/>
          <p14:tracePt t="11980" x="4013200" y="857250"/>
          <p14:tracePt t="12034" x="4019550" y="857250"/>
          <p14:tracePt t="12065" x="4025900" y="857250"/>
          <p14:tracePt t="12074" x="4032250" y="857250"/>
          <p14:tracePt t="12082" x="4038600" y="850900"/>
          <p14:tracePt t="12097" x="4057650" y="831850"/>
          <p14:tracePt t="12113" x="4064000" y="825500"/>
          <p14:tracePt t="12130" x="4076700" y="806450"/>
          <p14:tracePt t="12146" x="4089400" y="800100"/>
          <p14:tracePt t="12163" x="4089400" y="793750"/>
          <p14:tracePt t="12386" x="4095750" y="787400"/>
          <p14:tracePt t="12426" x="4108450" y="787400"/>
          <p14:tracePt t="12433" x="4114800" y="787400"/>
          <p14:tracePt t="12465" x="4121150" y="787400"/>
          <p14:tracePt t="12522" x="4140200" y="787400"/>
          <p14:tracePt t="12530" x="4146550" y="787400"/>
          <p14:tracePt t="12537" x="4159250" y="787400"/>
          <p14:tracePt t="12546" x="4178300" y="787400"/>
          <p14:tracePt t="12563" x="4197350" y="787400"/>
          <p14:tracePt t="12579" x="4210050" y="787400"/>
          <p14:tracePt t="12596" x="4222750" y="781050"/>
          <p14:tracePt t="12613" x="4229100" y="774700"/>
          <p14:tracePt t="12646" x="4254500" y="749300"/>
          <p14:tracePt t="12679" x="4254500" y="723900"/>
          <p14:tracePt t="12707" x="4254500" y="704850"/>
          <p14:tracePt t="12714" x="4254500" y="698500"/>
          <p14:tracePt t="13226" x="4254500" y="704850"/>
          <p14:tracePt t="13274" x="4254500" y="711200"/>
          <p14:tracePt t="13290" x="4254500" y="717550"/>
          <p14:tracePt t="13322" x="4254500" y="736600"/>
          <p14:tracePt t="13338" x="4248150" y="749300"/>
          <p14:tracePt t="13354" x="4248150" y="755650"/>
          <p14:tracePt t="13362" x="4248150" y="768350"/>
          <p14:tracePt t="13370" x="4241800" y="774700"/>
          <p14:tracePt t="13386" x="4235450" y="781050"/>
          <p14:tracePt t="13395" x="4235450" y="787400"/>
          <p14:tracePt t="13412" x="4229100" y="812800"/>
          <p14:tracePt t="13429" x="4216400" y="825500"/>
          <p14:tracePt t="13462" x="4203700" y="838200"/>
          <p14:tracePt t="13478" x="4203700" y="844550"/>
          <p14:tracePt t="13515" x="4197350" y="850900"/>
          <p14:tracePt t="13522" x="4191000" y="857250"/>
          <p14:tracePt t="13530" x="4184650" y="857250"/>
          <p14:tracePt t="13545" x="4178300" y="863600"/>
          <p14:tracePt t="13570" x="4152900" y="863600"/>
          <p14:tracePt t="13578" x="4127500" y="882650"/>
          <p14:tracePt t="13595" x="4102100" y="882650"/>
          <p14:tracePt t="13612" x="4064000" y="882650"/>
          <p14:tracePt t="13628" x="4019550" y="882650"/>
          <p14:tracePt t="13645" x="3962400" y="882650"/>
          <p14:tracePt t="13662" x="3943350" y="882650"/>
          <p14:tracePt t="13678" x="3924300" y="882650"/>
          <p14:tracePt t="13695" x="3917950" y="882650"/>
          <p14:tracePt t="13728" x="3911600" y="882650"/>
          <p14:tracePt t="13745" x="3892550" y="882650"/>
          <p14:tracePt t="13770" x="3886200" y="876300"/>
          <p14:tracePt t="13802" x="3879850" y="869950"/>
          <p14:tracePt t="13866" x="3879850" y="863600"/>
          <p14:tracePt t="13938" x="3879850" y="857250"/>
          <p14:tracePt t="14058" x="3886200" y="857250"/>
          <p14:tracePt t="14122" x="3892550" y="857250"/>
          <p14:tracePt t="14138" x="3911600" y="857250"/>
          <p14:tracePt t="14170" x="3917950" y="857250"/>
          <p14:tracePt t="14282" x="3924300" y="857250"/>
          <p14:tracePt t="14450" x="3930650" y="863600"/>
          <p14:tracePt t="16450" x="3943350" y="863600"/>
          <p14:tracePt t="16490" x="3949700" y="863600"/>
          <p14:tracePt t="16506" x="3956050" y="863600"/>
          <p14:tracePt t="16522" x="3962400" y="863600"/>
          <p14:tracePt t="16538" x="3975100" y="863600"/>
          <p14:tracePt t="16554" x="3981450" y="863600"/>
          <p14:tracePt t="16570" x="3987800" y="863600"/>
          <p14:tracePt t="16586" x="3994150" y="863600"/>
          <p14:tracePt t="16595" x="4006850" y="863600"/>
          <p14:tracePt t="16609" x="4019550" y="863600"/>
          <p14:tracePt t="16626" x="4025900" y="863600"/>
          <p14:tracePt t="16642" x="4051300" y="850900"/>
          <p14:tracePt t="16659" x="4057650" y="850900"/>
          <p14:tracePt t="16692" x="4064000" y="850900"/>
          <p14:tracePt t="16709" x="4076700" y="838200"/>
          <p14:tracePt t="16834" x="4083050" y="831850"/>
          <p14:tracePt t="16874" x="4089400" y="831850"/>
          <p14:tracePt t="16882" x="4102100" y="825500"/>
          <p14:tracePt t="16892" x="4108450" y="819150"/>
          <p14:tracePt t="16909" x="4121150" y="812800"/>
          <p14:tracePt t="16926" x="4159250" y="806450"/>
          <p14:tracePt t="16942" x="4191000" y="800100"/>
          <p14:tracePt t="16959" x="4203700" y="793750"/>
          <p14:tracePt t="17058" x="4203700" y="787400"/>
          <p14:tracePt t="17122" x="4203700" y="781050"/>
          <p14:tracePt t="17162" x="4203700" y="774700"/>
          <p14:tracePt t="17194" x="4203700" y="755650"/>
          <p14:tracePt t="17211" x="4203700" y="749300"/>
          <p14:tracePt t="17226" x="4203700" y="742950"/>
          <p14:tracePt t="17266" x="4203700" y="736600"/>
          <p14:tracePt t="17707" x="4203700" y="749300"/>
          <p14:tracePt t="17770" x="4197350" y="755650"/>
          <p14:tracePt t="18162" x="4197350" y="762000"/>
          <p14:tracePt t="18194" x="4197350" y="774700"/>
          <p14:tracePt t="18234" x="4191000" y="781050"/>
          <p14:tracePt t="18331" x="4184650" y="787400"/>
          <p14:tracePt t="18490" x="4184650" y="793750"/>
          <p14:tracePt t="18506" x="4184650" y="806450"/>
          <p14:tracePt t="18514" x="4178300" y="812800"/>
          <p14:tracePt t="18524" x="4171950" y="812800"/>
          <p14:tracePt t="18570" x="4165600" y="819150"/>
          <p14:tracePt t="18643" x="4159250" y="819150"/>
          <p14:tracePt t="18683" x="4146550" y="825500"/>
          <p14:tracePt t="18747" x="4140200" y="825500"/>
          <p14:tracePt t="18803" x="4133850" y="825500"/>
          <p14:tracePt t="18858" x="4127500" y="825500"/>
          <p14:tracePt t="18979" x="4121150" y="825500"/>
          <p14:tracePt t="19011" x="4114800" y="825500"/>
          <p14:tracePt t="19019" x="4108450" y="819150"/>
          <p14:tracePt t="19059" x="4102100" y="812800"/>
          <p14:tracePt t="19075" x="4095750" y="806450"/>
          <p14:tracePt t="19123" x="4095750" y="793750"/>
          <p14:tracePt t="19130" x="4089400" y="787400"/>
          <p14:tracePt t="19162" x="4089400" y="781050"/>
          <p14:tracePt t="19178" x="4083050" y="774700"/>
          <p14:tracePt t="21571" x="4083050" y="768350"/>
          <p14:tracePt t="21867" x="4089400" y="768350"/>
          <p14:tracePt t="21875" x="4095750" y="768350"/>
          <p14:tracePt t="21891" x="4102100" y="774700"/>
          <p14:tracePt t="21899" x="4108450" y="781050"/>
          <p14:tracePt t="21908" x="4108450" y="787400"/>
          <p14:tracePt t="21921" x="4108450" y="793750"/>
          <p14:tracePt t="21938" x="4114800" y="831850"/>
          <p14:tracePt t="21954" x="4114800" y="850900"/>
          <p14:tracePt t="21971" x="4127500" y="876300"/>
          <p14:tracePt t="21988" x="4133850" y="895350"/>
          <p14:tracePt t="22004" x="4140200" y="920750"/>
          <p14:tracePt t="22021" x="4140200" y="939800"/>
          <p14:tracePt t="22038" x="4152900" y="952500"/>
          <p14:tracePt t="22054" x="4165600" y="977900"/>
          <p14:tracePt t="22071" x="4171950" y="996950"/>
          <p14:tracePt t="22088" x="4178300" y="1016000"/>
          <p14:tracePt t="22104" x="4178300" y="1028700"/>
          <p14:tracePt t="22121" x="4178300" y="1035050"/>
          <p14:tracePt t="22138" x="4184650" y="1041400"/>
          <p14:tracePt t="22435" x="4184650" y="1047750"/>
          <p14:tracePt t="22443" x="4203700" y="1060450"/>
          <p14:tracePt t="22454" x="4203700" y="1066800"/>
          <p14:tracePt t="22471" x="4210050" y="1073150"/>
          <p14:tracePt t="22491" x="4216400" y="1079500"/>
          <p14:tracePt t="22571" x="4222750" y="1085850"/>
          <p14:tracePt t="22587" x="4229100" y="1085850"/>
          <p14:tracePt t="22619" x="4235450" y="1085850"/>
          <p14:tracePt t="22635" x="4241800" y="1085850"/>
          <p14:tracePt t="22651" x="4248150" y="1085850"/>
          <p14:tracePt t="22659" x="4254500" y="1085850"/>
          <p14:tracePt t="22675" x="4260850" y="1085850"/>
          <p14:tracePt t="22715" x="4267200" y="1085850"/>
          <p14:tracePt t="22724" x="4273550" y="1085850"/>
          <p14:tracePt t="22763" x="4279900" y="1085850"/>
          <p14:tracePt t="23019" x="4292600" y="1085850"/>
          <p14:tracePt t="23027" x="4298950" y="1085850"/>
          <p14:tracePt t="23075" x="4298950" y="1092200"/>
          <p14:tracePt t="23091" x="4298950" y="1098550"/>
          <p14:tracePt t="23107" x="4298950" y="1104900"/>
          <p14:tracePt t="23124" x="4298950" y="1111250"/>
          <p14:tracePt t="23131" x="4298950" y="1130300"/>
          <p14:tracePt t="23140" x="4298950" y="1136650"/>
          <p14:tracePt t="23156" x="4298950" y="1143000"/>
          <p14:tracePt t="23171" x="4298950" y="1155700"/>
          <p14:tracePt t="23187" x="4298950" y="1162050"/>
          <p14:tracePt t="23203" x="4298950" y="1168400"/>
          <p14:tracePt t="23220" x="4292600" y="1181100"/>
          <p14:tracePt t="23275" x="4292600" y="1200150"/>
          <p14:tracePt t="23291" x="4286250" y="1212850"/>
          <p14:tracePt t="23323" x="4267200" y="1231900"/>
          <p14:tracePt t="23331" x="4267200" y="1238250"/>
          <p14:tracePt t="23340" x="4260850" y="1250950"/>
          <p14:tracePt t="23387" x="4260850" y="1257300"/>
          <p14:tracePt t="23403" x="4254500" y="1270000"/>
          <p14:tracePt t="23435" x="4248150" y="1276350"/>
          <p14:tracePt t="23451" x="4248150" y="1282700"/>
          <p14:tracePt t="23459" x="4241800" y="1289050"/>
          <p14:tracePt t="23475" x="4235450" y="1295400"/>
          <p14:tracePt t="23491" x="4222750" y="1308100"/>
          <p14:tracePt t="23539" x="4216400" y="1314450"/>
          <p14:tracePt t="23708" x="4216400" y="1320800"/>
          <p14:tracePt t="23724" x="4210050" y="1346200"/>
          <p14:tracePt t="23756" x="4197350" y="1365250"/>
          <p14:tracePt t="23763" x="4191000" y="1371600"/>
          <p14:tracePt t="23779" x="4191000" y="1377950"/>
          <p14:tracePt t="23811" x="4184650" y="1384300"/>
          <p14:tracePt t="23915" x="4178300" y="1397000"/>
          <p14:tracePt t="23971" x="4178300" y="1409700"/>
          <p14:tracePt t="24019" x="4159250" y="1428750"/>
          <p14:tracePt t="24067" x="4152900" y="1435100"/>
          <p14:tracePt t="24163" x="4146550" y="1441450"/>
          <p14:tracePt t="24219" x="4133850" y="1441450"/>
          <p14:tracePt t="24227" x="4127500" y="1447800"/>
          <p14:tracePt t="24243" x="4127500" y="1454150"/>
          <p14:tracePt t="24275" x="4121150" y="1460500"/>
          <p14:tracePt t="24307" x="4114800" y="1466850"/>
          <p14:tracePt t="24363" x="4108450" y="1473200"/>
          <p14:tracePt t="24443" x="4102100" y="1473200"/>
          <p14:tracePt t="24483" x="4095750" y="1479550"/>
          <p14:tracePt t="24611" x="4089400" y="1485900"/>
          <p14:tracePt t="27076" x="4089400" y="1479550"/>
          <p14:tracePt t="27580" x="4083050" y="1473200"/>
          <p14:tracePt t="27588" x="4051300" y="1454150"/>
          <p14:tracePt t="27604" x="4044950" y="1447800"/>
          <p14:tracePt t="29348" x="4038600" y="1441450"/>
          <p14:tracePt t="29468" x="4038600" y="1428750"/>
          <p14:tracePt t="29500" x="4038600" y="1422400"/>
          <p14:tracePt t="29564" x="4038600" y="1416050"/>
          <p14:tracePt t="29572" x="4051300" y="1403350"/>
          <p14:tracePt t="29581" x="4051300" y="1397000"/>
          <p14:tracePt t="29598" x="4057650" y="1358900"/>
          <p14:tracePt t="29615" x="4064000" y="1333500"/>
          <p14:tracePt t="29631" x="4064000" y="1308100"/>
          <p14:tracePt t="29648" x="4070350" y="1276350"/>
          <p14:tracePt t="29701" x="4070350" y="1270000"/>
          <p14:tracePt t="29708" x="4070350" y="1250950"/>
          <p14:tracePt t="29716" x="4070350" y="1238250"/>
          <p14:tracePt t="29731" x="4089400" y="1200150"/>
          <p14:tracePt t="29748" x="4114800" y="1155700"/>
          <p14:tracePt t="29764" x="4127500" y="1136650"/>
          <p14:tracePt t="29781" x="4140200" y="1111250"/>
          <p14:tracePt t="29798" x="4140200" y="1098550"/>
          <p14:tracePt t="29814" x="4140200" y="1079500"/>
          <p14:tracePt t="29831" x="4140200" y="1060450"/>
          <p14:tracePt t="29848" x="4140200" y="1047750"/>
          <p14:tracePt t="29865" x="4140200" y="1022350"/>
          <p14:tracePt t="29881" x="4140200" y="1009650"/>
          <p14:tracePt t="29898" x="4140200" y="977900"/>
          <p14:tracePt t="29915" x="4133850" y="965200"/>
          <p14:tracePt t="29931" x="4108450" y="946150"/>
          <p14:tracePt t="29948" x="4102100" y="939800"/>
          <p14:tracePt t="29964" x="4095750" y="939800"/>
          <p14:tracePt t="30068" x="4089400" y="933450"/>
          <p14:tracePt t="30108" x="4089400" y="927100"/>
          <p14:tracePt t="30140" x="4089400" y="920750"/>
          <p14:tracePt t="30148" x="4089400" y="908050"/>
          <p14:tracePt t="30396" x="4095750" y="901700"/>
          <p14:tracePt t="30532" x="4089400" y="901700"/>
          <p14:tracePt t="30540" x="4070350" y="901700"/>
          <p14:tracePt t="30548" x="4057650" y="914400"/>
          <p14:tracePt t="30564" x="4051300" y="914400"/>
          <p14:tracePt t="30596" x="4025900" y="920750"/>
          <p14:tracePt t="30612" x="4019550" y="927100"/>
          <p14:tracePt t="30628" x="4013200" y="933450"/>
          <p14:tracePt t="30644" x="4000500" y="952500"/>
          <p14:tracePt t="30676" x="3994150" y="958850"/>
          <p14:tracePt t="30716" x="3987800" y="965200"/>
          <p14:tracePt t="30748" x="3987800" y="977900"/>
          <p14:tracePt t="31100" x="3981450" y="984250"/>
          <p14:tracePt t="31108" x="3975100" y="990600"/>
          <p14:tracePt t="31116" x="3968750" y="990600"/>
          <p14:tracePt t="31130" x="3962400" y="990600"/>
          <p14:tracePt t="31147" x="3937000" y="990600"/>
          <p14:tracePt t="31163" x="3917950" y="996950"/>
          <p14:tracePt t="31436" x="3924300" y="996950"/>
          <p14:tracePt t="31452" x="3949700" y="996950"/>
          <p14:tracePt t="31468" x="3956050" y="996950"/>
          <p14:tracePt t="31476" x="3962400" y="996950"/>
          <p14:tracePt t="31484" x="3968750" y="996950"/>
          <p14:tracePt t="31496" x="3975100" y="996950"/>
          <p14:tracePt t="31513" x="3987800" y="990600"/>
          <p14:tracePt t="31530" x="3994150" y="990600"/>
          <p14:tracePt t="31546" x="4000500" y="984250"/>
          <p14:tracePt t="31563" x="4019550" y="984250"/>
          <p14:tracePt t="31581" x="4032250" y="984250"/>
          <p14:tracePt t="31596" x="4064000" y="984250"/>
          <p14:tracePt t="31613" x="4102100" y="984250"/>
          <p14:tracePt t="31630" x="4140200" y="984250"/>
          <p14:tracePt t="31646" x="4171950" y="984250"/>
          <p14:tracePt t="31663" x="4184650" y="984250"/>
          <p14:tracePt t="31679" x="4203700" y="984250"/>
          <p14:tracePt t="31696" x="4235450" y="977900"/>
          <p14:tracePt t="31713" x="4248150" y="977900"/>
          <p14:tracePt t="31729" x="4254500" y="977900"/>
          <p14:tracePt t="31746" x="4273550" y="977900"/>
          <p14:tracePt t="31764" x="4298950" y="977900"/>
          <p14:tracePt t="31779" x="4305300" y="977900"/>
          <p14:tracePt t="31828" x="4311650" y="977900"/>
          <p14:tracePt t="31860" x="4324350" y="971550"/>
          <p14:tracePt t="31892" x="4324350" y="958850"/>
          <p14:tracePt t="31900" x="4324350" y="946150"/>
          <p14:tracePt t="31908" x="4349750" y="920750"/>
          <p14:tracePt t="31916" x="4362450" y="895350"/>
          <p14:tracePt t="31929" x="4368800" y="869950"/>
          <p14:tracePt t="31946" x="4406900" y="819150"/>
          <p14:tracePt t="31963" x="4438650" y="768350"/>
          <p14:tracePt t="31979" x="4476750" y="717550"/>
          <p14:tracePt t="31996" x="4527550" y="692150"/>
          <p14:tracePt t="32013" x="4597400" y="673100"/>
          <p14:tracePt t="32029" x="4686300" y="641350"/>
          <p14:tracePt t="32046" x="4768850" y="622300"/>
          <p14:tracePt t="32062" x="4851400" y="622300"/>
          <p14:tracePt t="32079" x="4889500" y="609600"/>
          <p14:tracePt t="32096" x="4921250" y="596900"/>
          <p14:tracePt t="32112" x="4933950" y="596900"/>
          <p14:tracePt t="32129" x="4959350" y="596900"/>
          <p14:tracePt t="32146" x="4984750" y="596900"/>
          <p14:tracePt t="32162" x="5022850" y="596900"/>
          <p14:tracePt t="32179" x="5080000" y="615950"/>
          <p14:tracePt t="32196" x="5137150" y="654050"/>
          <p14:tracePt t="32212" x="5181600" y="679450"/>
          <p14:tracePt t="32229" x="5264150" y="749300"/>
          <p14:tracePt t="32246" x="5289550" y="781050"/>
          <p14:tracePt t="32262" x="5346700" y="831850"/>
          <p14:tracePt t="32279" x="5346700" y="857250"/>
          <p14:tracePt t="32296" x="5346700" y="876300"/>
          <p14:tracePt t="32312" x="5340350" y="889000"/>
          <p14:tracePt t="32329" x="5334000" y="908050"/>
          <p14:tracePt t="32346" x="5308600" y="952500"/>
          <p14:tracePt t="32362" x="5295900" y="984250"/>
          <p14:tracePt t="32380" x="5276850" y="1035050"/>
          <p14:tracePt t="32396" x="5251450" y="1066800"/>
          <p14:tracePt t="32412" x="5238750" y="1104900"/>
          <p14:tracePt t="32429" x="5213350" y="1149350"/>
          <p14:tracePt t="32445" x="5187950" y="1206500"/>
          <p14:tracePt t="32462" x="5162550" y="1231900"/>
          <p14:tracePt t="32479" x="5118100" y="1244600"/>
          <p14:tracePt t="32495" x="5073650" y="1282700"/>
          <p14:tracePt t="32512" x="5035550" y="1301750"/>
          <p14:tracePt t="32529" x="4991100" y="1320800"/>
          <p14:tracePt t="32545" x="4978400" y="1327150"/>
          <p14:tracePt t="32562" x="4959350" y="1346200"/>
          <p14:tracePt t="32579" x="4946650" y="1358900"/>
          <p14:tracePt t="32596" x="4914900" y="1384300"/>
          <p14:tracePt t="32612" x="4908550" y="1390650"/>
          <p14:tracePt t="32645" x="4902200" y="1397000"/>
          <p14:tracePt t="32861" x="4889500" y="1397000"/>
          <p14:tracePt t="32892" x="4870450" y="1416050"/>
          <p14:tracePt t="32996" x="4864100" y="1416050"/>
          <p14:tracePt t="33205" x="4851400" y="1416050"/>
          <p14:tracePt t="33300" x="4845050" y="1409700"/>
          <p14:tracePt t="33316" x="4845050" y="1403350"/>
          <p14:tracePt t="33325" x="4838700" y="1390650"/>
          <p14:tracePt t="33332" x="4838700" y="1384300"/>
          <p14:tracePt t="33345" x="4838700" y="1377950"/>
          <p14:tracePt t="34477" x="4838700" y="1371600"/>
          <p14:tracePt t="34485" x="4832350" y="1352550"/>
          <p14:tracePt t="34494" x="4826000" y="1346200"/>
          <p14:tracePt t="34510" x="4806950" y="1333500"/>
          <p14:tracePt t="34549" x="4800600" y="1327150"/>
          <p14:tracePt t="34557" x="4794250" y="1314450"/>
          <p14:tracePt t="34573" x="4787900" y="1308100"/>
          <p14:tracePt t="34589" x="4781550" y="1295400"/>
          <p14:tracePt t="34597" x="4775200" y="1289050"/>
          <p14:tracePt t="34613" x="4768850" y="1276350"/>
          <p14:tracePt t="34629" x="4762500" y="1270000"/>
          <p14:tracePt t="34645" x="4756150" y="1244600"/>
          <p14:tracePt t="34660" x="4737100" y="1238250"/>
          <p14:tracePt t="34685" x="4737100" y="1212850"/>
          <p14:tracePt t="34694" x="4737100" y="1206500"/>
          <p14:tracePt t="34710" x="4730750" y="1193800"/>
          <p14:tracePt t="34727" x="4724400" y="1168400"/>
          <p14:tracePt t="34744" x="4718050" y="1162050"/>
          <p14:tracePt t="34760" x="4692650" y="1130300"/>
          <p14:tracePt t="34777" x="4686300" y="1123950"/>
          <p14:tracePt t="34793" x="4679950" y="1117600"/>
          <p14:tracePt t="34810" x="4673600" y="1117600"/>
          <p14:tracePt t="34827" x="4667250" y="1104900"/>
          <p14:tracePt t="34843" x="4654550" y="1092200"/>
          <p14:tracePt t="34860" x="4641850" y="1092200"/>
          <p14:tracePt t="34877" x="4629150" y="1092200"/>
          <p14:tracePt t="34893" x="4603750" y="1092200"/>
          <p14:tracePt t="34910" x="4597400" y="1092200"/>
          <p14:tracePt t="34927" x="4591050" y="1092200"/>
          <p14:tracePt t="34943" x="4584700" y="1092200"/>
          <p14:tracePt t="34960" x="4572000" y="1092200"/>
          <p14:tracePt t="34977" x="4559300" y="1092200"/>
          <p14:tracePt t="34993" x="4552950" y="1092200"/>
          <p14:tracePt t="35010" x="4540250" y="1092200"/>
          <p14:tracePt t="35027" x="4533900" y="1092200"/>
          <p14:tracePt t="35044" x="4508500" y="1092200"/>
          <p14:tracePt t="35060" x="4495800" y="1092200"/>
          <p14:tracePt t="35077" x="4489450" y="1092200"/>
          <p14:tracePt t="35093" x="4464050" y="1092200"/>
          <p14:tracePt t="35110" x="4457700" y="1092200"/>
          <p14:tracePt t="35127" x="4445000" y="1092200"/>
          <p14:tracePt t="35143" x="4425950" y="1092200"/>
          <p14:tracePt t="35160" x="4406900" y="1092200"/>
          <p14:tracePt t="35176" x="4394200" y="1092200"/>
          <p14:tracePt t="35193" x="4368800" y="1079500"/>
          <p14:tracePt t="35210" x="4362450" y="1079500"/>
          <p14:tracePt t="35226" x="4356100" y="1079500"/>
          <p14:tracePt t="35243" x="4349750" y="1079500"/>
          <p14:tracePt t="35260" x="4318000" y="1079500"/>
          <p14:tracePt t="35276" x="4286250" y="1073150"/>
          <p14:tracePt t="35310" x="4279900" y="1073150"/>
          <p14:tracePt t="35326" x="4267200" y="1073150"/>
          <p14:tracePt t="35357" x="4248150" y="1066800"/>
          <p14:tracePt t="35405" x="4241800" y="1060450"/>
          <p14:tracePt t="35485" x="4229100" y="1060450"/>
          <p14:tracePt t="35501" x="4222750" y="1054100"/>
          <p14:tracePt t="35821" x="4216400" y="1054100"/>
          <p14:tracePt t="35893" x="4210050" y="1054100"/>
          <p14:tracePt t="35901" x="4203700" y="1047750"/>
          <p14:tracePt t="35965" x="4197350" y="1041400"/>
          <p14:tracePt t="36157" x="4191000" y="1035050"/>
          <p14:tracePt t="36197" x="4184650" y="1028700"/>
          <p14:tracePt t="36381" x="4184650" y="1022350"/>
          <p14:tracePt t="36397" x="4178300" y="1016000"/>
          <p14:tracePt t="36597" x="4178300" y="1003300"/>
          <p14:tracePt t="36645" x="4178300" y="996950"/>
          <p14:tracePt t="36693" x="4178300" y="990600"/>
          <p14:tracePt t="36741" x="4178300" y="977900"/>
          <p14:tracePt t="36885" x="4171950" y="965200"/>
          <p14:tracePt t="38029" x="4171950" y="958850"/>
          <p14:tracePt t="38133" x="4171950" y="952500"/>
          <p14:tracePt t="38477" x="4171950" y="946150"/>
          <p14:tracePt t="38509" x="4171950" y="939800"/>
          <p14:tracePt t="38517" x="4178300" y="939800"/>
          <p14:tracePt t="38557" x="4184650" y="933450"/>
          <p14:tracePt t="38597" x="4191000" y="927100"/>
          <p14:tracePt t="38677" x="4191000" y="920750"/>
          <p14:tracePt t="38710" x="4191000" y="914400"/>
          <p14:tracePt t="38966" x="4197350" y="895350"/>
          <p14:tracePt t="38981" x="4203700" y="895350"/>
          <p14:tracePt t="38990" x="4210050" y="895350"/>
          <p14:tracePt t="39021" x="4216400" y="895350"/>
          <p14:tracePt t="39029" x="4229100" y="882650"/>
          <p14:tracePt t="39045" x="4248150" y="876300"/>
          <p14:tracePt t="39056" x="4254500" y="876300"/>
          <p14:tracePt t="39073" x="4260850" y="876300"/>
          <p14:tracePt t="39090" x="4267200" y="869950"/>
          <p14:tracePt t="39165" x="4273550" y="869950"/>
          <p14:tracePt t="39173" x="4279900" y="869950"/>
          <p14:tracePt t="39189" x="4286250" y="869950"/>
          <p14:tracePt t="40110" x="4292600" y="869950"/>
          <p14:tracePt t="40150" x="4298950" y="869950"/>
          <p14:tracePt t="40166" x="4311650" y="869950"/>
          <p14:tracePt t="40694" x="4318000" y="869950"/>
          <p14:tracePt t="40791" x="4318000" y="876300"/>
          <p14:tracePt t="41038" x="4318000" y="882650"/>
          <p14:tracePt t="41390" x="4318000" y="889000"/>
          <p14:tracePt t="41406" x="4311650" y="895350"/>
          <p14:tracePt t="41526" x="4311650" y="908050"/>
          <p14:tracePt t="41558" x="4311650" y="914400"/>
          <p14:tracePt t="41694" x="4305300" y="933450"/>
          <p14:tracePt t="42118" x="4305300" y="927100"/>
          <p14:tracePt t="42150" x="4305300" y="920750"/>
          <p14:tracePt t="42214" x="4305300" y="914400"/>
          <p14:tracePt t="42622" x="4298950" y="908050"/>
          <p14:tracePt t="42630" x="4292600" y="908050"/>
          <p14:tracePt t="43230" x="4279900" y="920750"/>
          <p14:tracePt t="43606" x="4273550" y="927100"/>
          <p14:tracePt t="43742" x="4273550" y="933450"/>
          <p14:tracePt t="46871" x="4267200" y="939800"/>
          <p14:tracePt t="46998" x="4260850" y="939800"/>
          <p14:tracePt t="47014" x="4254500" y="946150"/>
          <p14:tracePt t="47655" x="4248150" y="952500"/>
          <p14:tracePt t="48127" x="4222750" y="952500"/>
          <p14:tracePt t="48174" x="4222750" y="946150"/>
          <p14:tracePt t="48190" x="4222750" y="933450"/>
          <p14:tracePt t="48222" x="4216400" y="927100"/>
          <p14:tracePt t="48230" x="4216400" y="920750"/>
          <p14:tracePt t="48287" x="4216400" y="914400"/>
          <p14:tracePt t="48303" x="4216400" y="895350"/>
          <p14:tracePt t="48311" x="4210050" y="889000"/>
          <p14:tracePt t="48375" x="4203700" y="882650"/>
          <p14:tracePt t="48823" x="4197350" y="889000"/>
          <p14:tracePt t="48839" x="4191000" y="895350"/>
          <p14:tracePt t="48951" x="4184650" y="901700"/>
          <p14:tracePt t="48982" x="4178300" y="901700"/>
          <p14:tracePt t="48991" x="4171950" y="914400"/>
          <p14:tracePt t="49247" x="4165600" y="920750"/>
          <p14:tracePt t="49503" x="4159250" y="920750"/>
          <p14:tracePt t="49519" x="4152900" y="927100"/>
          <p14:tracePt t="49535" x="4146550" y="927100"/>
          <p14:tracePt t="49551" x="4133850" y="927100"/>
          <p14:tracePt t="49567" x="4127500" y="927100"/>
          <p14:tracePt t="49575" x="4121150" y="927100"/>
          <p14:tracePt t="49584" x="4114800" y="927100"/>
          <p14:tracePt t="49600" x="4095750" y="927100"/>
          <p14:tracePt t="49615" x="4089400" y="927100"/>
          <p14:tracePt t="49631" x="4083050" y="927100"/>
          <p14:tracePt t="49647" x="4076700" y="927100"/>
          <p14:tracePt t="49679" x="4064000" y="927100"/>
          <p14:tracePt t="49719" x="4057650" y="927100"/>
          <p14:tracePt t="49767" x="4051300" y="927100"/>
          <p14:tracePt t="49784" x="4044950" y="927100"/>
          <p14:tracePt t="49815" x="4025900" y="927100"/>
          <p14:tracePt t="49831" x="4019550" y="927100"/>
          <p14:tracePt t="49839" x="4013200" y="927100"/>
          <p14:tracePt t="49871" x="3987800" y="927100"/>
          <p14:tracePt t="49879" x="3981450" y="927100"/>
          <p14:tracePt t="49887" x="3975100" y="927100"/>
          <p14:tracePt t="49897" x="3956050" y="927100"/>
          <p14:tracePt t="49914" x="3943350" y="927100"/>
          <p14:tracePt t="49930" x="3924300" y="927100"/>
          <p14:tracePt t="49947" x="3905250" y="908050"/>
          <p14:tracePt t="49964" x="3879850" y="882650"/>
          <p14:tracePt t="49997" x="3860800" y="882650"/>
          <p14:tracePt t="50014" x="3841750" y="882650"/>
          <p14:tracePt t="50047" x="3835400" y="889000"/>
          <p14:tracePt t="50095" x="3835400" y="895350"/>
          <p14:tracePt t="50103" x="3841750" y="895350"/>
          <p14:tracePt t="50114" x="3873500" y="895350"/>
          <p14:tracePt t="50130" x="3930650" y="914400"/>
          <p14:tracePt t="50147" x="4089400" y="914400"/>
          <p14:tracePt t="50164" x="4292600" y="914400"/>
          <p14:tracePt t="50180" x="4445000" y="914400"/>
          <p14:tracePt t="50197" x="4514850" y="914400"/>
          <p14:tracePt t="50213" x="4533900" y="914400"/>
          <p14:tracePt t="50247" x="4546600" y="908050"/>
          <p14:tracePt t="50311" x="4552950" y="901700"/>
          <p14:tracePt t="50319" x="4552950" y="895350"/>
          <p14:tracePt t="50330" x="4559300" y="889000"/>
          <p14:tracePt t="50347" x="4559300" y="850900"/>
          <p14:tracePt t="50363" x="4584700" y="825500"/>
          <p14:tracePt t="50380" x="4584700" y="819150"/>
          <p14:tracePt t="50397" x="4584700" y="812800"/>
          <p14:tracePt t="50413" x="4584700" y="806450"/>
          <p14:tracePt t="50439" x="4584700" y="800100"/>
          <p14:tracePt t="50495" x="4584700" y="793750"/>
          <p14:tracePt t="50503" x="4552950" y="793750"/>
          <p14:tracePt t="50513" x="4540250" y="793750"/>
          <p14:tracePt t="50530" x="4502150" y="793750"/>
          <p14:tracePt t="50547" x="4464050" y="793750"/>
          <p14:tracePt t="50563" x="4432300" y="793750"/>
          <p14:tracePt t="50580" x="4400550" y="793750"/>
          <p14:tracePt t="50596" x="4387850" y="793750"/>
          <p14:tracePt t="50613" x="4356100" y="793750"/>
          <p14:tracePt t="50630" x="4318000" y="793750"/>
          <p14:tracePt t="50646" x="4286250" y="812800"/>
          <p14:tracePt t="50663" x="4273550" y="819150"/>
          <p14:tracePt t="50680" x="4248150" y="819150"/>
          <p14:tracePt t="50696" x="4241800" y="825500"/>
          <p14:tracePt t="50713" x="4235450" y="825500"/>
          <p14:tracePt t="50746" x="4216400" y="831850"/>
          <p14:tracePt t="50763" x="4210050" y="831850"/>
          <p14:tracePt t="50780" x="4203700" y="831850"/>
          <p14:tracePt t="50813" x="4178300" y="838200"/>
          <p14:tracePt t="51182" x="4178300" y="844550"/>
          <p14:tracePt t="51231" x="4178300" y="850900"/>
          <p14:tracePt t="51247" x="4178300" y="857250"/>
          <p14:tracePt t="51279" x="4178300" y="869950"/>
          <p14:tracePt t="51599" x="4178300" y="876300"/>
          <p14:tracePt t="51607" x="4178300" y="895350"/>
          <p14:tracePt t="51624" x="4178300" y="908050"/>
          <p14:tracePt t="51639" x="4178300" y="914400"/>
          <p14:tracePt t="51695" x="4178300" y="920750"/>
          <p14:tracePt t="51760" x="4171950" y="927100"/>
          <p14:tracePt t="51775" x="4165600" y="927100"/>
          <p14:tracePt t="51783" x="4152900" y="927100"/>
          <p14:tracePt t="51795" x="4133850" y="914400"/>
          <p14:tracePt t="51812" x="4114800" y="895350"/>
          <p14:tracePt t="51829" x="4089400" y="863600"/>
          <p14:tracePt t="51863" x="4083050" y="838200"/>
          <p14:tracePt t="52111" x="4083050" y="863600"/>
          <p14:tracePt t="52127" x="4089400" y="869950"/>
          <p14:tracePt t="52135" x="4095750" y="876300"/>
          <p14:tracePt t="52167" x="4095750" y="882650"/>
          <p14:tracePt t="52455" x="4095750" y="876300"/>
          <p14:tracePt t="52464" x="4095750" y="869950"/>
          <p14:tracePt t="52471" x="4095750" y="863600"/>
          <p14:tracePt t="52479" x="4095750" y="844550"/>
          <p14:tracePt t="52495" x="4095750" y="838200"/>
          <p14:tracePt t="52719" x="4102100" y="838200"/>
          <p14:tracePt t="52735" x="4108450" y="838200"/>
          <p14:tracePt t="52751" x="4121150" y="838200"/>
          <p14:tracePt t="52767" x="4127500" y="844550"/>
          <p14:tracePt t="52839" x="4133850" y="850900"/>
          <p14:tracePt t="53080" x="4108450" y="850900"/>
          <p14:tracePt t="53095" x="4089400" y="850900"/>
          <p14:tracePt t="53103" x="4076700" y="838200"/>
          <p14:tracePt t="53112" x="4070350" y="831850"/>
          <p14:tracePt t="53128" x="4064000" y="825500"/>
          <p14:tracePt t="53256" x="4064000" y="800100"/>
          <p14:tracePt t="53264" x="4070350" y="800100"/>
          <p14:tracePt t="53280" x="4089400" y="800100"/>
          <p14:tracePt t="53287" x="4095750" y="806450"/>
          <p14:tracePt t="53303" x="4102100" y="812800"/>
          <p14:tracePt t="53319" x="4108450" y="831850"/>
          <p14:tracePt t="53335" x="4127500" y="844550"/>
          <p14:tracePt t="53407" x="4146550" y="863600"/>
          <p14:tracePt t="53447" x="4146550" y="869950"/>
          <p14:tracePt t="53464" x="4146550" y="876300"/>
          <p14:tracePt t="53503" x="4146550" y="882650"/>
          <p14:tracePt t="53551" x="4146550" y="895350"/>
          <p14:tracePt t="53591" x="4146550" y="901700"/>
          <p14:tracePt t="53887" x="4152900" y="914400"/>
          <p14:tracePt t="53903" x="4159250" y="920750"/>
          <p14:tracePt t="53919" x="4165600" y="927100"/>
          <p14:tracePt t="53927" x="4171950" y="933450"/>
          <p14:tracePt t="53943" x="4184650" y="939800"/>
          <p14:tracePt t="53960" x="4197350" y="939800"/>
          <p14:tracePt t="53975" x="4203700" y="946150"/>
          <p14:tracePt t="53984" x="4210050" y="946150"/>
          <p14:tracePt t="53999" x="4222750" y="946150"/>
          <p14:tracePt t="54031" x="4241800" y="958850"/>
          <p14:tracePt t="54087" x="4248150" y="958850"/>
          <p14:tracePt t="54135" x="4260850" y="958850"/>
          <p14:tracePt t="54143" x="4267200" y="958850"/>
          <p14:tracePt t="54151" x="4273550" y="952500"/>
          <p14:tracePt t="54183" x="4279900" y="946150"/>
          <p14:tracePt t="54191" x="4286250" y="939800"/>
          <p14:tracePt t="54200" x="4292600" y="939800"/>
          <p14:tracePt t="54216" x="4298950" y="939800"/>
          <p14:tracePt t="54227" x="4305300" y="933450"/>
          <p14:tracePt t="54264" x="4311650" y="927100"/>
          <p14:tracePt t="54271" x="4311650" y="920750"/>
          <p14:tracePt t="54280" x="4318000" y="908050"/>
          <p14:tracePt t="54296" x="4337050" y="901700"/>
          <p14:tracePt t="54328" x="4343400" y="895350"/>
          <p14:tracePt t="54440" x="4343400" y="876300"/>
          <p14:tracePt t="54447" x="4343400" y="869950"/>
          <p14:tracePt t="54456" x="4330700" y="844550"/>
          <p14:tracePt t="54472" x="4330700" y="838200"/>
          <p14:tracePt t="54480" x="4330700" y="831850"/>
          <p14:tracePt t="54623" x="4330700" y="838200"/>
          <p14:tracePt t="54632" x="4337050" y="857250"/>
          <p14:tracePt t="54643" x="4337050" y="863600"/>
          <p14:tracePt t="54660" x="4343400" y="876300"/>
          <p14:tracePt t="54676" x="4343400" y="882650"/>
          <p14:tracePt t="54693" x="4349750" y="895350"/>
          <p14:tracePt t="54831" x="4349750" y="882650"/>
          <p14:tracePt t="54840" x="4349750" y="876300"/>
          <p14:tracePt t="54848" x="4349750" y="863600"/>
          <p14:tracePt t="54861" x="4349750" y="844550"/>
          <p14:tracePt t="54876" x="4349750" y="838200"/>
          <p14:tracePt t="54893" x="4343400" y="825500"/>
          <p14:tracePt t="55000" x="4343400" y="831850"/>
          <p14:tracePt t="55008" x="4343400" y="869950"/>
          <p14:tracePt t="55016" x="4343400" y="882650"/>
          <p14:tracePt t="55026" x="4343400" y="889000"/>
          <p14:tracePt t="55043" x="4343400" y="920750"/>
          <p14:tracePt t="55059" x="4349750" y="933450"/>
          <p14:tracePt t="55076" x="4349750" y="939800"/>
          <p14:tracePt t="55200" x="4349750" y="927100"/>
          <p14:tracePt t="55207" x="4349750" y="908050"/>
          <p14:tracePt t="55216" x="4349750" y="895350"/>
          <p14:tracePt t="55226" x="4343400" y="889000"/>
          <p14:tracePt t="55242" x="4343400" y="876300"/>
          <p14:tracePt t="55259" x="4343400" y="869950"/>
          <p14:tracePt t="55424" x="4343400" y="882650"/>
          <p14:tracePt t="55431" x="4343400" y="889000"/>
          <p14:tracePt t="55442" x="4343400" y="901700"/>
          <p14:tracePt t="55459" x="4349750" y="908050"/>
          <p14:tracePt t="55592" x="4349750" y="901700"/>
          <p14:tracePt t="55600" x="4349750" y="882650"/>
          <p14:tracePt t="55609" x="4337050" y="863600"/>
          <p14:tracePt t="55625" x="4337050" y="844550"/>
          <p14:tracePt t="55642" x="4337050" y="831850"/>
          <p14:tracePt t="55888" x="4337050" y="819150"/>
          <p14:tracePt t="55959" x="4337050" y="812800"/>
          <p14:tracePt t="56136" x="4343400" y="812800"/>
          <p14:tracePt t="56168" x="4343400" y="819150"/>
          <p14:tracePt t="56176" x="4343400" y="831850"/>
          <p14:tracePt t="56208" x="4343400" y="838200"/>
          <p14:tracePt t="56216" x="4349750" y="844550"/>
          <p14:tracePt t="56264" x="4349750" y="850900"/>
          <p14:tracePt t="56312" x="4349750" y="863600"/>
          <p14:tracePt t="57240" x="4349750" y="869950"/>
          <p14:tracePt t="57496" x="4349750" y="876300"/>
          <p14:tracePt t="57536" x="4349750" y="882650"/>
          <p14:tracePt t="57744" x="4349750" y="895350"/>
          <p14:tracePt t="57752" x="4349750" y="901700"/>
          <p14:tracePt t="57768" x="4343400" y="908050"/>
          <p14:tracePt t="57778" x="4337050" y="908050"/>
          <p14:tracePt t="57794" x="4330700" y="908050"/>
          <p14:tracePt t="57807" x="4311650" y="920750"/>
          <p14:tracePt t="57823" x="4292600" y="920750"/>
          <p14:tracePt t="57840" x="4267200" y="927100"/>
          <p14:tracePt t="57857" x="4254500" y="933450"/>
          <p14:tracePt t="57874" x="4241800" y="939800"/>
          <p14:tracePt t="57936" x="4235450" y="939800"/>
          <p14:tracePt t="57976" x="4229100" y="939800"/>
          <p14:tracePt t="58024" x="4222750" y="939800"/>
          <p14:tracePt t="58032" x="4203700" y="939800"/>
          <p14:tracePt t="58048" x="4197350" y="933450"/>
          <p14:tracePt t="58080" x="4191000" y="927100"/>
          <p14:tracePt t="58096" x="4178300" y="920750"/>
          <p14:tracePt t="58112" x="4178300" y="914400"/>
          <p14:tracePt t="58120" x="4171950" y="895350"/>
          <p14:tracePt t="58136" x="4165600" y="889000"/>
          <p14:tracePt t="58272" x="4165600" y="882650"/>
          <p14:tracePt t="58304" x="4165600" y="876300"/>
          <p14:tracePt t="58352" x="4171950" y="876300"/>
          <p14:tracePt t="58568" x="4178300" y="876300"/>
          <p14:tracePt t="59544" x="4178300" y="882650"/>
          <p14:tracePt t="59600" x="4171950" y="882650"/>
          <p14:tracePt t="59609" x="4165600" y="882650"/>
          <p14:tracePt t="59616" x="4159250" y="882650"/>
          <p14:tracePt t="59632" x="4152900" y="882650"/>
          <p14:tracePt t="59640" x="4140200" y="882650"/>
          <p14:tracePt t="59655" x="4127500" y="882650"/>
          <p14:tracePt t="59672" x="4108450" y="882650"/>
          <p14:tracePt t="59689" x="4102100" y="882650"/>
          <p14:tracePt t="59705" x="4089400" y="882650"/>
          <p14:tracePt t="59722" x="4051300" y="895350"/>
          <p14:tracePt t="59739" x="4013200" y="895350"/>
          <p14:tracePt t="59755" x="4000500" y="908050"/>
          <p14:tracePt t="59772" x="3987800" y="908050"/>
          <p14:tracePt t="59789" x="3981450" y="908050"/>
          <p14:tracePt t="59805" x="3975100" y="908050"/>
          <p14:tracePt t="59822" x="3962400" y="908050"/>
          <p14:tracePt t="59848" x="3956050" y="908050"/>
          <p14:tracePt t="59952" x="3949700" y="908050"/>
          <p14:tracePt t="59968" x="3949700" y="901700"/>
          <p14:tracePt t="59984" x="3949700" y="876300"/>
          <p14:tracePt t="59992" x="3949700" y="869950"/>
          <p14:tracePt t="60005" x="3949700" y="863600"/>
          <p14:tracePt t="60022" x="3949700" y="850900"/>
          <p14:tracePt t="60057" x="3949700" y="844550"/>
          <p14:tracePt t="61104" x="3949700" y="838200"/>
          <p14:tracePt t="61112" x="3949700" y="831850"/>
          <p14:tracePt t="61280" x="3956050" y="831850"/>
          <p14:tracePt t="61592" x="3962400" y="825500"/>
          <p14:tracePt t="61601" x="3962400" y="819150"/>
          <p14:tracePt t="61673" x="3962400" y="812800"/>
          <p14:tracePt t="61705" x="3968750" y="806450"/>
          <p14:tracePt t="61745" x="3975100" y="800100"/>
          <p14:tracePt t="61777" x="3981450" y="800100"/>
          <p14:tracePt t="61920" x="3987800" y="800100"/>
          <p14:tracePt t="61952" x="3994150" y="793750"/>
          <p14:tracePt t="61961" x="4006850" y="793750"/>
          <p14:tracePt t="62008" x="4019550" y="774700"/>
          <p14:tracePt t="62017" x="4025900" y="768350"/>
          <p14:tracePt t="62024" x="4044950" y="768350"/>
          <p14:tracePt t="62041" x="4051300" y="768350"/>
          <p14:tracePt t="62053" x="4057650" y="768350"/>
          <p14:tracePt t="62070" x="4089400" y="762000"/>
          <p14:tracePt t="62104" x="4102100" y="762000"/>
          <p14:tracePt t="62153" x="4114800" y="762000"/>
          <p14:tracePt t="62169" x="4121150" y="762000"/>
          <p14:tracePt t="62201" x="4127500" y="755650"/>
          <p14:tracePt t="62232" x="4133850" y="755650"/>
          <p14:tracePt t="62241" x="4146550" y="755650"/>
          <p14:tracePt t="62248" x="4165600" y="736600"/>
          <p14:tracePt t="62280" x="4171950" y="736600"/>
          <p14:tracePt t="62289" x="4191000" y="730250"/>
          <p14:tracePt t="62409" x="4197350" y="723900"/>
          <p14:tracePt t="62425" x="4197350" y="711200"/>
          <p14:tracePt t="62457" x="4197350" y="704850"/>
          <p14:tracePt t="65201" x="4191000" y="711200"/>
          <p14:tracePt t="65257" x="4191000" y="723900"/>
          <p14:tracePt t="65265" x="4184650" y="730250"/>
          <p14:tracePt t="65297" x="4178300" y="736600"/>
          <p14:tracePt t="65353" x="4165600" y="755650"/>
          <p14:tracePt t="65393" x="4159250" y="762000"/>
          <p14:tracePt t="65433" x="4159250" y="768350"/>
          <p14:tracePt t="65466" x="4152900" y="774700"/>
          <p14:tracePt t="65537" x="4146550" y="781050"/>
          <p14:tracePt t="65577" x="4140200" y="781050"/>
          <p14:tracePt t="65609" x="4127500" y="781050"/>
          <p14:tracePt t="65625" x="4121150" y="781050"/>
          <p14:tracePt t="65633" x="4108450" y="781050"/>
          <p14:tracePt t="65673" x="4095750" y="781050"/>
          <p14:tracePt t="65753" x="4089400" y="781050"/>
          <p14:tracePt t="65985" x="4083050" y="781050"/>
          <p14:tracePt t="66697" x="4076700" y="787400"/>
          <p14:tracePt t="66713" x="4076700" y="793750"/>
          <p14:tracePt t="66769" x="4076700" y="800100"/>
          <p14:tracePt t="66873" x="4076700" y="806450"/>
          <p14:tracePt t="66937" x="4076700" y="812800"/>
          <p14:tracePt t="67378" x="4070350" y="819150"/>
          <p14:tracePt t="67433" x="4064000" y="819150"/>
          <p14:tracePt t="67505" x="4057650" y="819150"/>
          <p14:tracePt t="67665" x="4051300" y="812800"/>
          <p14:tracePt t="68081" x="4051300" y="825500"/>
          <p14:tracePt t="68129" x="4051300" y="831850"/>
          <p14:tracePt t="68177" x="4051300" y="838200"/>
          <p14:tracePt t="68209" x="4051300" y="844550"/>
          <p14:tracePt t="68273" x="4051300" y="857250"/>
          <p14:tracePt t="68506" x="4051300" y="844550"/>
          <p14:tracePt t="68513" x="4044950" y="838200"/>
          <p14:tracePt t="68545" x="4044950" y="831850"/>
          <p14:tracePt t="68593" x="4044950" y="825500"/>
          <p14:tracePt t="68641" x="4044950" y="812800"/>
          <p14:tracePt t="68657" x="4044950" y="806450"/>
          <p14:tracePt t="68666" x="4038600" y="800100"/>
          <p14:tracePt t="69274" x="4051300" y="800100"/>
          <p14:tracePt t="69289" x="4057650" y="800100"/>
          <p14:tracePt t="69306" x="4070350" y="800100"/>
          <p14:tracePt t="69314" x="4076700" y="800100"/>
          <p14:tracePt t="69329" x="4089400" y="800100"/>
          <p14:tracePt t="69337" x="4095750" y="800100"/>
          <p14:tracePt t="69347" x="4102100" y="800100"/>
          <p14:tracePt t="69364" x="4108450" y="800100"/>
          <p14:tracePt t="69380" x="4121150" y="800100"/>
          <p14:tracePt t="69397" x="4140200" y="800100"/>
          <p14:tracePt t="69414" x="4152900" y="793750"/>
          <p14:tracePt t="69430" x="4159250" y="793750"/>
          <p14:tracePt t="69447" x="4178300" y="774700"/>
          <p14:tracePt t="69633" x="4178300" y="768350"/>
          <p14:tracePt t="69641" x="4171950" y="768350"/>
          <p14:tracePt t="69650" x="4165600" y="768350"/>
          <p14:tracePt t="69666" x="4159250" y="774700"/>
          <p14:tracePt t="69698" x="4146550" y="781050"/>
          <p14:tracePt t="69714" x="4140200" y="800100"/>
          <p14:tracePt t="69730" x="4133850" y="800100"/>
          <p14:tracePt t="69746" x="4127500" y="806450"/>
          <p14:tracePt t="69754" x="4121150" y="812800"/>
          <p14:tracePt t="69786" x="4108450" y="812800"/>
          <p14:tracePt t="69795" x="4102100" y="819150"/>
          <p14:tracePt t="69826" x="4095750" y="825500"/>
          <p14:tracePt t="69834" x="4089400" y="831850"/>
          <p14:tracePt t="69969" x="4083050" y="838200"/>
          <p14:tracePt t="70050" x="4083050" y="844550"/>
          <p14:tracePt t="70114" x="4083050" y="857250"/>
          <p14:tracePt t="70146" x="4083050" y="863600"/>
          <p14:tracePt t="70154" x="4083050" y="869950"/>
          <p14:tracePt t="70170" x="4083050" y="876300"/>
          <p14:tracePt t="70289" x="4083050" y="889000"/>
          <p14:tracePt t="70306" x="4083050" y="908050"/>
          <p14:tracePt t="70322" x="4083050" y="914400"/>
          <p14:tracePt t="70402" x="4083050" y="927100"/>
          <p14:tracePt t="70666" x="4083050" y="939800"/>
          <p14:tracePt t="70682" x="4083050" y="946150"/>
          <p14:tracePt t="70699" x="4083050" y="958850"/>
          <p14:tracePt t="70714" x="4083050" y="965200"/>
          <p14:tracePt t="70746" x="4083050" y="971550"/>
          <p14:tracePt t="70762" x="4083050" y="977900"/>
          <p14:tracePt t="70797" x="4070350" y="996950"/>
          <p14:tracePt t="70810" x="4070350" y="1003300"/>
          <p14:tracePt t="70842" x="4064000" y="1009650"/>
          <p14:tracePt t="70954" x="4064000" y="1016000"/>
          <p14:tracePt t="71779" x="4064000" y="1009650"/>
          <p14:tracePt t="71795" x="4064000" y="1003300"/>
          <p14:tracePt t="71810" x="4064000" y="996950"/>
          <p14:tracePt t="71850" x="4064000" y="977900"/>
          <p14:tracePt t="72178" x="4064000" y="971550"/>
          <p14:tracePt t="72658" x="4064000" y="965200"/>
          <p14:tracePt t="72674" x="4064000" y="952500"/>
          <p14:tracePt t="72690" x="4064000" y="946150"/>
          <p14:tracePt t="72706" x="4064000" y="939800"/>
          <p14:tracePt t="72818" x="4064000" y="933450"/>
          <p14:tracePt t="73578" x="4070350" y="927100"/>
          <p14:tracePt t="73834" x="4076700" y="920750"/>
          <p14:tracePt t="73906" x="4076700" y="914400"/>
          <p14:tracePt t="73946" x="4083050" y="901700"/>
          <p14:tracePt t="74026" x="4083050" y="895350"/>
          <p14:tracePt t="74058" x="4095750" y="876300"/>
          <p14:tracePt t="74066" x="4102100" y="869950"/>
          <p14:tracePt t="74076" x="4108450" y="863600"/>
          <p14:tracePt t="74093" x="4140200" y="863600"/>
          <p14:tracePt t="74110" x="4165600" y="857250"/>
          <p14:tracePt t="74126" x="4171950" y="857250"/>
          <p14:tracePt t="74143" x="4178300" y="857250"/>
          <p14:tracePt t="74202" x="4197350" y="857250"/>
          <p14:tracePt t="74218" x="4203700" y="869950"/>
          <p14:tracePt t="74226" x="4210050" y="876300"/>
          <p14:tracePt t="74234" x="4216400" y="882650"/>
          <p14:tracePt t="74243" x="4216400" y="895350"/>
          <p14:tracePt t="74259" x="4216400" y="908050"/>
          <p14:tracePt t="74276" x="4216400" y="927100"/>
          <p14:tracePt t="74293" x="4222750" y="939800"/>
          <p14:tracePt t="74346" x="4222750" y="946150"/>
          <p14:tracePt t="74354" x="4216400" y="952500"/>
          <p14:tracePt t="74363" x="4210050" y="952500"/>
          <p14:tracePt t="74376" x="4203700" y="952500"/>
          <p14:tracePt t="74394" x="4171950" y="958850"/>
          <p14:tracePt t="74434" x="4165600" y="958850"/>
          <p14:tracePt t="74442" x="4146550" y="958850"/>
          <p14:tracePt t="74459" x="4140200" y="958850"/>
          <p14:tracePt t="74476" x="4133850" y="952500"/>
          <p14:tracePt t="74493" x="4133850" y="946150"/>
          <p14:tracePt t="74509" x="4133850" y="933450"/>
          <p14:tracePt t="74526" x="4140200" y="908050"/>
          <p14:tracePt t="74559" x="4140200" y="901700"/>
          <p14:tracePt t="74576" x="4146550" y="895350"/>
          <p14:tracePt t="75274" x="4165600" y="889000"/>
          <p14:tracePt t="75283" x="4203700" y="889000"/>
          <p14:tracePt t="75292" x="4216400" y="889000"/>
          <p14:tracePt t="75309" x="4248150" y="869950"/>
          <p14:tracePt t="75325" x="4254500" y="863600"/>
          <p14:tracePt t="75358" x="4267200" y="857250"/>
          <p14:tracePt t="75375" x="4273550" y="857250"/>
          <p14:tracePt t="75458" x="4279900" y="857250"/>
          <p14:tracePt t="75570" x="4286250" y="857250"/>
          <p14:tracePt t="75587" x="4292600" y="857250"/>
          <p14:tracePt t="75602" x="4311650" y="857250"/>
          <p14:tracePt t="75899" x="4318000" y="850900"/>
          <p14:tracePt t="75906" x="4318000" y="838200"/>
          <p14:tracePt t="75915" x="4318000" y="831850"/>
          <p14:tracePt t="75930" x="4318000" y="825500"/>
          <p14:tracePt t="75946" x="4318000" y="812800"/>
          <p14:tracePt t="75987" x="4318000" y="806450"/>
          <p14:tracePt t="76330" x="4318000" y="812800"/>
          <p14:tracePt t="76363" x="4324350" y="819150"/>
          <p14:tracePt t="76370" x="4324350" y="825500"/>
          <p14:tracePt t="76387" x="4330700" y="838200"/>
          <p14:tracePt t="76467" x="4330700" y="844550"/>
          <p14:tracePt t="76483" x="4330700" y="857250"/>
          <p14:tracePt t="76498" x="4330700" y="876300"/>
          <p14:tracePt t="76963" x="4330700" y="869950"/>
          <p14:tracePt t="77099" x="4330700" y="863600"/>
          <p14:tracePt t="77274" x="4330700" y="857250"/>
          <p14:tracePt t="77283" x="4305300" y="857250"/>
          <p14:tracePt t="77291" x="4292600" y="857250"/>
          <p14:tracePt t="77307" x="4286250" y="857250"/>
          <p14:tracePt t="77323" x="4273550" y="857250"/>
          <p14:tracePt t="77340" x="4248150" y="857250"/>
          <p14:tracePt t="77357" x="4241800" y="857250"/>
          <p14:tracePt t="77373" x="4235450" y="857250"/>
          <p14:tracePt t="77390" x="4216400" y="876300"/>
          <p14:tracePt t="77407" x="4210050" y="876300"/>
          <p14:tracePt t="77423" x="4178300" y="882650"/>
          <p14:tracePt t="77440" x="4171950" y="889000"/>
          <p14:tracePt t="77457" x="4159250" y="889000"/>
          <p14:tracePt t="77474" x="4133850" y="901700"/>
          <p14:tracePt t="77490" x="4108450" y="920750"/>
          <p14:tracePt t="77507" x="4089400" y="927100"/>
          <p14:tracePt t="77523" x="4070350" y="939800"/>
          <p14:tracePt t="77540" x="4064000" y="946150"/>
          <p14:tracePt t="77557" x="4025900" y="965200"/>
          <p14:tracePt t="77573" x="4006850" y="971550"/>
          <p14:tracePt t="77590" x="3994150" y="977900"/>
          <p14:tracePt t="77606" x="3968750" y="990600"/>
          <p14:tracePt t="77623" x="3943350" y="996950"/>
          <p14:tracePt t="77640" x="3917950" y="1009650"/>
          <p14:tracePt t="77657" x="3886200" y="1022350"/>
          <p14:tracePt t="77673" x="3854450" y="1028700"/>
          <p14:tracePt t="77690" x="3829050" y="1035050"/>
          <p14:tracePt t="77706" x="3822700" y="1035050"/>
          <p14:tracePt t="77723" x="3810000" y="1035050"/>
          <p14:tracePt t="77740" x="3790950" y="1035050"/>
          <p14:tracePt t="77756" x="3784600" y="1035050"/>
          <p14:tracePt t="77773" x="3771900" y="1035050"/>
          <p14:tracePt t="77790" x="3752850" y="1035050"/>
          <p14:tracePt t="77806" x="3746500" y="1035050"/>
          <p14:tracePt t="77810" x="3740150" y="1035050"/>
          <p14:tracePt t="77827" x="3733800" y="1035050"/>
          <p14:tracePt t="77840" x="3727450" y="1035050"/>
          <p14:tracePt t="77971" x="3740150" y="1035050"/>
          <p14:tracePt t="77979" x="3778250" y="1054100"/>
          <p14:tracePt t="77990" x="3803650" y="1054100"/>
          <p14:tracePt t="78006" x="3892550" y="1054100"/>
          <p14:tracePt t="78023" x="3975100" y="1054100"/>
          <p14:tracePt t="78039" x="4013200" y="1054100"/>
          <p14:tracePt t="78056" x="4032250" y="1054100"/>
          <p14:tracePt t="78073" x="4044950" y="1047750"/>
          <p14:tracePt t="78090" x="4083050" y="1022350"/>
          <p14:tracePt t="78106" x="4102100" y="1016000"/>
          <p14:tracePt t="78123" x="4127500" y="1009650"/>
          <p14:tracePt t="78139" x="4152900" y="977900"/>
          <p14:tracePt t="78156" x="4171950" y="977900"/>
          <p14:tracePt t="78173" x="4203700" y="952500"/>
          <p14:tracePt t="78189" x="4216400" y="939800"/>
          <p14:tracePt t="78206" x="4229100" y="927100"/>
          <p14:tracePt t="78223" x="4241800" y="920750"/>
          <p14:tracePt t="78239" x="4248150" y="914400"/>
          <p14:tracePt t="78256" x="4260850" y="901700"/>
          <p14:tracePt t="78272" x="4267200" y="895350"/>
          <p14:tracePt t="78289" x="4273550" y="895350"/>
          <p14:tracePt t="78475" x="4286250" y="882650"/>
          <p14:tracePt t="78491" x="4292600" y="876300"/>
          <p14:tracePt t="78499" x="4292600" y="869950"/>
          <p14:tracePt t="78547" x="4298950" y="857250"/>
          <p14:tracePt t="79003" x="4305300" y="857250"/>
          <p14:tracePt t="79019" x="4311650" y="857250"/>
          <p14:tracePt t="79051" x="4318000" y="857250"/>
          <p14:tracePt t="79067" x="4324350" y="863600"/>
          <p14:tracePt t="79076" x="4330700" y="869950"/>
          <p14:tracePt t="79108" x="4337050" y="876300"/>
          <p14:tracePt t="79387" x="4337050" y="882650"/>
          <p14:tracePt t="79667" x="4324350" y="882650"/>
          <p14:tracePt t="79699" x="4324350" y="876300"/>
          <p14:tracePt t="79708" x="4324350" y="869950"/>
          <p14:tracePt t="79739" x="4324350" y="863600"/>
          <p14:tracePt t="79747" x="4324350" y="850900"/>
          <p14:tracePt t="79763" x="4324350" y="844550"/>
          <p14:tracePt t="79779" x="4324350" y="838200"/>
          <p14:tracePt t="79788" x="4324350" y="831850"/>
          <p14:tracePt t="79805" x="4324350" y="812800"/>
          <p14:tracePt t="79821" x="4324350" y="806450"/>
          <p14:tracePt t="79838" x="4324350" y="793750"/>
          <p14:tracePt t="79871" x="4324350" y="781050"/>
          <p14:tracePt t="79888" x="4324350" y="774700"/>
          <p14:tracePt t="79904" x="4324350" y="768350"/>
          <p14:tracePt t="79924" x="4324350" y="762000"/>
          <p14:tracePt t="79938" x="4324350" y="749300"/>
          <p14:tracePt t="79971" x="4324350" y="742950"/>
          <p14:tracePt t="80019" x="4324350" y="736600"/>
          <p14:tracePt t="80035" x="4324350" y="730250"/>
          <p14:tracePt t="80075" x="4324350" y="717550"/>
          <p14:tracePt t="80083" x="4311650" y="698500"/>
          <p14:tracePt t="80099" x="4305300" y="698500"/>
          <p14:tracePt t="80108" x="4298950" y="698500"/>
          <p14:tracePt t="80124" x="4292600" y="698500"/>
          <p14:tracePt t="80138" x="4279900" y="692150"/>
          <p14:tracePt t="80154" x="4267200" y="692150"/>
          <p14:tracePt t="80171" x="4248150" y="692150"/>
          <p14:tracePt t="80188" x="4241800" y="692150"/>
          <p14:tracePt t="80204" x="4235450" y="692150"/>
          <p14:tracePt t="80221" x="4229100" y="692150"/>
          <p14:tracePt t="80238" x="4216400" y="692150"/>
          <p14:tracePt t="80254" x="4203700" y="692150"/>
          <p14:tracePt t="80271" x="4191000" y="692150"/>
          <p14:tracePt t="80627" x="4191000" y="698500"/>
          <p14:tracePt t="80635" x="4191000" y="704850"/>
          <p14:tracePt t="80651" x="4191000" y="711200"/>
          <p14:tracePt t="80659" x="4191000" y="723900"/>
          <p14:tracePt t="80675" x="4191000" y="730250"/>
          <p14:tracePt t="80691" x="4191000" y="736600"/>
          <p14:tracePt t="80708" x="4184650" y="749300"/>
          <p14:tracePt t="80740" x="4171950" y="762000"/>
          <p14:tracePt t="80755" x="4165600" y="774700"/>
          <p14:tracePt t="80771" x="4159250" y="774700"/>
          <p14:tracePt t="80787" x="4140200" y="781050"/>
          <p14:tracePt t="80796" x="4133850" y="781050"/>
          <p14:tracePt t="80804" x="4127500" y="781050"/>
          <p14:tracePt t="80820" x="4121150" y="787400"/>
          <p14:tracePt t="80837" x="4095750" y="806450"/>
          <p14:tracePt t="80854" x="4089400" y="812800"/>
          <p14:tracePt t="80887" x="4076700" y="812800"/>
          <p14:tracePt t="80904" x="4051300" y="812800"/>
          <p14:tracePt t="80920" x="4038600" y="812800"/>
          <p14:tracePt t="80956" x="4032250" y="812800"/>
          <p14:tracePt t="80971" x="4025900" y="812800"/>
          <p14:tracePt t="80987" x="4019550" y="812800"/>
          <p14:tracePt t="81004" x="4000500" y="812800"/>
          <p14:tracePt t="81020" x="3994150" y="812800"/>
          <p14:tracePt t="81059" x="3987800" y="812800"/>
          <p14:tracePt t="81075" x="3975100" y="812800"/>
          <p14:tracePt t="81091" x="3968750" y="812800"/>
          <p14:tracePt t="81104" x="3962400" y="812800"/>
          <p14:tracePt t="81120" x="3956050" y="812800"/>
          <p14:tracePt t="81137" x="3937000" y="812800"/>
          <p14:tracePt t="81163" x="3930650" y="819150"/>
          <p14:tracePt t="81219" x="3924300" y="819150"/>
          <p14:tracePt t="81227" x="3917950" y="812800"/>
          <p14:tracePt t="82156" x="3930650" y="812800"/>
          <p14:tracePt t="82163" x="3937000" y="812800"/>
          <p14:tracePt t="82173" x="3962400" y="812800"/>
          <p14:tracePt t="82186" x="4013200" y="812800"/>
          <p14:tracePt t="82203" x="4076700" y="812800"/>
          <p14:tracePt t="82219" x="4127500" y="812800"/>
          <p14:tracePt t="82236" x="4159250" y="812800"/>
          <p14:tracePt t="82252" x="4171950" y="812800"/>
          <p14:tracePt t="82291" x="4178300" y="806450"/>
          <p14:tracePt t="82339" x="4184650" y="800100"/>
          <p14:tracePt t="82371" x="4184650" y="781050"/>
          <p14:tracePt t="82379" x="4184650" y="774700"/>
          <p14:tracePt t="82388" x="4184650" y="768350"/>
          <p14:tracePt t="82402" x="4184650" y="749300"/>
          <p14:tracePt t="82419" x="4184650" y="736600"/>
          <p14:tracePt t="82436" x="4184650" y="717550"/>
          <p14:tracePt t="82452" x="4184650" y="711200"/>
          <p14:tracePt t="82469" x="4184650" y="704850"/>
          <p14:tracePt t="82531" x="4184650" y="698500"/>
          <p14:tracePt t="82572" x="4184650" y="685800"/>
          <p14:tracePt t="82651" x="4184650" y="679450"/>
          <p14:tracePt t="82700" x="4178300" y="679450"/>
          <p14:tracePt t="82739" x="4171950" y="679450"/>
          <p14:tracePt t="82748" x="4165600" y="679450"/>
          <p14:tracePt t="82756" x="4159250" y="685800"/>
          <p14:tracePt t="82796" x="4152900" y="704850"/>
          <p14:tracePt t="82811" x="4140200" y="723900"/>
          <p14:tracePt t="82828" x="4133850" y="730250"/>
          <p14:tracePt t="82836" x="4127500" y="736600"/>
          <p14:tracePt t="82843" x="4121150" y="749300"/>
          <p14:tracePt t="82859" x="4114800" y="755650"/>
          <p14:tracePt t="82869" x="4114800" y="768350"/>
          <p14:tracePt t="82885" x="4102100" y="787400"/>
          <p14:tracePt t="82902" x="4083050" y="800100"/>
          <p14:tracePt t="82919" x="4051300" y="831850"/>
          <p14:tracePt t="82936" x="4044950" y="838200"/>
          <p14:tracePt t="82952" x="4032250" y="857250"/>
          <p14:tracePt t="82969" x="4025900" y="863600"/>
          <p14:tracePt t="83002" x="4013200" y="869950"/>
          <p14:tracePt t="83019" x="3987800" y="869950"/>
          <p14:tracePt t="83035" x="3962400" y="869950"/>
          <p14:tracePt t="83052" x="3949700" y="869950"/>
          <p14:tracePt t="83069" x="3924300" y="869950"/>
          <p14:tracePt t="83085" x="3917950" y="869950"/>
          <p14:tracePt t="83164" x="3911600" y="869950"/>
          <p14:tracePt t="83172" x="3905250" y="869950"/>
          <p14:tracePt t="83179" x="3905250" y="850900"/>
          <p14:tracePt t="83188" x="3905250" y="844550"/>
          <p14:tracePt t="83202" x="3898900" y="838200"/>
          <p14:tracePt t="83218" x="3892550" y="825500"/>
          <p14:tracePt t="83235" x="3886200" y="819150"/>
          <p14:tracePt t="83252" x="3886200" y="812800"/>
          <p14:tracePt t="84404" x="3886200" y="819150"/>
          <p14:tracePt t="84420" x="3886200" y="825500"/>
          <p14:tracePt t="84428" x="3886200" y="831850"/>
          <p14:tracePt t="84436" x="3886200" y="844550"/>
          <p14:tracePt t="84451" x="3886200" y="857250"/>
          <p14:tracePt t="84467" x="3892550" y="857250"/>
          <p14:tracePt t="84484" x="3917950" y="869950"/>
          <p14:tracePt t="84500" x="3930650" y="869950"/>
          <p14:tracePt t="84517" x="3962400" y="869950"/>
          <p14:tracePt t="84534" x="4025900" y="869950"/>
          <p14:tracePt t="84551" x="4089400" y="869950"/>
          <p14:tracePt t="84567" x="4133850" y="869950"/>
          <p14:tracePt t="84584" x="4165600" y="869950"/>
          <p14:tracePt t="84601" x="4171950" y="869950"/>
          <p14:tracePt t="84617" x="4184650" y="869950"/>
          <p14:tracePt t="84660" x="4191000" y="863600"/>
          <p14:tracePt t="84668" x="4191000" y="850900"/>
          <p14:tracePt t="84684" x="4197350" y="831850"/>
          <p14:tracePt t="84700" x="4197350" y="812800"/>
          <p14:tracePt t="84717" x="4197350" y="787400"/>
          <p14:tracePt t="84734" x="4197350" y="774700"/>
          <p14:tracePt t="84750" x="4197350" y="762000"/>
          <p14:tracePt t="84767" x="4191000" y="749300"/>
          <p14:tracePt t="84828" x="4191000" y="742950"/>
          <p14:tracePt t="85020" x="4184650" y="736600"/>
          <p14:tracePt t="85068" x="4184650" y="742950"/>
          <p14:tracePt t="85084" x="4184650" y="749300"/>
          <p14:tracePt t="85116" x="4184650" y="755650"/>
          <p14:tracePt t="85212" x="4184650" y="762000"/>
          <p14:tracePt t="85228" x="4184650" y="774700"/>
          <p14:tracePt t="85260" x="4184650" y="781050"/>
          <p14:tracePt t="85276" x="4197350" y="793750"/>
          <p14:tracePt t="85308" x="4203700" y="800100"/>
          <p14:tracePt t="85324" x="4210050" y="806450"/>
          <p14:tracePt t="85388" x="4210050" y="812800"/>
          <p14:tracePt t="85396" x="4216400" y="819150"/>
          <p14:tracePt t="85412" x="4222750" y="819150"/>
          <p14:tracePt t="85444" x="4229100" y="819150"/>
          <p14:tracePt t="85460" x="4235450" y="819150"/>
          <p14:tracePt t="85469" x="4241800" y="825500"/>
          <p14:tracePt t="85524" x="4241800" y="844550"/>
          <p14:tracePt t="85980" x="4248150" y="850900"/>
          <p14:tracePt t="86036" x="4254500" y="857250"/>
          <p14:tracePt t="86092" x="4260850" y="857250"/>
          <p14:tracePt t="86132" x="4267200" y="857250"/>
          <p14:tracePt t="86212" x="4286250" y="857250"/>
          <p14:tracePt t="86252" x="4292600" y="857250"/>
          <p14:tracePt t="86316" x="4298950" y="857250"/>
          <p14:tracePt t="86332" x="4305300" y="857250"/>
          <p14:tracePt t="86348" x="4324350" y="857250"/>
          <p14:tracePt t="86380" x="4330700" y="857250"/>
          <p14:tracePt t="86388" x="4337050" y="850900"/>
          <p14:tracePt t="86420" x="4337050" y="844550"/>
          <p14:tracePt t="87132" x="4343400" y="850900"/>
          <p14:tracePt t="87148" x="4343400" y="857250"/>
          <p14:tracePt t="87164" x="4343400" y="889000"/>
          <p14:tracePt t="87172" x="4343400" y="895350"/>
          <p14:tracePt t="87182" x="4330700" y="908050"/>
          <p14:tracePt t="87198" x="4318000" y="920750"/>
          <p14:tracePt t="87215" x="4292600" y="952500"/>
          <p14:tracePt t="87232" x="4267200" y="977900"/>
          <p14:tracePt t="87248" x="4248150" y="977900"/>
          <p14:tracePt t="87265" x="4210050" y="977900"/>
          <p14:tracePt t="87282" x="4178300" y="977900"/>
          <p14:tracePt t="87298" x="4159250" y="965200"/>
          <p14:tracePt t="87324" x="4152900" y="958850"/>
          <p14:tracePt t="87332" x="4152900" y="952500"/>
          <p14:tracePt t="87348" x="4152900" y="933450"/>
          <p14:tracePt t="87381" x="4152900" y="927100"/>
          <p14:tracePt t="87398" x="4197350" y="920750"/>
          <p14:tracePt t="87415" x="4286250" y="920750"/>
          <p14:tracePt t="87431" x="4387850" y="908050"/>
          <p14:tracePt t="87448" x="4406900" y="908050"/>
          <p14:tracePt t="87465" x="4413250" y="908050"/>
          <p14:tracePt t="87501" x="4419600" y="908050"/>
          <p14:tracePt t="87515" x="4419600" y="927100"/>
          <p14:tracePt t="87531" x="4419600" y="939800"/>
          <p14:tracePt t="87548" x="4419600" y="958850"/>
          <p14:tracePt t="87565" x="4413250" y="965200"/>
          <p14:tracePt t="87581" x="4362450" y="965200"/>
          <p14:tracePt t="87598" x="4292600" y="965200"/>
          <p14:tracePt t="87615" x="4222750" y="965200"/>
          <p14:tracePt t="87631" x="4191000" y="952500"/>
          <p14:tracePt t="87648" x="4184650" y="946150"/>
          <p14:tracePt t="87665" x="4171950" y="939800"/>
          <p14:tracePt t="87681" x="4165600" y="933450"/>
          <p14:tracePt t="87698" x="4165600" y="920750"/>
          <p14:tracePt t="87715" x="4165600" y="901700"/>
          <p14:tracePt t="87731" x="4210050" y="889000"/>
          <p14:tracePt t="87748" x="4260850" y="876300"/>
          <p14:tracePt t="87765" x="4292600" y="876300"/>
          <p14:tracePt t="87781" x="4311650" y="857250"/>
          <p14:tracePt t="87798" x="4343400" y="857250"/>
          <p14:tracePt t="87814" x="4368800" y="850900"/>
          <p14:tracePt t="87831" x="4419600" y="838200"/>
          <p14:tracePt t="87848" x="4476750" y="831850"/>
          <p14:tracePt t="87864" x="4711700" y="831850"/>
          <p14:tracePt t="87881" x="4940300" y="831850"/>
          <p14:tracePt t="87898" x="5099050" y="806450"/>
          <p14:tracePt t="87914" x="5207000" y="806450"/>
          <p14:tracePt t="87931" x="5257800" y="800100"/>
          <p14:tracePt t="87948" x="5283200" y="781050"/>
          <p14:tracePt t="87964" x="5334000" y="755650"/>
          <p14:tracePt t="87981" x="5359400" y="730250"/>
          <p14:tracePt t="88014" x="5365750" y="723900"/>
          <p14:tracePt t="88044" x="5372100" y="723900"/>
          <p14:tracePt t="88052" x="5403850" y="711200"/>
          <p14:tracePt t="88064" x="5410200" y="704850"/>
          <p14:tracePt t="88081" x="5441950" y="704850"/>
          <p14:tracePt t="88097" x="5448300" y="704850"/>
          <p14:tracePt t="88196" x="5454650" y="698500"/>
          <p14:tracePt t="88252" x="5454650" y="692150"/>
          <p14:tracePt t="88261" x="5461000" y="679450"/>
          <p14:tracePt t="88276" x="5467350" y="673100"/>
          <p14:tracePt t="88285" x="5473700" y="666750"/>
          <p14:tracePt t="88297" x="5480050" y="666750"/>
          <p14:tracePt t="88314" x="5518150" y="647700"/>
          <p14:tracePt t="88331" x="5568950" y="647700"/>
          <p14:tracePt t="88347" x="5575300" y="641350"/>
          <p14:tracePt t="88380" x="5581650" y="641350"/>
          <p14:tracePt t="88420" x="5568950" y="654050"/>
          <p14:tracePt t="88428" x="5537200" y="654050"/>
          <p14:tracePt t="88436" x="5511800" y="660400"/>
          <p14:tracePt t="88447" x="5473700" y="660400"/>
          <p14:tracePt t="88464" x="5429250" y="660400"/>
          <p14:tracePt t="88481" x="5384800" y="660400"/>
          <p14:tracePt t="88497" x="5365750" y="666750"/>
          <p14:tracePt t="88540" x="5353050" y="666750"/>
          <p14:tracePt t="88572" x="5346700" y="666750"/>
          <p14:tracePt t="88580" x="5340350" y="654050"/>
          <p14:tracePt t="88596" x="5340350" y="647700"/>
          <p14:tracePt t="88604" x="5340350" y="641350"/>
          <p14:tracePt t="88620" x="5340350" y="628650"/>
          <p14:tracePt t="88630" x="5340350" y="622300"/>
          <p14:tracePt t="88647" x="5391150" y="609600"/>
          <p14:tracePt t="88664" x="5480050" y="609600"/>
          <p14:tracePt t="88680" x="5575300" y="609600"/>
          <p14:tracePt t="88697" x="5645150" y="622300"/>
          <p14:tracePt t="88714" x="5683250" y="641350"/>
          <p14:tracePt t="88730" x="5702300" y="654050"/>
          <p14:tracePt t="88747" x="5702300" y="704850"/>
          <p14:tracePt t="88781" x="5689600" y="723900"/>
          <p14:tracePt t="88798" x="5683250" y="723900"/>
          <p14:tracePt t="88813" x="5657850" y="723900"/>
          <p14:tracePt t="88830" x="5619750" y="723900"/>
          <p14:tracePt t="88847" x="5568950" y="723900"/>
          <p14:tracePt t="88864" x="5530850" y="723900"/>
          <p14:tracePt t="88880" x="5499100" y="723900"/>
          <p14:tracePt t="88897" x="5467350" y="723900"/>
          <p14:tracePt t="88913" x="5448300" y="698500"/>
          <p14:tracePt t="88947" x="5448300" y="673100"/>
          <p14:tracePt t="88963" x="5448300" y="666750"/>
          <p14:tracePt t="88980" x="5435600" y="647700"/>
          <p14:tracePt t="89020" x="5435600" y="635000"/>
          <p14:tracePt t="89036" x="5441950" y="628650"/>
          <p14:tracePt t="89047" x="5454650" y="628650"/>
          <p14:tracePt t="89063" x="5505450" y="628650"/>
          <p14:tracePt t="89080" x="5543550" y="628650"/>
          <p14:tracePt t="89097" x="5556250" y="628650"/>
          <p14:tracePt t="89133" x="5568950" y="628650"/>
          <p14:tracePt t="89173" x="5568950" y="635000"/>
          <p14:tracePt t="89180" x="5537200" y="654050"/>
          <p14:tracePt t="89188" x="5524500" y="673100"/>
          <p14:tracePt t="89196" x="5499100" y="679450"/>
          <p14:tracePt t="89213" x="5467350" y="685800"/>
          <p14:tracePt t="89230" x="5410200" y="723900"/>
          <p14:tracePt t="89247" x="5378450" y="736600"/>
          <p14:tracePt t="89263" x="5334000" y="736600"/>
          <p14:tracePt t="89280" x="5283200" y="723900"/>
          <p14:tracePt t="89296" x="5257800" y="711200"/>
          <p14:tracePt t="89313" x="5238750" y="704850"/>
          <p14:tracePt t="89330" x="5213350" y="698500"/>
          <p14:tracePt t="89346" x="5200650" y="685800"/>
          <p14:tracePt t="89363" x="5194300" y="679450"/>
          <p14:tracePt t="89428" x="5194300" y="673100"/>
          <p14:tracePt t="89436" x="5207000" y="666750"/>
          <p14:tracePt t="89446" x="5226050" y="666750"/>
          <p14:tracePt t="89463" x="5283200" y="647700"/>
          <p14:tracePt t="89480" x="5334000" y="647700"/>
          <p14:tracePt t="89496" x="5359400" y="647700"/>
          <p14:tracePt t="89513" x="5365750" y="647700"/>
          <p14:tracePt t="89636" x="5372100" y="647700"/>
          <p14:tracePt t="89644" x="5372100" y="654050"/>
          <p14:tracePt t="89660" x="5372100" y="679450"/>
          <p14:tracePt t="89677" x="5365750" y="685800"/>
          <p14:tracePt t="89684" x="5353050" y="692150"/>
          <p14:tracePt t="89696" x="5346700" y="692150"/>
          <p14:tracePt t="89713" x="5334000" y="698500"/>
          <p14:tracePt t="89729" x="5314950" y="711200"/>
          <p14:tracePt t="89746" x="5308600" y="711200"/>
          <p14:tracePt t="89764" x="5295900" y="711200"/>
          <p14:tracePt t="89798" x="5276850" y="711200"/>
          <p14:tracePt t="90276" x="5270500" y="711200"/>
          <p14:tracePt t="90949" x="5264150" y="711200"/>
          <p14:tracePt t="90965" x="5257800" y="711200"/>
          <p14:tracePt t="90981" x="5245100" y="711200"/>
          <p14:tracePt t="90989" x="5238750" y="711200"/>
          <p14:tracePt t="91005" x="5232400" y="711200"/>
          <p14:tracePt t="91037" x="5226050" y="711200"/>
          <p14:tracePt t="91077" x="5213350" y="711200"/>
          <p14:tracePt t="91109" x="5207000" y="711200"/>
          <p14:tracePt t="91141" x="5207000" y="704850"/>
          <p14:tracePt t="91196" x="5207000" y="692150"/>
          <p14:tracePt t="91244" x="5207000" y="685800"/>
          <p14:tracePt t="91253" x="5226050" y="679450"/>
          <p14:tracePt t="91261" x="5245100" y="679450"/>
          <p14:tracePt t="91278" x="5283200" y="679450"/>
          <p14:tracePt t="91295" x="5321300" y="679450"/>
          <p14:tracePt t="91311" x="5359400" y="679450"/>
          <p14:tracePt t="91328" x="5378450" y="679450"/>
          <p14:tracePt t="91429" x="5384800" y="679450"/>
          <p14:tracePt t="91437" x="5391150" y="685800"/>
          <p14:tracePt t="91445" x="5391150" y="692150"/>
          <p14:tracePt t="91461" x="5397500" y="704850"/>
          <p14:tracePt t="91478" x="5397500" y="711200"/>
          <p14:tracePt t="91495" x="5397500" y="723900"/>
          <p14:tracePt t="91511" x="5397500" y="755650"/>
          <p14:tracePt t="91528" x="5391150" y="768350"/>
          <p14:tracePt t="91545" x="5378450" y="781050"/>
          <p14:tracePt t="91561" x="5346700" y="781050"/>
          <p14:tracePt t="91578" x="5308600" y="781050"/>
          <p14:tracePt t="91594" x="5270500" y="787400"/>
          <p14:tracePt t="91612" x="5207000" y="787400"/>
          <p14:tracePt t="91628" x="5200650" y="787400"/>
          <p14:tracePt t="91644" x="5175250" y="787400"/>
          <p14:tracePt t="91661" x="5156200" y="787400"/>
          <p14:tracePt t="91678" x="5137150" y="781050"/>
          <p14:tracePt t="91694" x="5124450" y="768350"/>
          <p14:tracePt t="91711" x="5118100" y="749300"/>
          <p14:tracePt t="91728" x="5118100" y="730250"/>
          <p14:tracePt t="91744" x="5118100" y="711200"/>
          <p14:tracePt t="91761" x="5118100" y="692150"/>
          <p14:tracePt t="91778" x="5124450" y="673100"/>
          <p14:tracePt t="91794" x="5175250" y="673100"/>
          <p14:tracePt t="91811" x="5226050" y="673100"/>
          <p14:tracePt t="91814" x="5270500" y="673100"/>
          <p14:tracePt t="91828" x="5334000" y="673100"/>
          <p14:tracePt t="91844" x="5384800" y="673100"/>
          <p14:tracePt t="91861" x="5416550" y="673100"/>
          <p14:tracePt t="91878" x="5422900" y="673100"/>
          <p14:tracePt t="91941" x="5429250" y="673100"/>
          <p14:tracePt t="91949" x="5435600" y="673100"/>
          <p14:tracePt t="91957" x="5435600" y="679450"/>
          <p14:tracePt t="91965" x="5435600" y="685800"/>
          <p14:tracePt t="91977" x="5435600" y="692150"/>
          <p14:tracePt t="91994" x="5435600" y="717550"/>
          <p14:tracePt t="92011" x="5410200" y="723900"/>
          <p14:tracePt t="92028" x="5327650" y="730250"/>
          <p14:tracePt t="92044" x="5276850" y="730250"/>
          <p14:tracePt t="92061" x="5257800" y="730250"/>
          <p14:tracePt t="92077" x="5251450" y="730250"/>
          <p14:tracePt t="92111" x="5245100" y="730250"/>
          <p14:tracePt t="92127" x="5232400" y="730250"/>
          <p14:tracePt t="92144" x="5219700" y="730250"/>
          <p14:tracePt t="92161" x="5219700" y="717550"/>
          <p14:tracePt t="92177" x="5219700" y="698500"/>
          <p14:tracePt t="92194" x="5232400" y="685800"/>
          <p14:tracePt t="92211" x="5264150" y="685800"/>
          <p14:tracePt t="92228" x="5353050" y="673100"/>
          <p14:tracePt t="92244" x="5397500" y="673100"/>
          <p14:tracePt t="92260" x="5429250" y="673100"/>
          <p14:tracePt t="92294" x="5435600" y="673100"/>
          <p14:tracePt t="92311" x="5441950" y="673100"/>
          <p14:tracePt t="92327" x="5441950" y="685800"/>
          <p14:tracePt t="92344" x="5441950" y="692150"/>
          <p14:tracePt t="92360" x="5441950" y="711200"/>
          <p14:tracePt t="92377" x="5441950" y="723900"/>
          <p14:tracePt t="92394" x="5441950" y="730250"/>
          <p14:tracePt t="92410" x="5416550" y="755650"/>
          <p14:tracePt t="92427" x="5378450" y="762000"/>
          <p14:tracePt t="92444" x="5359400" y="762000"/>
          <p14:tracePt t="92460" x="5346700" y="762000"/>
          <p14:tracePt t="92477" x="5340350" y="768350"/>
          <p14:tracePt t="92494" x="5314950" y="768350"/>
          <p14:tracePt t="92510" x="5308600" y="768350"/>
          <p14:tracePt t="92527" x="5302250" y="768350"/>
          <p14:tracePt t="92544" x="5289550" y="768350"/>
          <p14:tracePt t="92653" x="5283200" y="768350"/>
          <p14:tracePt t="92765" x="5276850" y="774700"/>
          <p14:tracePt t="92782" x="5270500" y="774700"/>
          <p14:tracePt t="92821" x="5264150" y="768350"/>
          <p14:tracePt t="92830" x="5264150" y="762000"/>
          <p14:tracePt t="92837" x="5245100" y="730250"/>
          <p14:tracePt t="92845" x="5238750" y="711200"/>
          <p14:tracePt t="92861" x="5232400" y="704850"/>
          <p14:tracePt t="92877" x="5226050" y="698500"/>
          <p14:tracePt t="92893" x="5226050" y="692150"/>
          <p14:tracePt t="92917" x="5226050" y="685800"/>
          <p14:tracePt t="92949" x="5226050" y="679450"/>
          <p14:tracePt t="92965" x="5226050" y="673100"/>
          <p14:tracePt t="92981" x="5226050" y="660400"/>
          <p14:tracePt t="92997" x="5226050" y="654050"/>
          <p14:tracePt t="93005" x="5226050" y="647700"/>
          <p14:tracePt t="93021" x="5232400" y="641350"/>
          <p14:tracePt t="93030" x="5238750" y="641350"/>
          <p14:tracePt t="93044" x="5257800" y="641350"/>
          <p14:tracePt t="93060" x="5283200" y="641350"/>
          <p14:tracePt t="93076" x="5308600" y="641350"/>
          <p14:tracePt t="93093" x="5327650" y="641350"/>
          <p14:tracePt t="93110" x="5353050" y="641350"/>
          <p14:tracePt t="93126" x="5365750" y="647700"/>
          <p14:tracePt t="93143" x="5372100" y="647700"/>
          <p14:tracePt t="93176" x="5378450" y="654050"/>
          <p14:tracePt t="93229" x="5384800" y="660400"/>
          <p14:tracePt t="93269" x="5384800" y="673100"/>
          <p14:tracePt t="93285" x="5384800" y="692150"/>
          <p14:tracePt t="93333" x="5378450" y="698500"/>
          <p14:tracePt t="93765" x="5378450" y="711200"/>
          <p14:tracePt t="93798" x="5378450" y="717550"/>
          <p14:tracePt t="93813" x="5378450" y="730250"/>
          <p14:tracePt t="93853" x="5384800" y="736600"/>
          <p14:tracePt t="96525" x="5378450" y="736600"/>
          <p14:tracePt t="96533" x="5372100" y="742950"/>
          <p14:tracePt t="96542" x="5365750" y="749300"/>
          <p14:tracePt t="96557" x="5353050" y="749300"/>
          <p14:tracePt t="96574" x="5334000" y="762000"/>
          <p14:tracePt t="96590" x="5295900" y="768350"/>
          <p14:tracePt t="96607" x="5270500" y="774700"/>
          <p14:tracePt t="96624" x="5245100" y="774700"/>
          <p14:tracePt t="96640" x="5213350" y="793750"/>
          <p14:tracePt t="96657" x="5194300" y="800100"/>
          <p14:tracePt t="96673" x="5168900" y="806450"/>
          <p14:tracePt t="96690" x="5118100" y="831850"/>
          <p14:tracePt t="96707" x="5086350" y="838200"/>
          <p14:tracePt t="96723" x="5035550" y="850900"/>
          <p14:tracePt t="96740" x="4972050" y="857250"/>
          <p14:tracePt t="96757" x="4933950" y="869950"/>
          <p14:tracePt t="96773" x="4921250" y="869950"/>
          <p14:tracePt t="96790" x="4895850" y="869950"/>
          <p14:tracePt t="96830" x="4889500" y="869950"/>
          <p14:tracePt t="96840" x="4883150" y="869950"/>
          <p14:tracePt t="96857" x="4864100" y="869950"/>
          <p14:tracePt t="96873" x="4851400" y="869950"/>
          <p14:tracePt t="96890" x="4832350" y="869950"/>
          <p14:tracePt t="96907" x="4826000" y="869950"/>
          <p14:tracePt t="96923" x="4819650" y="869950"/>
          <p14:tracePt t="96940" x="4800600" y="876300"/>
          <p14:tracePt t="96957" x="4794250" y="876300"/>
          <p14:tracePt t="96973" x="4781550" y="889000"/>
          <p14:tracePt t="96990" x="4762500" y="895350"/>
          <p14:tracePt t="97007" x="4749800" y="901700"/>
          <p14:tracePt t="97023" x="4743450" y="908050"/>
          <p14:tracePt t="97158" x="4730750" y="908050"/>
          <p14:tracePt t="97189" x="4724400" y="914400"/>
          <p14:tracePt t="98157" x="4730750" y="914400"/>
          <p14:tracePt t="98165" x="4743450" y="914400"/>
          <p14:tracePt t="98446" x="4749800" y="920750"/>
          <p14:tracePt t="98501" x="4749800" y="927100"/>
          <p14:tracePt t="98509" x="4743450" y="933450"/>
          <p14:tracePt t="98518" x="4737100" y="939800"/>
          <p14:tracePt t="98526" x="4730750" y="939800"/>
          <p14:tracePt t="98539" x="4724400" y="939800"/>
          <p14:tracePt t="98555" x="4718050" y="946150"/>
          <p14:tracePt t="98574" x="4699000" y="952500"/>
          <p14:tracePt t="98588" x="4686300" y="952500"/>
          <p14:tracePt t="98605" x="4679950" y="958850"/>
          <p14:tracePt t="98622" x="4648200" y="971550"/>
          <p14:tracePt t="98638" x="4629150" y="977900"/>
          <p14:tracePt t="98655" x="4622800" y="984250"/>
          <p14:tracePt t="98742" x="4616450" y="984250"/>
          <p14:tracePt t="98750" x="4610100" y="984250"/>
          <p14:tracePt t="98801" x="4591050" y="984250"/>
          <p14:tracePt t="98806" x="4584700" y="990600"/>
          <p14:tracePt t="98926" x="4578350" y="1009650"/>
          <p14:tracePt t="98934" x="4572000" y="1016000"/>
          <p14:tracePt t="99030" x="4565650" y="1022350"/>
          <p14:tracePt t="99198" x="4565650" y="1035050"/>
          <p14:tracePt t="99614" x="4552950" y="1047750"/>
          <p14:tracePt t="99622" x="4546600" y="1047750"/>
          <p14:tracePt t="99638" x="4540250" y="1060450"/>
          <p14:tracePt t="100238" x="4514850" y="1060450"/>
          <p14:tracePt t="100254" x="4508500" y="1060450"/>
          <p14:tracePt t="100294" x="4502150" y="1060450"/>
          <p14:tracePt t="100334" x="4489450" y="1060450"/>
          <p14:tracePt t="100350" x="4483100" y="1060450"/>
          <p14:tracePt t="100366" x="4476750" y="1060450"/>
          <p14:tracePt t="100382" x="4470400" y="1060450"/>
          <p14:tracePt t="100454" x="4457700" y="1060450"/>
          <p14:tracePt t="100470" x="4451350" y="1060450"/>
          <p14:tracePt t="100534" x="4445000" y="1060450"/>
          <p14:tracePt t="100597" x="4438650" y="1060450"/>
          <p14:tracePt t="100630" x="4419600" y="1060450"/>
          <p14:tracePt t="100638" x="4413250" y="1060450"/>
          <p14:tracePt t="100654" x="4406900" y="1060450"/>
          <p14:tracePt t="100662" x="4394200" y="1047750"/>
          <p14:tracePt t="100678" x="4387850" y="1047750"/>
          <p14:tracePt t="100687" x="4381500" y="1047750"/>
          <p14:tracePt t="100703" x="4368800" y="1041400"/>
          <p14:tracePt t="100720" x="4349750" y="1041400"/>
          <p14:tracePt t="100737" x="4337050" y="1041400"/>
          <p14:tracePt t="100753" x="4311650" y="1041400"/>
          <p14:tracePt t="100770" x="4279900" y="1035050"/>
          <p14:tracePt t="100787" x="4267200" y="1035050"/>
          <p14:tracePt t="100803" x="4229100" y="1028700"/>
          <p14:tracePt t="100807" x="4216400" y="1009650"/>
          <p14:tracePt t="100820" x="4197350" y="1003300"/>
          <p14:tracePt t="100837" x="4171950" y="996950"/>
          <p14:tracePt t="100853" x="4159250" y="996950"/>
          <p14:tracePt t="100870" x="4152900" y="996950"/>
          <p14:tracePt t="100886" x="4133850" y="996950"/>
          <p14:tracePt t="100903" x="4102100" y="996950"/>
          <p14:tracePt t="100920" x="4083050" y="996950"/>
          <p14:tracePt t="100936" x="4070350" y="1003300"/>
          <p14:tracePt t="100953" x="4051300" y="1003300"/>
          <p14:tracePt t="100970" x="4032250" y="1003300"/>
          <p14:tracePt t="100986" x="4025900" y="1003300"/>
          <p14:tracePt t="101003" x="4019550" y="1003300"/>
          <p14:tracePt t="101036" x="4000500" y="1009650"/>
          <p14:tracePt t="101053" x="3987800" y="1009650"/>
          <p14:tracePt t="101070" x="3981450" y="1016000"/>
          <p14:tracePt t="101086" x="3975100" y="1028700"/>
          <p14:tracePt t="101103" x="3962400" y="1041400"/>
          <p14:tracePt t="101120" x="3956050" y="1047750"/>
          <p14:tracePt t="101153" x="3949700" y="1060450"/>
          <p14:tracePt t="101186" x="3943350" y="1066800"/>
          <p14:tracePt t="101203" x="3937000" y="1066800"/>
          <p14:tracePt t="101222" x="3930650" y="1073150"/>
          <p14:tracePt t="101254" x="3924300" y="1085850"/>
          <p14:tracePt t="101262" x="3917950" y="1092200"/>
          <p14:tracePt t="101270" x="3905250" y="1098550"/>
          <p14:tracePt t="101286" x="3886200" y="1117600"/>
          <p14:tracePt t="101319" x="3879850" y="1130300"/>
          <p14:tracePt t="101336" x="3873500" y="1136650"/>
          <p14:tracePt t="101374" x="3867150" y="1136650"/>
          <p14:tracePt t="101406" x="3860800" y="1143000"/>
          <p14:tracePt t="101446" x="3854450" y="1143000"/>
          <p14:tracePt t="101454" x="3848100" y="1149350"/>
          <p14:tracePt t="101518" x="3835400" y="1149350"/>
          <p14:tracePt t="101598" x="3829050" y="1155700"/>
          <p14:tracePt t="101614" x="3822700" y="1155700"/>
          <p14:tracePt t="101630" x="3816350" y="1155700"/>
          <p14:tracePt t="101639" x="3797300" y="1155700"/>
          <p14:tracePt t="101686" x="3790950" y="1155700"/>
          <p14:tracePt t="101694" x="3784600" y="1155700"/>
          <p14:tracePt t="101710" x="3778250" y="1155700"/>
          <p14:tracePt t="101719" x="3765550" y="1155700"/>
          <p14:tracePt t="101736" x="3759200" y="1155700"/>
          <p14:tracePt t="101752" x="3752850" y="1155700"/>
          <p14:tracePt t="101769" x="3746500" y="1155700"/>
          <p14:tracePt t="101786" x="3733800" y="1155700"/>
          <p14:tracePt t="101823" x="3727450" y="1155700"/>
          <p14:tracePt t="101854" x="3721100" y="1155700"/>
          <p14:tracePt t="101870" x="3714750" y="1155700"/>
          <p14:tracePt t="101886" x="3702050" y="1155700"/>
          <p14:tracePt t="101902" x="3695700" y="1155700"/>
          <p14:tracePt t="101918" x="3689350" y="1155700"/>
          <p14:tracePt t="101950" x="3683000" y="1155700"/>
          <p14:tracePt t="101966" x="3663950" y="1155700"/>
          <p14:tracePt t="101982" x="3657600" y="1155700"/>
          <p14:tracePt t="101998" x="3651250" y="1155700"/>
          <p14:tracePt t="102014" x="3644900" y="1155700"/>
          <p14:tracePt t="102023" x="3632200" y="1155700"/>
          <p14:tracePt t="102055" x="3625850" y="1155700"/>
          <p14:tracePt t="102071" x="3619500" y="1155700"/>
          <p14:tracePt t="102110" x="3613150" y="1155700"/>
          <p14:tracePt t="102118" x="3600450" y="1155700"/>
          <p14:tracePt t="102134" x="3594100" y="1155700"/>
          <p14:tracePt t="102238" x="3587750" y="1149350"/>
          <p14:tracePt t="103374" x="3581400" y="1143000"/>
          <p14:tracePt t="103438" x="3568700" y="1143000"/>
          <p14:tracePt t="103446" x="3562350" y="1143000"/>
          <p14:tracePt t="103486" x="3556000" y="1143000"/>
          <p14:tracePt t="103582" x="3549650" y="1143000"/>
          <p14:tracePt t="103726" x="3530600" y="1143000"/>
          <p14:tracePt t="103742" x="3524250" y="1149350"/>
          <p14:tracePt t="103807" x="3517900" y="1149350"/>
          <p14:tracePt t="103870" x="3511550" y="1149350"/>
          <p14:tracePt t="103998" x="3498850" y="1149350"/>
          <p14:tracePt t="104534" x="3505200" y="1143000"/>
          <p14:tracePt t="104575" x="3511550" y="1136650"/>
          <p14:tracePt t="104591" x="3517900" y="1136650"/>
          <p14:tracePt t="104598" x="3524250" y="1136650"/>
          <p14:tracePt t="104646" x="3530600" y="1130300"/>
          <p14:tracePt t="104662" x="3536950" y="1123950"/>
          <p14:tracePt t="104694" x="3536950" y="1117600"/>
          <p14:tracePt t="104703" x="3556000" y="1111250"/>
          <p14:tracePt t="104711" x="3562350" y="1104900"/>
          <p14:tracePt t="104743" x="3568700" y="1098550"/>
          <p14:tracePt t="104775" x="3581400" y="1098550"/>
          <p14:tracePt t="104783" x="3587750" y="1092200"/>
          <p14:tracePt t="104855" x="3594100" y="1092200"/>
          <p14:tracePt t="104862" x="3600450" y="1092200"/>
          <p14:tracePt t="104982" x="3613150" y="1092200"/>
          <p14:tracePt t="104991" x="3632200" y="1104900"/>
          <p14:tracePt t="105007" x="3638550" y="1104900"/>
          <p14:tracePt t="105022" x="3651250" y="1104900"/>
          <p14:tracePt t="105033" x="3657600" y="1111250"/>
          <p14:tracePt t="105063" x="3663950" y="1111250"/>
          <p14:tracePt t="105071" x="3670300" y="1111250"/>
          <p14:tracePt t="105103" x="3683000" y="1111250"/>
          <p14:tracePt t="105111" x="3689350" y="1111250"/>
          <p14:tracePt t="105127" x="3695700" y="1111250"/>
          <p14:tracePt t="105135" x="3702050" y="1111250"/>
          <p14:tracePt t="105151" x="3714750" y="1111250"/>
          <p14:tracePt t="105167" x="3733800" y="1123950"/>
          <p14:tracePt t="105183" x="3746500" y="1123950"/>
          <p14:tracePt t="105199" x="3765550" y="1123950"/>
          <p14:tracePt t="105216" x="3790950" y="1123950"/>
          <p14:tracePt t="105233" x="3797300" y="1123950"/>
          <p14:tracePt t="105249" x="3803650" y="1123950"/>
          <p14:tracePt t="105283" x="3810000" y="1123950"/>
          <p14:tracePt t="105423" x="3822700" y="1123950"/>
          <p14:tracePt t="105791" x="3816350" y="1123950"/>
          <p14:tracePt t="105800" x="3810000" y="1123950"/>
          <p14:tracePt t="105815" x="3803650" y="1123950"/>
          <p14:tracePt t="105823" x="3797300" y="1123950"/>
          <p14:tracePt t="105839" x="3790950" y="1123950"/>
          <p14:tracePt t="105854" x="3778250" y="1123950"/>
          <p14:tracePt t="105871" x="3771900" y="1123950"/>
          <p14:tracePt t="105882" x="3765550" y="1123950"/>
          <p14:tracePt t="105899" x="3759200" y="1123950"/>
          <p14:tracePt t="105916" x="3733800" y="1123950"/>
          <p14:tracePt t="105932" x="3727450" y="1123950"/>
          <p14:tracePt t="105949" x="3708400" y="1117600"/>
          <p14:tracePt t="105982" x="3695700" y="1117600"/>
          <p14:tracePt t="105999" x="3689350" y="1117600"/>
          <p14:tracePt t="106015" x="3657600" y="1104900"/>
          <p14:tracePt t="106055" x="3651250" y="1098550"/>
          <p14:tracePt t="106071" x="3619500" y="1073150"/>
          <p14:tracePt t="106087" x="3613150" y="1066800"/>
          <p14:tracePt t="106103" x="3594100" y="1060450"/>
          <p14:tracePt t="106115" x="3587750" y="1054100"/>
          <p14:tracePt t="106132" x="3581400" y="1047750"/>
          <p14:tracePt t="106149" x="3556000" y="1035050"/>
          <p14:tracePt t="106166" x="3536950" y="1016000"/>
          <p14:tracePt t="106182" x="3530600" y="1009650"/>
          <p14:tracePt t="106199" x="3524250" y="1009650"/>
          <p14:tracePt t="106215" x="3517900" y="1003300"/>
          <p14:tracePt t="106249" x="3511550" y="996950"/>
          <p14:tracePt t="106265" x="3505200" y="990600"/>
          <p14:tracePt t="106282" x="3498850" y="990600"/>
          <p14:tracePt t="106299" x="3486150" y="977900"/>
          <p14:tracePt t="106343" x="3479800" y="971550"/>
          <p14:tracePt t="106359" x="3479800" y="965200"/>
          <p14:tracePt t="106375" x="3479800" y="952500"/>
          <p14:tracePt t="106383" x="3479800" y="946150"/>
          <p14:tracePt t="106399" x="3479800" y="939800"/>
          <p14:tracePt t="106415" x="3479800" y="933450"/>
          <p14:tracePt t="106431" x="3479800" y="927100"/>
          <p14:tracePt t="106447" x="3479800" y="914400"/>
          <p14:tracePt t="106479" x="3479800" y="908050"/>
          <p14:tracePt t="106495" x="3479800" y="901700"/>
          <p14:tracePt t="106511" x="3479800" y="895350"/>
          <p14:tracePt t="106527" x="3486150" y="889000"/>
          <p14:tracePt t="106543" x="3492500" y="889000"/>
          <p14:tracePt t="106551" x="3498850" y="889000"/>
          <p14:tracePt t="106565" x="3511550" y="889000"/>
          <p14:tracePt t="106582" x="3549650" y="889000"/>
          <p14:tracePt t="106598" x="3575050" y="876300"/>
          <p14:tracePt t="106615" x="3606800" y="876300"/>
          <p14:tracePt t="106631" x="3663950" y="876300"/>
          <p14:tracePt t="106648" x="3695700" y="857250"/>
          <p14:tracePt t="106665" x="3721100" y="850900"/>
          <p14:tracePt t="106681" x="3740150" y="850900"/>
          <p14:tracePt t="106698" x="3746500" y="850900"/>
          <p14:tracePt t="106731" x="3752850" y="850900"/>
          <p14:tracePt t="106991" x="3759200" y="850900"/>
          <p14:tracePt t="107007" x="3759200" y="857250"/>
          <p14:tracePt t="107015" x="3759200" y="863600"/>
          <p14:tracePt t="107023" x="3752850" y="869950"/>
          <p14:tracePt t="107039" x="3746500" y="876300"/>
          <p14:tracePt t="107048" x="3733800" y="882650"/>
          <p14:tracePt t="107064" x="3702050" y="914400"/>
          <p14:tracePt t="107081" x="3676650" y="933450"/>
          <p14:tracePt t="107098" x="3657600" y="971550"/>
          <p14:tracePt t="107114" x="3638550" y="996950"/>
          <p14:tracePt t="107131" x="3625850" y="1028700"/>
          <p14:tracePt t="107148" x="3619500" y="1041400"/>
          <p14:tracePt t="107164" x="3613150" y="1054100"/>
          <p14:tracePt t="107181" x="3606800" y="1073150"/>
          <p14:tracePt t="107198" x="3600450" y="1079500"/>
          <p14:tracePt t="107214" x="3594100" y="1079500"/>
          <p14:tracePt t="107231" x="3581400" y="1092200"/>
          <p14:tracePt t="107248" x="3568700" y="1098550"/>
          <p14:tracePt t="107264" x="3556000" y="1111250"/>
          <p14:tracePt t="107281" x="3556000" y="1117600"/>
          <p14:tracePt t="107298" x="3536950" y="1123950"/>
          <p14:tracePt t="107314" x="3530600" y="1130300"/>
          <p14:tracePt t="107359" x="3524250" y="1136650"/>
          <p14:tracePt t="107391" x="3517900" y="1143000"/>
          <p14:tracePt t="107800" x="3517900" y="1162050"/>
          <p14:tracePt t="107807" x="3524250" y="1162050"/>
          <p14:tracePt t="107815" x="3543300" y="1162050"/>
          <p14:tracePt t="107830" x="3568700" y="1162050"/>
          <p14:tracePt t="107847" x="3587750" y="1149350"/>
          <p14:tracePt t="107880" x="3594100" y="1149350"/>
          <p14:tracePt t="107897" x="3625850" y="1149350"/>
          <p14:tracePt t="107914" x="3632200" y="1149350"/>
          <p14:tracePt t="107930" x="3657600" y="1149350"/>
          <p14:tracePt t="107947" x="3670300" y="1149350"/>
          <p14:tracePt t="107964" x="3695700" y="1149350"/>
          <p14:tracePt t="107980" x="3708400" y="1149350"/>
          <p14:tracePt t="107997" x="3727450" y="1149350"/>
          <p14:tracePt t="108014" x="3746500" y="1143000"/>
          <p14:tracePt t="108031" x="3752850" y="1143000"/>
          <p14:tracePt t="108047" x="3771900" y="1143000"/>
          <p14:tracePt t="108064" x="3784600" y="1143000"/>
          <p14:tracePt t="108080" x="3816350" y="1130300"/>
          <p14:tracePt t="108114" x="3822700" y="1130300"/>
          <p14:tracePt t="108130" x="3841750" y="1117600"/>
          <p14:tracePt t="108147" x="3848100" y="1117600"/>
          <p14:tracePt t="108559" x="3841750" y="1117600"/>
          <p14:tracePt t="108591" x="3835400" y="1117600"/>
          <p14:tracePt t="108607" x="3822700" y="1117600"/>
          <p14:tracePt t="108639" x="3816350" y="1117600"/>
          <p14:tracePt t="108647" x="3810000" y="1117600"/>
          <p14:tracePt t="108655" x="3803650" y="1117600"/>
          <p14:tracePt t="108687" x="3790950" y="1117600"/>
          <p14:tracePt t="108727" x="3784600" y="1117600"/>
          <p14:tracePt t="108735" x="3778250" y="1117600"/>
          <p14:tracePt t="108751" x="3771900" y="1117600"/>
          <p14:tracePt t="108763" x="3752850" y="1123950"/>
          <p14:tracePt t="108780" x="3746500" y="1123950"/>
          <p14:tracePt t="108796" x="3740150" y="1130300"/>
          <p14:tracePt t="108816" x="3733800" y="1130300"/>
          <p14:tracePt t="108830" x="3727450" y="1136650"/>
          <p14:tracePt t="108863" x="3721100" y="1136650"/>
          <p14:tracePt t="108895" x="3714750" y="1143000"/>
          <p14:tracePt t="108911" x="3708400" y="1143000"/>
          <p14:tracePt t="108919" x="3702050" y="1149350"/>
          <p14:tracePt t="108935" x="3695700" y="1155700"/>
          <p14:tracePt t="108951" x="3689350" y="1155700"/>
          <p14:tracePt t="108963" x="3676650" y="1162050"/>
          <p14:tracePt t="108991" x="3670300" y="1168400"/>
          <p14:tracePt t="109000" x="3657600" y="1168400"/>
          <p14:tracePt t="109013" x="3651250" y="1168400"/>
          <p14:tracePt t="109030" x="3638550" y="1174750"/>
          <p14:tracePt t="109046" x="3613150" y="1174750"/>
          <p14:tracePt t="109063" x="3606800" y="1174750"/>
          <p14:tracePt t="109079" x="3594100" y="1187450"/>
          <p14:tracePt t="109096" x="3587750" y="1187450"/>
          <p14:tracePt t="109113" x="3581400" y="1187450"/>
          <p14:tracePt t="109129" x="3575050" y="1193800"/>
          <p14:tracePt t="109146" x="3568700" y="1193800"/>
          <p14:tracePt t="109163" x="3556000" y="1193800"/>
          <p14:tracePt t="109179" x="3543300" y="1193800"/>
          <p14:tracePt t="109196" x="3536950" y="1193800"/>
          <p14:tracePt t="109213" x="3524250" y="1193800"/>
          <p14:tracePt t="109229" x="3517900" y="1193800"/>
          <p14:tracePt t="109255" x="3511550" y="1193800"/>
          <p14:tracePt t="109303" x="3505200" y="1193800"/>
          <p14:tracePt t="109855" x="3517900" y="1193800"/>
          <p14:tracePt t="109863" x="3524250" y="1193800"/>
          <p14:tracePt t="109871" x="3536950" y="1193800"/>
          <p14:tracePt t="109879" x="3543300" y="1193800"/>
          <p14:tracePt t="109896" x="3549650" y="1193800"/>
          <p14:tracePt t="109912" x="3556000" y="1193800"/>
          <p14:tracePt t="109951" x="3568700" y="1187450"/>
          <p14:tracePt t="109959" x="3581400" y="1187450"/>
          <p14:tracePt t="109967" x="3587750" y="1187450"/>
          <p14:tracePt t="109979" x="3594100" y="1187450"/>
          <p14:tracePt t="109995" x="3606800" y="1187450"/>
          <p14:tracePt t="110012" x="3644900" y="1187450"/>
          <p14:tracePt t="110029" x="3657600" y="1187450"/>
          <p14:tracePt t="110045" x="3663950" y="1187450"/>
          <p14:tracePt t="110087" x="3676650" y="1187450"/>
          <p14:tracePt t="110095" x="3683000" y="1187450"/>
          <p14:tracePt t="110112" x="3695700" y="1187450"/>
          <p14:tracePt t="110128" x="3702050" y="1181100"/>
          <p14:tracePt t="110145" x="3708400" y="1181100"/>
          <p14:tracePt t="110162" x="3714750" y="1181100"/>
          <p14:tracePt t="110195" x="3721100" y="1174750"/>
          <p14:tracePt t="110232" x="3727450" y="1168400"/>
          <p14:tracePt t="110279" x="3733800" y="1162050"/>
          <p14:tracePt t="110728" x="3727450" y="1162050"/>
          <p14:tracePt t="110743" x="3721100" y="1162050"/>
          <p14:tracePt t="110759" x="3714750" y="1168400"/>
          <p14:tracePt t="110815" x="3708400" y="1168400"/>
          <p14:tracePt t="110872" x="3695700" y="1168400"/>
          <p14:tracePt t="111199" x="3689350" y="1168400"/>
          <p14:tracePt t="111208" x="3683000" y="1168400"/>
          <p14:tracePt t="111239" x="3676650" y="1168400"/>
          <p14:tracePt t="111248" x="3644900" y="1155700"/>
          <p14:tracePt t="111255" x="3638550" y="1149350"/>
          <p14:tracePt t="111264" x="3632200" y="1143000"/>
          <p14:tracePt t="111296" x="3619500" y="1143000"/>
          <p14:tracePt t="111303" x="3613150" y="1143000"/>
          <p14:tracePt t="111343" x="3600450" y="1143000"/>
          <p14:tracePt t="111351" x="3594100" y="1143000"/>
          <p14:tracePt t="111361" x="3581400" y="1143000"/>
          <p14:tracePt t="111378" x="3575050" y="1143000"/>
          <p14:tracePt t="111399" x="3568700" y="1143000"/>
          <p14:tracePt t="111447" x="3556000" y="1143000"/>
          <p14:tracePt t="111591" x="3549650" y="1143000"/>
          <p14:tracePt t="112952" x="3543300" y="1143000"/>
          <p14:tracePt t="112960" x="3536950" y="1143000"/>
          <p14:tracePt t="113072" x="3524250" y="1143000"/>
          <p14:tracePt t="113400" x="3543300" y="1143000"/>
          <p14:tracePt t="113416" x="3594100" y="1143000"/>
          <p14:tracePt t="113424" x="3600450" y="1143000"/>
          <p14:tracePt t="113432" x="3613150" y="1143000"/>
          <p14:tracePt t="113442" x="3625850" y="1155700"/>
          <p14:tracePt t="113459" x="3676650" y="1174750"/>
          <p14:tracePt t="113476" x="3689350" y="1174750"/>
          <p14:tracePt t="113492" x="3708400" y="1174750"/>
          <p14:tracePt t="113509" x="3721100" y="1174750"/>
          <p14:tracePt t="113526" x="3746500" y="1174750"/>
          <p14:tracePt t="113559" x="3759200" y="1174750"/>
          <p14:tracePt t="113575" x="3778250" y="1174750"/>
          <p14:tracePt t="113688" x="3784600" y="1174750"/>
          <p14:tracePt t="113696" x="3790950" y="1174750"/>
          <p14:tracePt t="113928" x="3790950" y="1168400"/>
          <p14:tracePt t="113936" x="3790950" y="1162050"/>
          <p14:tracePt t="114016" x="3790950" y="1149350"/>
          <p14:tracePt t="114096" x="3784600" y="1149350"/>
          <p14:tracePt t="114288" x="3759200" y="1136650"/>
          <p14:tracePt t="115008" x="3752850" y="1130300"/>
          <p14:tracePt t="115072" x="3746500" y="1130300"/>
          <p14:tracePt t="115120" x="3740150" y="1136650"/>
          <p14:tracePt t="115312" x="3733800" y="1136650"/>
          <p14:tracePt t="115320" x="3727450" y="1143000"/>
          <p14:tracePt t="115336" x="3727450" y="1149350"/>
          <p14:tracePt t="115352" x="3714750" y="1162050"/>
          <p14:tracePt t="115416" x="3695700" y="1162050"/>
          <p14:tracePt t="115424" x="3683000" y="1162050"/>
          <p14:tracePt t="115432" x="3670300" y="1162050"/>
          <p14:tracePt t="115448" x="3663950" y="1162050"/>
          <p14:tracePt t="115464" x="3651250" y="1162050"/>
          <p14:tracePt t="115496" x="3644900" y="1162050"/>
          <p14:tracePt t="115504" x="3632200" y="1162050"/>
          <p14:tracePt t="115512" x="3625850" y="1155700"/>
          <p14:tracePt t="115584" x="3613150" y="1155700"/>
          <p14:tracePt t="115616" x="3606800" y="1155700"/>
          <p14:tracePt t="115656" x="3600450" y="1155700"/>
          <p14:tracePt t="115704" x="3594100" y="1155700"/>
          <p14:tracePt t="115720" x="3575050" y="1149350"/>
          <p14:tracePt t="115856" x="3568700" y="1149350"/>
          <p14:tracePt t="115872" x="3562350" y="1143000"/>
          <p14:tracePt t="116112" x="3556000" y="1136650"/>
          <p14:tracePt t="116120" x="3549650" y="1130300"/>
          <p14:tracePt t="116128" x="3543300" y="1130300"/>
          <p14:tracePt t="116161" x="3536950" y="1130300"/>
          <p14:tracePt t="116216" x="3530600" y="1130300"/>
          <p14:tracePt t="116464" x="3524250" y="1123950"/>
          <p14:tracePt t="116536" x="3530600" y="1123950"/>
          <p14:tracePt t="116544" x="3536950" y="1123950"/>
          <p14:tracePt t="116552" x="3543300" y="1123950"/>
          <p14:tracePt t="116560" x="3549650" y="1123950"/>
          <p14:tracePt t="116640" x="3562350" y="1123950"/>
          <p14:tracePt t="116880" x="3536950" y="1123950"/>
          <p14:tracePt t="116888" x="3524250" y="1123950"/>
          <p14:tracePt t="116896" x="3511550" y="1123950"/>
          <p14:tracePt t="116912" x="3505200" y="1123950"/>
          <p14:tracePt t="116944" x="3498850" y="1123950"/>
          <p14:tracePt t="117208" x="3530600" y="1123950"/>
          <p14:tracePt t="117216" x="3549650" y="1123950"/>
          <p14:tracePt t="117224" x="3587750" y="1123950"/>
          <p14:tracePt t="117239" x="3663950" y="1123950"/>
          <p14:tracePt t="117256" x="3727450" y="1111250"/>
          <p14:tracePt t="117272" x="3765550" y="1104900"/>
          <p14:tracePt t="117289" x="3790950" y="1085850"/>
          <p14:tracePt t="117306" x="3797300" y="1085850"/>
          <p14:tracePt t="117384" x="3816350" y="1085850"/>
          <p14:tracePt t="117393" x="3822700" y="1085850"/>
          <p14:tracePt t="117664" x="3816350" y="1085850"/>
          <p14:tracePt t="117744" x="3797300" y="1085850"/>
          <p14:tracePt t="117800" x="3790950" y="1085850"/>
          <p14:tracePt t="117864" x="3778250" y="1079500"/>
          <p14:tracePt t="117920" x="3771900" y="1079500"/>
          <p14:tracePt t="117928" x="3765550" y="1079500"/>
          <p14:tracePt t="117976" x="3765550" y="1085850"/>
          <p14:tracePt t="118024" x="3765550" y="1092200"/>
          <p14:tracePt t="118056" x="3752850" y="1092200"/>
          <p14:tracePt t="118064" x="3746500" y="1092200"/>
          <p14:tracePt t="118073" x="3727450" y="1092200"/>
          <p14:tracePt t="118088" x="3702050" y="1092200"/>
          <p14:tracePt t="118105" x="3676650" y="1092200"/>
          <p14:tracePt t="118122" x="3657600" y="1092200"/>
          <p14:tracePt t="118138" x="3632200" y="1092200"/>
          <p14:tracePt t="118155" x="3613150" y="1092200"/>
          <p14:tracePt t="118188" x="3606800" y="1092200"/>
          <p14:tracePt t="118205" x="3587750" y="1098550"/>
          <p14:tracePt t="118241" x="3581400" y="1098550"/>
          <p14:tracePt t="118249" x="3575050" y="1098550"/>
          <p14:tracePt t="118257" x="3562350" y="1098550"/>
          <p14:tracePt t="118272" x="3556000" y="1098550"/>
          <p14:tracePt t="118288" x="3543300" y="1104900"/>
          <p14:tracePt t="118425" x="3536950" y="1111250"/>
          <p14:tracePt t="118441" x="3530600" y="1111250"/>
          <p14:tracePt t="118457" x="3524250" y="1123950"/>
          <p14:tracePt t="118464" x="3517900" y="1123950"/>
          <p14:tracePt t="118481" x="3511550" y="1123950"/>
          <p14:tracePt t="118513" x="3492500" y="1123950"/>
          <p14:tracePt t="118609" x="3536950" y="1123950"/>
          <p14:tracePt t="118616" x="3670300" y="1130300"/>
          <p14:tracePt t="118625" x="3746500" y="1130300"/>
          <p14:tracePt t="118638" x="3797300" y="1130300"/>
          <p14:tracePt t="118655" x="3835400" y="1130300"/>
          <p14:tracePt t="118671" x="3848100" y="1130300"/>
          <p14:tracePt t="118873" x="3810000" y="1130300"/>
          <p14:tracePt t="118880" x="3784600" y="1130300"/>
          <p14:tracePt t="118889" x="3759200" y="1123950"/>
          <p14:tracePt t="118904" x="3708400" y="1123950"/>
          <p14:tracePt t="118921" x="3683000" y="1117600"/>
          <p14:tracePt t="118938" x="3663950" y="1117600"/>
          <p14:tracePt t="118954" x="3651250" y="1117600"/>
          <p14:tracePt t="118971" x="3638550" y="1117600"/>
          <p14:tracePt t="118988" x="3632200" y="1117600"/>
          <p14:tracePt t="119004" x="3619500" y="1111250"/>
          <p14:tracePt t="119021" x="3606800" y="1111250"/>
          <p14:tracePt t="119038" x="3587750" y="1111250"/>
          <p14:tracePt t="119054" x="3581400" y="1111250"/>
          <p14:tracePt t="119129" x="3575050" y="1111250"/>
          <p14:tracePt t="119145" x="3568700" y="1111250"/>
          <p14:tracePt t="119153" x="3556000" y="1111250"/>
          <p14:tracePt t="119352" x="3575050" y="1111250"/>
          <p14:tracePt t="119361" x="3594100" y="1111250"/>
          <p14:tracePt t="119370" x="3632200" y="1111250"/>
          <p14:tracePt t="119387" x="3727450" y="1098550"/>
          <p14:tracePt t="119404" x="3797300" y="1079500"/>
          <p14:tracePt t="119421" x="3816350" y="1079500"/>
          <p14:tracePt t="119569" x="3816350" y="1073150"/>
          <p14:tracePt t="119576" x="3784600" y="1073150"/>
          <p14:tracePt t="119587" x="3752850" y="1073150"/>
          <p14:tracePt t="119604" x="3714750" y="1073150"/>
          <p14:tracePt t="119620" x="3676650" y="1073150"/>
          <p14:tracePt t="119637" x="3644900" y="1073150"/>
          <p14:tracePt t="119654" x="3625850" y="1073150"/>
          <p14:tracePt t="119670" x="3587750" y="1073150"/>
          <p14:tracePt t="119687" x="3568700" y="1073150"/>
          <p14:tracePt t="119704" x="3556000" y="1073150"/>
          <p14:tracePt t="119720" x="3543300" y="1073150"/>
          <p14:tracePt t="119737" x="3536950" y="1073150"/>
          <p14:tracePt t="119754" x="3530600" y="1073150"/>
          <p14:tracePt t="119896" x="3543300" y="1073150"/>
          <p14:tracePt t="119905" x="3556000" y="1085850"/>
          <p14:tracePt t="119912" x="3581400" y="1085850"/>
          <p14:tracePt t="119921" x="3606800" y="1092200"/>
          <p14:tracePt t="119937" x="3619500" y="1092200"/>
          <p14:tracePt t="119953" x="3625850" y="1092200"/>
          <p14:tracePt t="119970" x="3632200" y="1098550"/>
          <p14:tracePt t="119987" x="3644900" y="1098550"/>
          <p14:tracePt t="120009" x="3651250" y="1098550"/>
          <p14:tracePt t="120049" x="3657600" y="1098550"/>
          <p14:tracePt t="120209" x="3638550" y="1104900"/>
          <p14:tracePt t="120217" x="3632200" y="1111250"/>
          <p14:tracePt t="120224" x="3619500" y="1111250"/>
          <p14:tracePt t="120236" x="3613150" y="1111250"/>
          <p14:tracePt t="120253" x="3600450" y="1111250"/>
          <p14:tracePt t="120270" x="3581400" y="1111250"/>
          <p14:tracePt t="120304" x="3562350" y="1111250"/>
          <p14:tracePt t="120321" x="3556000" y="1111250"/>
          <p14:tracePt t="120336" x="3549650" y="1111250"/>
          <p14:tracePt t="120369" x="3543300" y="1111250"/>
          <p14:tracePt t="120377" x="3530600" y="1111250"/>
          <p14:tracePt t="120386" x="3524250" y="1111250"/>
          <p14:tracePt t="120433" x="3517900" y="1111250"/>
          <p14:tracePt t="120465" x="3511550" y="1111250"/>
          <p14:tracePt t="121193" x="3517900" y="1117600"/>
          <p14:tracePt t="121209" x="3524250" y="1117600"/>
          <p14:tracePt t="121224" x="3530600" y="1117600"/>
          <p14:tracePt t="121241" x="3543300" y="1117600"/>
          <p14:tracePt t="121249" x="3549650" y="1117600"/>
          <p14:tracePt t="121257" x="3556000" y="1117600"/>
          <p14:tracePt t="121269" x="3562350" y="1117600"/>
          <p14:tracePt t="121285" x="3594100" y="1117600"/>
          <p14:tracePt t="121302" x="3613150" y="1123950"/>
          <p14:tracePt t="121306" x="3619500" y="1123950"/>
          <p14:tracePt t="121345" x="3625850" y="1123950"/>
          <p14:tracePt t="121377" x="3632200" y="1123950"/>
          <p14:tracePt t="121385" x="3644900" y="1123950"/>
          <p14:tracePt t="121401" x="3651250" y="1123950"/>
          <p14:tracePt t="121417" x="3657600" y="1123950"/>
          <p14:tracePt t="121449" x="3663950" y="1123950"/>
          <p14:tracePt t="121465" x="3676650" y="1123950"/>
          <p14:tracePt t="121481" x="3683000" y="1130300"/>
          <p14:tracePt t="121521" x="3695700" y="1130300"/>
          <p14:tracePt t="121529" x="3702050" y="1130300"/>
          <p14:tracePt t="121609" x="3708400" y="1136650"/>
          <p14:tracePt t="123401" x="3721100" y="1143000"/>
          <p14:tracePt t="123449" x="3727450" y="1143000"/>
          <p14:tracePt t="123497" x="3733800" y="1143000"/>
          <p14:tracePt t="123850" x="3740150" y="1143000"/>
          <p14:tracePt t="123864" x="3740150" y="1136650"/>
          <p14:tracePt t="123872" x="3727450" y="1130300"/>
          <p14:tracePt t="123888" x="3708400" y="1104900"/>
          <p14:tracePt t="123904" x="3702050" y="1098550"/>
          <p14:tracePt t="123920" x="3695700" y="1079500"/>
          <p14:tracePt t="123933" x="3689350" y="1073150"/>
          <p14:tracePt t="123950" x="3670300" y="1060450"/>
          <p14:tracePt t="124097" x="3683000" y="1060450"/>
          <p14:tracePt t="124105" x="3689350" y="1060450"/>
          <p14:tracePt t="124113" x="3702050" y="1060450"/>
          <p14:tracePt t="124121" x="3708400" y="1060450"/>
          <p14:tracePt t="124133" x="3714750" y="1060450"/>
          <p14:tracePt t="124150" x="3721100" y="1060450"/>
          <p14:tracePt t="124166" x="3727450" y="1060450"/>
          <p14:tracePt t="124201" x="3727450" y="1073150"/>
          <p14:tracePt t="124241" x="3727450" y="1079500"/>
          <p14:tracePt t="124289" x="3727450" y="1085850"/>
          <p14:tracePt t="124321" x="3721100" y="1098550"/>
          <p14:tracePt t="124337" x="3714750" y="1104900"/>
          <p14:tracePt t="124377" x="3708400" y="1111250"/>
          <p14:tracePt t="124425" x="3702050" y="1117600"/>
          <p14:tracePt t="124474" x="3683000" y="1130300"/>
          <p14:tracePt t="124617" x="3676650" y="1136650"/>
          <p14:tracePt t="124874" x="3676650" y="1143000"/>
          <p14:tracePt t="124913" x="3683000" y="1143000"/>
          <p14:tracePt t="124921" x="3689350" y="1143000"/>
          <p14:tracePt t="124937" x="3708400" y="1143000"/>
          <p14:tracePt t="124949" x="3714750" y="1143000"/>
          <p14:tracePt t="124966" x="3727450" y="1143000"/>
          <p14:tracePt t="124982" x="3740150" y="1143000"/>
          <p14:tracePt t="125385" x="3746500" y="1143000"/>
          <p14:tracePt t="126504" x="3752850" y="1143000"/>
          <p14:tracePt t="126520" x="3765550" y="1136650"/>
          <p14:tracePt t="126576" x="3771900" y="1130300"/>
          <p14:tracePt t="126616" x="3778250" y="1123950"/>
          <p14:tracePt t="126680" x="3790950" y="1111250"/>
          <p14:tracePt t="127571" x="3790950" y="1104900"/>
          <p14:tracePt t="127586" x="3784600" y="1104900"/>
          <p14:tracePt t="127658" x="3778250" y="1104900"/>
          <p14:tracePt t="127698" x="3771900" y="1104900"/>
          <p14:tracePt t="127706" x="3765550" y="1104900"/>
          <p14:tracePt t="127738" x="3759200" y="1104900"/>
          <p14:tracePt t="127866" x="3752850" y="1104900"/>
          <p14:tracePt t="127898" x="3752850" y="1098550"/>
          <p14:tracePt t="127906" x="3759200" y="1098550"/>
          <p14:tracePt t="127922" x="3784600" y="1092200"/>
          <p14:tracePt t="127938" x="3797300" y="1073150"/>
          <p14:tracePt t="127978" x="3816350" y="1073150"/>
          <p14:tracePt t="127986" x="3829050" y="1066800"/>
          <p14:tracePt t="128002" x="3835400" y="1066800"/>
          <p14:tracePt t="128013" x="3848100" y="1066800"/>
          <p14:tracePt t="128030" x="3860800" y="1060450"/>
          <p14:tracePt t="128046" x="3879850" y="1047750"/>
          <p14:tracePt t="128063" x="3892550" y="1035050"/>
          <p14:tracePt t="128080" x="3898900" y="1028700"/>
          <p14:tracePt t="128097" x="3937000" y="1003300"/>
          <p14:tracePt t="128113" x="3949700" y="990600"/>
          <p14:tracePt t="128130" x="3962400" y="990600"/>
          <p14:tracePt t="128146" x="3981450" y="971550"/>
          <p14:tracePt t="128163" x="3987800" y="971550"/>
          <p14:tracePt t="128180" x="3994150" y="971550"/>
          <p14:tracePt t="128196" x="4000500" y="965200"/>
          <p14:tracePt t="128230" x="4006850" y="958850"/>
          <p14:tracePt t="128251" x="4019550" y="952500"/>
          <p14:tracePt t="128263" x="4025900" y="952500"/>
          <p14:tracePt t="128290" x="4044950" y="939800"/>
          <p14:tracePt t="128298" x="4057650" y="933450"/>
          <p14:tracePt t="128314" x="4076700" y="927100"/>
          <p14:tracePt t="128330" x="4083050" y="920750"/>
          <p14:tracePt t="128346" x="4108450" y="914400"/>
          <p14:tracePt t="128363" x="4127500" y="901700"/>
          <p14:tracePt t="128379" x="4140200" y="889000"/>
          <p14:tracePt t="128522" x="4121150" y="889000"/>
          <p14:tracePt t="128530" x="4095750" y="889000"/>
          <p14:tracePt t="128538" x="4064000" y="889000"/>
          <p14:tracePt t="128546" x="4038600" y="889000"/>
          <p14:tracePt t="128563" x="3968750" y="889000"/>
          <p14:tracePt t="128579" x="3930650" y="895350"/>
          <p14:tracePt t="128596" x="3886200" y="908050"/>
          <p14:tracePt t="128629" x="3879850" y="914400"/>
          <p14:tracePt t="128646" x="3873500" y="920750"/>
          <p14:tracePt t="128662" x="3860800" y="933450"/>
          <p14:tracePt t="128679" x="3848100" y="939800"/>
          <p14:tracePt t="128696" x="3822700" y="952500"/>
          <p14:tracePt t="128713" x="3810000" y="958850"/>
          <p14:tracePt t="128729" x="3803650" y="965200"/>
          <p14:tracePt t="128746" x="3797300" y="971550"/>
          <p14:tracePt t="128962" x="3816350" y="971550"/>
          <p14:tracePt t="128970" x="3822700" y="971550"/>
          <p14:tracePt t="128979" x="3829050" y="971550"/>
          <p14:tracePt t="128996" x="3848100" y="971550"/>
          <p14:tracePt t="129012" x="3854450" y="971550"/>
          <p14:tracePt t="129029" x="3860800" y="977900"/>
          <p14:tracePt t="129066" x="3867150" y="977900"/>
          <p14:tracePt t="129074" x="3886200" y="977900"/>
          <p14:tracePt t="129082" x="3892550" y="977900"/>
          <p14:tracePt t="129096" x="3898900" y="977900"/>
          <p14:tracePt t="129112" x="3937000" y="971550"/>
          <p14:tracePt t="129129" x="3975100" y="965200"/>
          <p14:tracePt t="129145" x="4000500" y="958850"/>
          <p14:tracePt t="129162" x="4025900" y="958850"/>
          <p14:tracePt t="129179" x="4044950" y="952500"/>
          <p14:tracePt t="129195" x="4076700" y="946150"/>
          <p14:tracePt t="129212" x="4102100" y="920750"/>
          <p14:tracePt t="129229" x="4108450" y="920750"/>
          <p14:tracePt t="129245" x="4159250" y="901700"/>
          <p14:tracePt t="129262" x="4191000" y="869950"/>
          <p14:tracePt t="129279" x="4292600" y="819150"/>
          <p14:tracePt t="129295" x="4356100" y="781050"/>
          <p14:tracePt t="129312" x="4425950" y="742950"/>
          <p14:tracePt t="129315" x="4476750" y="736600"/>
          <p14:tracePt t="129329" x="4540250" y="717550"/>
          <p14:tracePt t="129345" x="4572000" y="685800"/>
          <p14:tracePt t="129362" x="4597400" y="660400"/>
          <p14:tracePt t="129379" x="4603750" y="654050"/>
          <p14:tracePt t="129412" x="4616450" y="635000"/>
          <p14:tracePt t="129429" x="4648200" y="603250"/>
          <p14:tracePt t="129445" x="4660900" y="590550"/>
          <p14:tracePt t="129462" x="4679950" y="584200"/>
          <p14:tracePt t="129478" x="4718050" y="571500"/>
          <p14:tracePt t="129495" x="4781550" y="539750"/>
          <p14:tracePt t="129512" x="4857750" y="508000"/>
          <p14:tracePt t="129529" x="4883150" y="501650"/>
          <p14:tracePt t="129770" x="4889500" y="495300"/>
          <p14:tracePt t="129954" x="4889500" y="501650"/>
          <p14:tracePt t="129970" x="4889500" y="508000"/>
          <p14:tracePt t="129986" x="4889500" y="514350"/>
          <p14:tracePt t="130018" x="4889500" y="539750"/>
          <p14:tracePt t="130034" x="4883150" y="546100"/>
          <p14:tracePt t="130066" x="4870450" y="552450"/>
          <p14:tracePt t="130074" x="4851400" y="558800"/>
          <p14:tracePt t="130090" x="4838700" y="565150"/>
          <p14:tracePt t="130098" x="4832350" y="571500"/>
          <p14:tracePt t="130115" x="4826000" y="577850"/>
          <p14:tracePt t="130131" x="4819650" y="577850"/>
          <p14:tracePt t="130162" x="4813300" y="584200"/>
          <p14:tracePt t="130209" x="4806950" y="584200"/>
          <p14:tracePt t="130338" x="4800600" y="584200"/>
          <p14:tracePt t="130354" x="4800600" y="577850"/>
          <p14:tracePt t="130370" x="4800600" y="571500"/>
          <p14:tracePt t="130378" x="4800600" y="565150"/>
          <p14:tracePt t="130386" x="4800600" y="558800"/>
          <p14:tracePt t="130402" x="4806950" y="558800"/>
          <p14:tracePt t="130411" x="4813300" y="552450"/>
          <p14:tracePt t="130442" x="4819650" y="546100"/>
          <p14:tracePt t="130578" x="4819650" y="552450"/>
          <p14:tracePt t="130586" x="4819650" y="558800"/>
          <p14:tracePt t="130602" x="4806950" y="571500"/>
          <p14:tracePt t="130618" x="4800600" y="577850"/>
          <p14:tracePt t="130634" x="4794250" y="584200"/>
          <p14:tracePt t="130682" x="4787900" y="584200"/>
          <p14:tracePt t="130714" x="4781550" y="590550"/>
          <p14:tracePt t="130722" x="4768850" y="590550"/>
          <p14:tracePt t="130762" x="4762500" y="590550"/>
          <p14:tracePt t="130970" x="4730750" y="615950"/>
          <p14:tracePt t="131002" x="4724400" y="615950"/>
          <p14:tracePt t="131010" x="4711700" y="622300"/>
          <p14:tracePt t="131018" x="4699000" y="622300"/>
          <p14:tracePt t="131027" x="4692650" y="635000"/>
          <p14:tracePt t="131044" x="4660900" y="647700"/>
          <p14:tracePt t="131061" x="4648200" y="654050"/>
          <p14:tracePt t="131077" x="4673600" y="762000"/>
          <p14:tracePt t="131094" x="4603750" y="806450"/>
          <p14:tracePt t="131110" x="4540250" y="806450"/>
          <p14:tracePt t="131127" x="4502150" y="812800"/>
          <p14:tracePt t="131144" x="4413250" y="844550"/>
          <p14:tracePt t="131161" x="4362450" y="850900"/>
          <p14:tracePt t="131177" x="4305300" y="882650"/>
          <p14:tracePt t="131194" x="4273550" y="901700"/>
          <p14:tracePt t="131210" x="4210050" y="933450"/>
          <p14:tracePt t="131227" x="4203700" y="933450"/>
          <p14:tracePt t="131244" x="4159250" y="939800"/>
          <p14:tracePt t="131260" x="4127500" y="958850"/>
          <p14:tracePt t="131277" x="4114800" y="958850"/>
          <p14:tracePt t="131294" x="4095750" y="965200"/>
          <p14:tracePt t="131310" x="4076700" y="977900"/>
          <p14:tracePt t="131327" x="4051300" y="996950"/>
          <p14:tracePt t="131344" x="4032250" y="1009650"/>
          <p14:tracePt t="131360" x="4000500" y="1009650"/>
          <p14:tracePt t="131377" x="3956050" y="1035050"/>
          <p14:tracePt t="131393" x="3930650" y="1041400"/>
          <p14:tracePt t="131410" x="3924300" y="1041400"/>
          <p14:tracePt t="131427" x="3911600" y="1041400"/>
          <p14:tracePt t="131443" x="3905250" y="1047750"/>
          <p14:tracePt t="131477" x="3892550" y="1047750"/>
          <p14:tracePt t="131493" x="3879850" y="1047750"/>
          <p14:tracePt t="131510" x="3867150" y="1047750"/>
          <p14:tracePt t="131527" x="3860800" y="1047750"/>
          <p14:tracePt t="131543" x="3835400" y="1047750"/>
          <p14:tracePt t="131560" x="3829050" y="1047750"/>
          <p14:tracePt t="131577" x="3810000" y="1054100"/>
          <p14:tracePt t="131593" x="3797300" y="1054100"/>
          <p14:tracePt t="131610" x="3790950" y="1054100"/>
          <p14:tracePt t="131627" x="3771900" y="1054100"/>
          <p14:tracePt t="131643" x="3765550" y="1054100"/>
          <p14:tracePt t="131660" x="3759200" y="1054100"/>
          <p14:tracePt t="131677" x="3733800" y="1060450"/>
          <p14:tracePt t="131693" x="3727450" y="1066800"/>
          <p14:tracePt t="132338" x="3733800" y="1066800"/>
          <p14:tracePt t="132346" x="3740150" y="1066800"/>
          <p14:tracePt t="132394" x="3765550" y="1066800"/>
          <p14:tracePt t="132402" x="3771900" y="1066800"/>
          <p14:tracePt t="132418" x="3778250" y="1066800"/>
          <p14:tracePt t="132426" x="3790950" y="1066800"/>
          <p14:tracePt t="132443" x="3803650" y="1066800"/>
          <p14:tracePt t="132459" x="3841750" y="1066800"/>
          <p14:tracePt t="132476" x="3867150" y="1066800"/>
          <p14:tracePt t="132493" x="3911600" y="1060450"/>
          <p14:tracePt t="132509" x="3937000" y="1035050"/>
          <p14:tracePt t="132526" x="3981450" y="1028700"/>
          <p14:tracePt t="132543" x="4032250" y="996950"/>
          <p14:tracePt t="132559" x="4070350" y="977900"/>
          <p14:tracePt t="132576" x="4121150" y="946150"/>
          <p14:tracePt t="132593" x="4152900" y="927100"/>
          <p14:tracePt t="132609" x="4222750" y="869950"/>
          <p14:tracePt t="132626" x="4267200" y="825500"/>
          <p14:tracePt t="132642" x="4318000" y="781050"/>
          <p14:tracePt t="132659" x="4381500" y="736600"/>
          <p14:tracePt t="132676" x="4413250" y="730250"/>
          <p14:tracePt t="132692" x="4457700" y="704850"/>
          <p14:tracePt t="132709" x="4476750" y="692150"/>
          <p14:tracePt t="132726" x="4495800" y="654050"/>
          <p14:tracePt t="132742" x="4508500" y="622300"/>
          <p14:tracePt t="132759" x="4508500" y="590550"/>
          <p14:tracePt t="132776" x="4533900" y="577850"/>
          <p14:tracePt t="132792" x="4559300" y="571500"/>
          <p14:tracePt t="132810" x="4603750" y="552450"/>
          <p14:tracePt t="132826" x="4635500" y="539750"/>
          <p14:tracePt t="132842" x="4648200" y="539750"/>
          <p14:tracePt t="132859" x="4673600" y="533400"/>
          <p14:tracePt t="133026" x="4673600" y="546100"/>
          <p14:tracePt t="133034" x="4667250" y="552450"/>
          <p14:tracePt t="133042" x="4660900" y="558800"/>
          <p14:tracePt t="133059" x="4648200" y="565150"/>
          <p14:tracePt t="133075" x="4635500" y="571500"/>
          <p14:tracePt t="133092" x="4629150" y="584200"/>
          <p14:tracePt t="133109" x="4610100" y="590550"/>
          <p14:tracePt t="133125" x="4603750" y="596900"/>
          <p14:tracePt t="133142" x="4603750" y="603250"/>
          <p14:tracePt t="133175" x="4603750" y="609600"/>
          <p14:tracePt t="133202" x="4648200" y="660400"/>
          <p14:tracePt t="133219" x="4648200" y="673100"/>
          <p14:tracePt t="133226" x="4648200" y="685800"/>
          <p14:tracePt t="133242" x="4654550" y="698500"/>
          <p14:tracePt t="133259" x="4654550" y="717550"/>
          <p14:tracePt t="133275" x="4654550" y="736600"/>
          <p14:tracePt t="133292" x="4654550" y="768350"/>
          <p14:tracePt t="133309" x="4648200" y="774700"/>
          <p14:tracePt t="133325" x="4641850" y="781050"/>
          <p14:tracePt t="133342" x="4635500" y="793750"/>
          <p14:tracePt t="133359" x="4622800" y="806450"/>
          <p14:tracePt t="133375" x="4622800" y="819150"/>
          <p14:tracePt t="133392" x="4603750" y="838200"/>
          <p14:tracePt t="133408" x="4584700" y="850900"/>
          <p14:tracePt t="133426" x="4565650" y="863600"/>
          <p14:tracePt t="133442" x="4540250" y="876300"/>
          <p14:tracePt t="133458" x="4514850" y="882650"/>
          <p14:tracePt t="133475" x="4483100" y="908050"/>
          <p14:tracePt t="133492" x="4464050" y="914400"/>
          <p14:tracePt t="133508" x="4445000" y="914400"/>
          <p14:tracePt t="133525" x="4438650" y="920750"/>
          <p14:tracePt t="133542" x="4419600" y="927100"/>
          <p14:tracePt t="133558" x="4406900" y="933450"/>
          <p14:tracePt t="133575" x="4375150" y="946150"/>
          <p14:tracePt t="133592" x="4356100" y="946150"/>
          <p14:tracePt t="133608" x="4337050" y="952500"/>
          <p14:tracePt t="133625" x="4305300" y="952500"/>
          <p14:tracePt t="133642" x="4292600" y="952500"/>
          <p14:tracePt t="133658" x="4273550" y="952500"/>
          <p14:tracePt t="133675" x="4267200" y="958850"/>
          <p14:tracePt t="133692" x="4210050" y="958850"/>
          <p14:tracePt t="133708" x="4191000" y="958850"/>
          <p14:tracePt t="133725" x="4178300" y="977900"/>
          <p14:tracePt t="133742" x="4152900" y="990600"/>
          <p14:tracePt t="133775" x="4121150" y="990600"/>
          <p14:tracePt t="133791" x="4108450" y="996950"/>
          <p14:tracePt t="133808" x="4102100" y="996950"/>
          <p14:tracePt t="133812" x="4089400" y="996950"/>
          <p14:tracePt t="133825" x="4083050" y="996950"/>
          <p14:tracePt t="133842" x="4057650" y="1009650"/>
          <p14:tracePt t="133858" x="4038600" y="1009650"/>
          <p14:tracePt t="133875" x="4013200" y="1016000"/>
          <p14:tracePt t="133891" x="3981450" y="1016000"/>
          <p14:tracePt t="133908" x="3956050" y="1035050"/>
          <p14:tracePt t="133925" x="3924300" y="1047750"/>
          <p14:tracePt t="133941" x="3898900" y="1054100"/>
          <p14:tracePt t="133975" x="3879850" y="1066800"/>
          <p14:tracePt t="133991" x="3854450" y="1073150"/>
          <p14:tracePt t="134008" x="3841750" y="1092200"/>
          <p14:tracePt t="134025" x="3803650" y="1104900"/>
          <p14:tracePt t="134042" x="3784600" y="1130300"/>
          <p14:tracePt t="134058" x="3765550" y="1143000"/>
          <p14:tracePt t="134074" x="3721100" y="1149350"/>
          <p14:tracePt t="134091" x="3689350" y="1174750"/>
          <p14:tracePt t="134108" x="3683000" y="1174750"/>
          <p14:tracePt t="134125" x="3670300" y="1181100"/>
          <p14:tracePt t="134158" x="3657600" y="1187450"/>
          <p14:tracePt t="134175" x="3632200" y="1187450"/>
          <p14:tracePt t="134191" x="3625850" y="1187450"/>
          <p14:tracePt t="134208" x="3613150" y="1187450"/>
          <p14:tracePt t="134225" x="3587750" y="1200150"/>
          <p14:tracePt t="134259" x="3581400" y="1200150"/>
          <p14:tracePt t="134274" x="3568700" y="1200150"/>
          <p14:tracePt t="134379" x="3594100" y="1200150"/>
          <p14:tracePt t="134387" x="3644900" y="1187450"/>
          <p14:tracePt t="134395" x="3663950" y="1187450"/>
          <p14:tracePt t="134408" x="3702050" y="1187450"/>
          <p14:tracePt t="134424" x="3784600" y="1181100"/>
          <p14:tracePt t="134441" x="3860800" y="1155700"/>
          <p14:tracePt t="134458" x="3905250" y="1155700"/>
          <p14:tracePt t="134474" x="3956050" y="1117600"/>
          <p14:tracePt t="134491" x="4019550" y="1092200"/>
          <p14:tracePt t="134507" x="4095750" y="1073150"/>
          <p14:tracePt t="134524" x="4178300" y="1047750"/>
          <p14:tracePt t="134541" x="4330700" y="990600"/>
          <p14:tracePt t="134558" x="4419600" y="952500"/>
          <p14:tracePt t="134574" x="4457700" y="927100"/>
          <p14:tracePt t="134591" x="4476750" y="895350"/>
          <p14:tracePt t="134607" x="4476750" y="882650"/>
          <p14:tracePt t="134624" x="4476750" y="863600"/>
          <p14:tracePt t="134658" x="4457700" y="831850"/>
          <p14:tracePt t="134674" x="4445000" y="812800"/>
          <p14:tracePt t="134691" x="4425950" y="800100"/>
          <p14:tracePt t="134724" x="4406900" y="800100"/>
          <p14:tracePt t="134741" x="4394200" y="800100"/>
          <p14:tracePt t="134757" x="4362450" y="800100"/>
          <p14:tracePt t="134774" x="4337050" y="800100"/>
          <p14:tracePt t="134791" x="4318000" y="806450"/>
          <p14:tracePt t="134807" x="4292600" y="812800"/>
          <p14:tracePt t="134824" x="4286250" y="812800"/>
          <p14:tracePt t="134851" x="4279900" y="812800"/>
          <p14:tracePt t="134859" x="4267200" y="812800"/>
          <p14:tracePt t="134971" x="4260850" y="812800"/>
          <p14:tracePt t="135003" x="4260850" y="806450"/>
          <p14:tracePt t="135011" x="4267200" y="800100"/>
          <p14:tracePt t="135019" x="4279900" y="800100"/>
          <p14:tracePt t="135027" x="4298950" y="800100"/>
          <p14:tracePt t="135040" x="4311650" y="800100"/>
          <p14:tracePt t="135058" x="4356100" y="793750"/>
          <p14:tracePt t="135074" x="4394200" y="793750"/>
          <p14:tracePt t="135090" x="4432300" y="774700"/>
          <p14:tracePt t="135107" x="4476750" y="768350"/>
          <p14:tracePt t="135124" x="4521200" y="768350"/>
          <p14:tracePt t="135140" x="4565650" y="762000"/>
          <p14:tracePt t="135157" x="4597400" y="749300"/>
          <p14:tracePt t="135174" x="4629150" y="723900"/>
          <p14:tracePt t="135190" x="4648200" y="717550"/>
          <p14:tracePt t="135207" x="4686300" y="698500"/>
          <p14:tracePt t="135224" x="4692650" y="698500"/>
          <p14:tracePt t="135240" x="4724400" y="679450"/>
          <p14:tracePt t="135257" x="4730750" y="673100"/>
          <p14:tracePt t="135290" x="4743450" y="673100"/>
          <p14:tracePt t="135315" x="4749800" y="673100"/>
          <p14:tracePt t="135347" x="4762500" y="660400"/>
          <p14:tracePt t="135355" x="4762500" y="654050"/>
          <p14:tracePt t="135363" x="4768850" y="647700"/>
          <p14:tracePt t="136355" x="4762500" y="647700"/>
          <p14:tracePt t="136387" x="4756150" y="647700"/>
          <p14:tracePt t="136403" x="4743450" y="647700"/>
          <p14:tracePt t="136443" x="4730750" y="654050"/>
          <p14:tracePt t="136787" x="4724400" y="660400"/>
          <p14:tracePt t="136795" x="4724400" y="666750"/>
          <p14:tracePt t="136899" x="4730750" y="685800"/>
          <p14:tracePt t="137019" x="4730750" y="692150"/>
          <p14:tracePt t="138347" x="4737100" y="698500"/>
          <p14:tracePt t="138363" x="4737100" y="704850"/>
          <p14:tracePt t="138395" x="4737100" y="717550"/>
          <p14:tracePt t="138411" x="4737100" y="723900"/>
          <p14:tracePt t="138779" x="4737100" y="736600"/>
          <p14:tracePt t="138787" x="4737100" y="749300"/>
          <p14:tracePt t="138820" x="4737100" y="755650"/>
          <p14:tracePt t="138827" x="4737100" y="762000"/>
          <p14:tracePt t="139835" x="4737100" y="755650"/>
          <p14:tracePt t="139852" x="4737100" y="749300"/>
          <p14:tracePt t="139883" x="4756150" y="736600"/>
          <p14:tracePt t="139915" x="4756150" y="730250"/>
          <p14:tracePt t="139955" x="4756150" y="723900"/>
          <p14:tracePt t="140059" x="4762500" y="717550"/>
          <p14:tracePt t="140099" x="4768850" y="717550"/>
          <p14:tracePt t="140435" x="4781550" y="717550"/>
          <p14:tracePt t="140716" x="4775200" y="717550"/>
          <p14:tracePt t="140724" x="4768850" y="723900"/>
          <p14:tracePt t="140731" x="4762500" y="730250"/>
          <p14:tracePt t="140740" x="4756150" y="730250"/>
          <p14:tracePt t="140756" x="4737100" y="736600"/>
          <p14:tracePt t="140769" x="4730750" y="736600"/>
          <p14:tracePt t="140785" x="4711700" y="742950"/>
          <p14:tracePt t="140860" x="4699000" y="742950"/>
          <p14:tracePt t="140924" x="4692650" y="742950"/>
          <p14:tracePt t="140940" x="4692650" y="736600"/>
          <p14:tracePt t="140948" x="4692650" y="730250"/>
          <p14:tracePt t="140963" x="4692650" y="723900"/>
          <p14:tracePt t="140972" x="4692650" y="717550"/>
          <p14:tracePt t="140988" x="4692650" y="704850"/>
          <p14:tracePt t="141004" x="4692650" y="698500"/>
          <p14:tracePt t="141340" x="4692650" y="704850"/>
          <p14:tracePt t="141380" x="4692650" y="717550"/>
          <p14:tracePt t="141388" x="4692650" y="723900"/>
          <p14:tracePt t="141405" x="4692650" y="730250"/>
          <p14:tracePt t="141436" x="4692650" y="736600"/>
          <p14:tracePt t="141452" x="4692650" y="749300"/>
          <p14:tracePt t="141460" x="4692650" y="755650"/>
          <p14:tracePt t="141475" x="4692650" y="762000"/>
          <p14:tracePt t="141485" x="4692650" y="768350"/>
          <p14:tracePt t="141502" x="4692650" y="787400"/>
          <p14:tracePt t="141518" x="4686300" y="800100"/>
          <p14:tracePt t="141535" x="4679950" y="812800"/>
          <p14:tracePt t="141551" x="4679950" y="819150"/>
          <p14:tracePt t="141568" x="4673600" y="831850"/>
          <p14:tracePt t="141601" x="4654550" y="863600"/>
          <p14:tracePt t="141618" x="4641850" y="889000"/>
          <p14:tracePt t="141635" x="4635500" y="901700"/>
          <p14:tracePt t="141651" x="4629150" y="908050"/>
          <p14:tracePt t="141771" x="4622800" y="914400"/>
          <p14:tracePt t="141812" x="4616450" y="914400"/>
          <p14:tracePt t="141821" x="4610100" y="920750"/>
          <p14:tracePt t="141900" x="4591050" y="920750"/>
          <p14:tracePt t="141908" x="4584700" y="927100"/>
          <p14:tracePt t="141956" x="4578350" y="933450"/>
          <p14:tracePt t="141996" x="4572000" y="939800"/>
          <p14:tracePt t="142028" x="4565650" y="946150"/>
          <p14:tracePt t="142044" x="4559300" y="946150"/>
          <p14:tracePt t="142052" x="4552950" y="952500"/>
          <p14:tracePt t="142068" x="4546600" y="958850"/>
          <p14:tracePt t="142100" x="4546600" y="965200"/>
          <p14:tracePt t="142108" x="4540250" y="971550"/>
          <p14:tracePt t="142140" x="4533900" y="977900"/>
          <p14:tracePt t="142180" x="4527550" y="984250"/>
          <p14:tracePt t="142188" x="4521200" y="990600"/>
          <p14:tracePt t="142196" x="4514850" y="996950"/>
          <p14:tracePt t="142228" x="4508500" y="1003300"/>
          <p14:tracePt t="142236" x="4495800" y="1003300"/>
          <p14:tracePt t="142252" x="4489450" y="1009650"/>
          <p14:tracePt t="142260" x="4483100" y="1009650"/>
          <p14:tracePt t="142268" x="4476750" y="1016000"/>
          <p14:tracePt t="142284" x="4464050" y="1016000"/>
          <p14:tracePt t="142301" x="4438650" y="1035050"/>
          <p14:tracePt t="142317" x="4413250" y="1041400"/>
          <p14:tracePt t="142334" x="4400550" y="1041400"/>
          <p14:tracePt t="142351" x="4375150" y="1047750"/>
          <p14:tracePt t="142367" x="4356100" y="1060450"/>
          <p14:tracePt t="142384" x="4343400" y="1079500"/>
          <p14:tracePt t="142401" x="4330700" y="1085850"/>
          <p14:tracePt t="142417" x="4305300" y="1092200"/>
          <p14:tracePt t="142435" x="4292600" y="1092200"/>
          <p14:tracePt t="142451" x="4260850" y="1098550"/>
          <p14:tracePt t="142467" x="4241800" y="1111250"/>
          <p14:tracePt t="142484" x="4229100" y="1117600"/>
          <p14:tracePt t="142501" x="4197350" y="1130300"/>
          <p14:tracePt t="142517" x="4191000" y="1130300"/>
          <p14:tracePt t="142534" x="4165600" y="1149350"/>
          <p14:tracePt t="142551" x="4140200" y="1155700"/>
          <p14:tracePt t="142567" x="4121150" y="1155700"/>
          <p14:tracePt t="142584" x="4089400" y="1181100"/>
          <p14:tracePt t="142601" x="4076700" y="1187450"/>
          <p14:tracePt t="142617" x="4064000" y="1187450"/>
          <p14:tracePt t="142780" x="4083050" y="1187450"/>
          <p14:tracePt t="142788" x="4095750" y="1187450"/>
          <p14:tracePt t="142796" x="4102100" y="1187450"/>
          <p14:tracePt t="142806" x="4114800" y="1187450"/>
          <p14:tracePt t="142817" x="4121150" y="1187450"/>
          <p14:tracePt t="142834" x="4127500" y="1187450"/>
          <p14:tracePt t="142851" x="4159250" y="1187450"/>
          <p14:tracePt t="142867" x="4165600" y="1187450"/>
          <p14:tracePt t="142884" x="4171950" y="1187450"/>
          <p14:tracePt t="142900" x="4191000" y="1187450"/>
          <p14:tracePt t="142917" x="4197350" y="1187450"/>
          <p14:tracePt t="142950" x="4203700" y="1187450"/>
          <p14:tracePt t="142967" x="4222750" y="1193800"/>
          <p14:tracePt t="143004" x="4229100" y="1193800"/>
          <p14:tracePt t="143017" x="4235450" y="1193800"/>
          <p14:tracePt t="143034" x="4254500" y="1193800"/>
          <p14:tracePt t="143050" x="4286250" y="1193800"/>
          <p14:tracePt t="143067" x="4330700" y="1193800"/>
          <p14:tracePt t="143083" x="4368800" y="1193800"/>
          <p14:tracePt t="143100" x="4394200" y="1193800"/>
          <p14:tracePt t="143140" x="4400550" y="1193800"/>
          <p14:tracePt t="143150" x="4413250" y="1193800"/>
          <p14:tracePt t="143180" x="4419600" y="1200150"/>
          <p14:tracePt t="143213" x="4432300" y="1200150"/>
          <p14:tracePt t="143284" x="4438650" y="1200150"/>
          <p14:tracePt t="143292" x="4445000" y="1200150"/>
          <p14:tracePt t="143308" x="4451350" y="1200150"/>
          <p14:tracePt t="143323" x="4470400" y="1200150"/>
          <p14:tracePt t="143364" x="4476750" y="1200150"/>
          <p14:tracePt t="143444" x="4483100" y="1200150"/>
          <p14:tracePt t="143499" x="4489450" y="1206500"/>
          <p14:tracePt t="143516" x="4495800" y="1212850"/>
          <p14:tracePt t="143844" x="4489450" y="1212850"/>
          <p14:tracePt t="143853" x="4489450" y="1206500"/>
          <p14:tracePt t="143869" x="4489450" y="1193800"/>
          <p14:tracePt t="143876" x="4489450" y="1187450"/>
          <p14:tracePt t="143884" x="4489450" y="1174750"/>
          <p14:tracePt t="143899" x="4483100" y="1143000"/>
          <p14:tracePt t="143916" x="4476750" y="1136650"/>
          <p14:tracePt t="143949" x="4476750" y="1123950"/>
          <p14:tracePt t="144044" x="4476750" y="1117600"/>
          <p14:tracePt t="144076" x="4476750" y="1098550"/>
          <p14:tracePt t="144084" x="4502150" y="1098550"/>
          <p14:tracePt t="144092" x="4508500" y="1098550"/>
          <p14:tracePt t="144164" x="4521200" y="1111250"/>
          <p14:tracePt t="144180" x="4521200" y="1117600"/>
          <p14:tracePt t="144188" x="4521200" y="1123950"/>
          <p14:tracePt t="144236" x="4521200" y="1136650"/>
          <p14:tracePt t="144244" x="4521200" y="1143000"/>
          <p14:tracePt t="144260" x="4514850" y="1149350"/>
          <p14:tracePt t="144292" x="4508500" y="1155700"/>
          <p14:tracePt t="144324" x="4502150" y="1162050"/>
          <p14:tracePt t="144340" x="4483100" y="1168400"/>
          <p14:tracePt t="144460" x="4470400" y="1174750"/>
          <p14:tracePt t="144700" x="4464050" y="1181100"/>
          <p14:tracePt t="144708" x="4457700" y="1187450"/>
          <p14:tracePt t="144724" x="4445000" y="1206500"/>
          <p14:tracePt t="144732" x="4438650" y="1212850"/>
          <p14:tracePt t="144749" x="4432300" y="1219200"/>
          <p14:tracePt t="144876" x="4425950" y="1225550"/>
          <p14:tracePt t="144908" x="4413250" y="1231900"/>
          <p14:tracePt t="145060" x="4406900" y="1238250"/>
          <p14:tracePt t="145156" x="4400550" y="1244600"/>
          <p14:tracePt t="145188" x="4394200" y="1250950"/>
          <p14:tracePt t="145204" x="4387850" y="1257300"/>
          <p14:tracePt t="145236" x="4381500" y="1257300"/>
          <p14:tracePt t="145244" x="4368800" y="1257300"/>
          <p14:tracePt t="145252" x="4349750" y="1257300"/>
          <p14:tracePt t="145265" x="4343400" y="1257300"/>
          <p14:tracePt t="145282" x="4330700" y="1257300"/>
          <p14:tracePt t="145298" x="4305300" y="1257300"/>
          <p14:tracePt t="145315" x="4292600" y="1257300"/>
          <p14:tracePt t="145332" x="4273550" y="1257300"/>
          <p14:tracePt t="145348" x="4260850" y="1257300"/>
          <p14:tracePt t="145365" x="4241800" y="1257300"/>
          <p14:tracePt t="145382" x="4229100" y="1257300"/>
          <p14:tracePt t="145398" x="4222750" y="1250950"/>
          <p14:tracePt t="145580" x="4210050" y="1250950"/>
          <p14:tracePt t="145588" x="4203700" y="1250950"/>
          <p14:tracePt t="145598" x="4197350" y="1250950"/>
          <p14:tracePt t="145615" x="4191000" y="1244600"/>
          <p14:tracePt t="145631" x="4178300" y="1244600"/>
          <p14:tracePt t="145648" x="4171950" y="1238250"/>
          <p14:tracePt t="145665" x="4159250" y="1231900"/>
          <p14:tracePt t="145681" x="4146550" y="1219200"/>
          <p14:tracePt t="145698" x="4140200" y="1219200"/>
          <p14:tracePt t="145716" x="4121150" y="1212850"/>
          <p14:tracePt t="145731" x="4102100" y="1212850"/>
          <p14:tracePt t="145748" x="4095750" y="1206500"/>
          <p14:tracePt t="145764" x="4076700" y="1206500"/>
          <p14:tracePt t="145781" x="4070350" y="1193800"/>
          <p14:tracePt t="145815" x="4051300" y="1181100"/>
          <p14:tracePt t="145831" x="4044950" y="1181100"/>
          <p14:tracePt t="145848" x="4038600" y="1181100"/>
          <p14:tracePt t="145868" x="4032250" y="1181100"/>
          <p14:tracePt t="145881" x="4025900" y="1181100"/>
          <p14:tracePt t="145898" x="4000500" y="1181100"/>
          <p14:tracePt t="145932" x="3994150" y="1181100"/>
          <p14:tracePt t="145980" x="3987800" y="1181100"/>
          <p14:tracePt t="145988" x="3975100" y="1187450"/>
          <p14:tracePt t="146205" x="3968750" y="1187450"/>
          <p14:tracePt t="146212" x="3962400" y="1187450"/>
          <p14:tracePt t="146252" x="3956050" y="1187450"/>
          <p14:tracePt t="146364" x="3956050" y="1181100"/>
          <p14:tracePt t="146524" x="3956050" y="1187450"/>
          <p14:tracePt t="146533" x="3956050" y="1206500"/>
          <p14:tracePt t="146732" x="3956050" y="1212850"/>
          <p14:tracePt t="146740" x="3956050" y="1219200"/>
          <p14:tracePt t="146756" x="3956050" y="1238250"/>
          <p14:tracePt t="146772" x="3956050" y="1244600"/>
          <p14:tracePt t="146780" x="3956050" y="1257300"/>
          <p14:tracePt t="146797" x="3962400" y="1276350"/>
          <p14:tracePt t="146814" x="3962400" y="1289050"/>
          <p14:tracePt t="146830" x="3962400" y="1314450"/>
          <p14:tracePt t="146847" x="3975100" y="1339850"/>
          <p14:tracePt t="146864" x="3981450" y="1371600"/>
          <p14:tracePt t="146880" x="3981450" y="1409700"/>
          <p14:tracePt t="146897" x="3994150" y="1479550"/>
          <p14:tracePt t="146914" x="4013200" y="1517650"/>
          <p14:tracePt t="146931" x="4025900" y="1543050"/>
          <p14:tracePt t="146947" x="4057650" y="1606550"/>
          <p14:tracePt t="146963" x="4064000" y="1612900"/>
          <p14:tracePt t="146980" x="4076700" y="1638300"/>
          <p14:tracePt t="146997" x="4083050" y="1644650"/>
          <p14:tracePt t="147013" x="4089400" y="1657350"/>
          <p14:tracePt t="147030" x="4095750" y="1670050"/>
          <p14:tracePt t="147063" x="4108450" y="1689100"/>
          <p14:tracePt t="147080" x="4114800" y="1708150"/>
          <p14:tracePt t="147097" x="4121150" y="1727200"/>
          <p14:tracePt t="147113" x="4127500" y="1733550"/>
          <p14:tracePt t="147130" x="4133850" y="1746250"/>
          <p14:tracePt t="147163" x="4133850" y="1758950"/>
          <p14:tracePt t="147180" x="4133850" y="1765300"/>
          <p14:tracePt t="147197" x="4146550" y="1790700"/>
          <p14:tracePt t="147213" x="4146550" y="1803400"/>
          <p14:tracePt t="147230" x="4146550" y="1828800"/>
          <p14:tracePt t="147247" x="4152900" y="1854200"/>
          <p14:tracePt t="147263" x="4152900" y="1879600"/>
          <p14:tracePt t="147280" x="4152900" y="1898650"/>
          <p14:tracePt t="147297" x="4152900" y="1905000"/>
          <p14:tracePt t="147313" x="4152900" y="1917700"/>
          <p14:tracePt t="147330" x="4152900" y="1943100"/>
          <p14:tracePt t="147372" x="4152900" y="1949450"/>
          <p14:tracePt t="147388" x="4152900" y="1955800"/>
          <p14:tracePt t="147404" x="4152900" y="1968500"/>
          <p14:tracePt t="147412" x="4152900" y="1974850"/>
          <p14:tracePt t="147484" x="4146550" y="1981200"/>
          <p14:tracePt t="147524" x="4127500" y="1981200"/>
          <p14:tracePt t="147533" x="4121150" y="1981200"/>
          <p14:tracePt t="147565" x="4102100" y="1981200"/>
          <p14:tracePt t="147572" x="4076700" y="1962150"/>
          <p14:tracePt t="147581" x="4070350" y="1955800"/>
          <p14:tracePt t="147596" x="4064000" y="1936750"/>
          <p14:tracePt t="147613" x="4064000" y="1917700"/>
          <p14:tracePt t="147630" x="4057650" y="1911350"/>
          <p14:tracePt t="147646" x="4057650" y="1905000"/>
          <p14:tracePt t="147663" x="4057650" y="1898650"/>
          <p14:tracePt t="147700" x="4057650" y="1885950"/>
          <p14:tracePt t="147740" x="4057650" y="1879600"/>
          <p14:tracePt t="147750" x="4064000" y="1879600"/>
          <p14:tracePt t="147757" x="4070350" y="1879600"/>
          <p14:tracePt t="147772" x="4076700" y="1879600"/>
          <p14:tracePt t="147789" x="4102100" y="1879600"/>
          <p14:tracePt t="147796" x="4114800" y="1879600"/>
          <p14:tracePt t="147813" x="4127500" y="1892300"/>
          <p14:tracePt t="147829" x="4159250" y="1924050"/>
          <p14:tracePt t="147846" x="4165600" y="1930400"/>
          <p14:tracePt t="147863" x="4165600" y="1943100"/>
          <p14:tracePt t="147879" x="4184650" y="1955800"/>
          <p14:tracePt t="147917" x="4184650" y="1974850"/>
          <p14:tracePt t="147933" x="4184650" y="1981200"/>
          <p14:tracePt t="147973" x="4184650" y="1987550"/>
          <p14:tracePt t="147989" x="4178300" y="1987550"/>
          <p14:tracePt t="148005" x="4146550" y="1987550"/>
          <p14:tracePt t="148013" x="4140200" y="1987550"/>
          <p14:tracePt t="148021" x="4133850" y="1968500"/>
          <p14:tracePt t="148029" x="4102100" y="1936750"/>
          <p14:tracePt t="148046" x="4095750" y="1892300"/>
          <p14:tracePt t="148063" x="4089400" y="1860550"/>
          <p14:tracePt t="148079" x="4089400" y="1847850"/>
          <p14:tracePt t="148096" x="4089400" y="1835150"/>
          <p14:tracePt t="148113" x="4095750" y="1828800"/>
          <p14:tracePt t="148129" x="4108450" y="1828800"/>
          <p14:tracePt t="148146" x="4114800" y="1828800"/>
          <p14:tracePt t="148162" x="4133850" y="1828800"/>
          <p14:tracePt t="148180" x="4152900" y="1847850"/>
          <p14:tracePt t="148196" x="4178300" y="1885950"/>
          <p14:tracePt t="148212" x="4178300" y="1898650"/>
          <p14:tracePt t="148229" x="4184650" y="1924050"/>
          <p14:tracePt t="148246" x="4184650" y="1936750"/>
          <p14:tracePt t="148262" x="4171950" y="1962150"/>
          <p14:tracePt t="148279" x="4146550" y="1968500"/>
          <p14:tracePt t="148296" x="4127500" y="1968500"/>
          <p14:tracePt t="148312" x="4102100" y="1968500"/>
          <p14:tracePt t="148329" x="4095750" y="1968500"/>
          <p14:tracePt t="148346" x="4064000" y="1962150"/>
          <p14:tracePt t="148362" x="4032250" y="1936750"/>
          <p14:tracePt t="148379" x="4019550" y="1917700"/>
          <p14:tracePt t="148412" x="4019550" y="1885950"/>
          <p14:tracePt t="148429" x="4025900" y="1873250"/>
          <p14:tracePt t="148446" x="4064000" y="1873250"/>
          <p14:tracePt t="148462" x="4102100" y="1873250"/>
          <p14:tracePt t="148479" x="4140200" y="1873250"/>
          <p14:tracePt t="148495" x="4152900" y="1873250"/>
          <p14:tracePt t="148512" x="4165600" y="1873250"/>
          <p14:tracePt t="148529" x="4184650" y="1898650"/>
          <p14:tracePt t="148545" x="4222750" y="1930400"/>
          <p14:tracePt t="148562" x="4229100" y="1943100"/>
          <p14:tracePt t="148579" x="4229100" y="1968500"/>
          <p14:tracePt t="148596" x="4197350" y="2000250"/>
          <p14:tracePt t="148612" x="4171950" y="2012950"/>
          <p14:tracePt t="148629" x="4146550" y="2019300"/>
          <p14:tracePt t="148645" x="4133850" y="2019300"/>
          <p14:tracePt t="148662" x="4108450" y="2019300"/>
          <p14:tracePt t="148679" x="4102100" y="2019300"/>
          <p14:tracePt t="148695" x="4076700" y="2006600"/>
          <p14:tracePt t="148712" x="4051300" y="1987550"/>
          <p14:tracePt t="148729" x="4038600" y="1968500"/>
          <p14:tracePt t="148781" x="4038600" y="1962150"/>
          <p14:tracePt t="148789" x="4057650" y="1962150"/>
          <p14:tracePt t="148797" x="4083050" y="1962150"/>
          <p14:tracePt t="148812" x="4127500" y="1968500"/>
          <p14:tracePt t="148828" x="4146550" y="1987550"/>
          <p14:tracePt t="148845" x="4152900" y="1993900"/>
          <p14:tracePt t="148862" x="4165600" y="2006600"/>
          <p14:tracePt t="148895" x="4178300" y="2012950"/>
          <p14:tracePt t="148912" x="4184650" y="2019300"/>
          <p14:tracePt t="148949" x="4184650" y="2032000"/>
          <p14:tracePt t="148957" x="4184650" y="2038350"/>
          <p14:tracePt t="148973" x="4171950" y="2038350"/>
          <p14:tracePt t="148989" x="4159250" y="2038350"/>
          <p14:tracePt t="148997" x="4152900" y="2038350"/>
          <p14:tracePt t="149013" x="4146550" y="2044700"/>
          <p14:tracePt t="149053" x="4140200" y="2044700"/>
          <p14:tracePt t="149061" x="4133850" y="2044700"/>
          <p14:tracePt t="149069" x="4127500" y="2044700"/>
          <p14:tracePt t="149133" x="4121150" y="2044700"/>
          <p14:tracePt t="149181" x="4114800" y="2038350"/>
          <p14:tracePt t="149221" x="4108450" y="2032000"/>
          <p14:tracePt t="149285" x="4108450" y="2019300"/>
          <p14:tracePt t="149461" x="4102100" y="2012950"/>
          <p14:tracePt t="149893" x="4102100" y="2006600"/>
          <p14:tracePt t="149941" x="4102100" y="2000250"/>
          <p14:tracePt t="149949" x="4089400" y="1987550"/>
          <p14:tracePt t="149981" x="4083050" y="1968500"/>
          <p14:tracePt t="150013" x="4076700" y="1962150"/>
          <p14:tracePt t="150021" x="4064000" y="1949450"/>
          <p14:tracePt t="150029" x="4051300" y="1930400"/>
          <p14:tracePt t="150045" x="4044950" y="1924050"/>
          <p14:tracePt t="150061" x="4032250" y="1911350"/>
          <p14:tracePt t="150077" x="4013200" y="1898650"/>
          <p14:tracePt t="150094" x="4000500" y="1885950"/>
          <p14:tracePt t="150111" x="3987800" y="1873250"/>
          <p14:tracePt t="150127" x="3975100" y="1860550"/>
          <p14:tracePt t="150144" x="3962400" y="1835150"/>
          <p14:tracePt t="150161" x="3956050" y="1809750"/>
          <p14:tracePt t="150177" x="3937000" y="1790700"/>
          <p14:tracePt t="150194" x="3930650" y="1778000"/>
          <p14:tracePt t="150211" x="3930650" y="1758950"/>
          <p14:tracePt t="150228" x="3911600" y="1733550"/>
          <p14:tracePt t="150244" x="3905250" y="1720850"/>
          <p14:tracePt t="150261" x="3898900" y="1714500"/>
          <p14:tracePt t="150277" x="3892550" y="1689100"/>
          <p14:tracePt t="150294" x="3886200" y="1676400"/>
          <p14:tracePt t="150311" x="3873500" y="1651000"/>
          <p14:tracePt t="150327" x="3873500" y="1644650"/>
          <p14:tracePt t="150344" x="3867150" y="1625600"/>
          <p14:tracePt t="150361" x="3860800" y="1612900"/>
          <p14:tracePt t="150377" x="3860800" y="1600200"/>
          <p14:tracePt t="150394" x="3860800" y="1593850"/>
          <p14:tracePt t="150411" x="3848100" y="1581150"/>
          <p14:tracePt t="150427" x="3835400" y="1568450"/>
          <p14:tracePt t="150444" x="3835400" y="1562100"/>
          <p14:tracePt t="150460" x="3829050" y="1555750"/>
          <p14:tracePt t="150477" x="3822700" y="1549400"/>
          <p14:tracePt t="150510" x="3803650" y="1524000"/>
          <p14:tracePt t="150527" x="3790950" y="1511300"/>
          <p14:tracePt t="150544" x="3771900" y="1492250"/>
          <p14:tracePt t="150577" x="3771900" y="1485900"/>
          <p14:tracePt t="150614" x="3765550" y="1473200"/>
          <p14:tracePt t="150630" x="3759200" y="1466850"/>
          <p14:tracePt t="150661" x="3759200" y="1460500"/>
          <p14:tracePt t="150669" x="3752850" y="1454150"/>
          <p14:tracePt t="150685" x="3740150" y="1441450"/>
          <p14:tracePt t="150717" x="3733800" y="1435100"/>
          <p14:tracePt t="150725" x="3733800" y="1428750"/>
          <p14:tracePt t="150733" x="3727450" y="1422400"/>
          <p14:tracePt t="150765" x="3721100" y="1409700"/>
          <p14:tracePt t="150781" x="3714750" y="1403350"/>
          <p14:tracePt t="150797" x="3708400" y="1403350"/>
          <p14:tracePt t="150805" x="3702050" y="1397000"/>
          <p14:tracePt t="150821" x="3695700" y="1390650"/>
          <p14:tracePt t="150830" x="3689350" y="1384300"/>
          <p14:tracePt t="150845" x="3683000" y="1371600"/>
          <p14:tracePt t="150861" x="3676650" y="1365250"/>
          <p14:tracePt t="150877" x="3657600" y="1346200"/>
          <p14:tracePt t="150893" x="3644900" y="1339850"/>
          <p14:tracePt t="150910" x="3638550" y="1333500"/>
          <p14:tracePt t="150927" x="3619500" y="1314450"/>
          <p14:tracePt t="150943" x="3613150" y="1314450"/>
          <p14:tracePt t="150960" x="3606800" y="1308100"/>
          <p14:tracePt t="150977" x="3587750" y="1301750"/>
          <p14:tracePt t="150993" x="3568700" y="1289050"/>
          <p14:tracePt t="151010" x="3562350" y="1257300"/>
          <p14:tracePt t="151044" x="3536950" y="1231900"/>
          <p14:tracePt t="151060" x="3530600" y="1225550"/>
          <p14:tracePt t="151077" x="3517900" y="1212850"/>
          <p14:tracePt t="151093" x="3505200" y="1200150"/>
          <p14:tracePt t="151110" x="3498850" y="1193800"/>
          <p14:tracePt t="151127" x="3492500" y="1187450"/>
          <p14:tracePt t="151229" x="3492500" y="1181100"/>
          <p14:tracePt t="151277" x="3492500" y="1174750"/>
          <p14:tracePt t="151285" x="3498850" y="1174750"/>
          <p14:tracePt t="151293" x="3505200" y="1174750"/>
          <p14:tracePt t="151310" x="3524250" y="1174750"/>
          <p14:tracePt t="151326" x="3543300" y="1206500"/>
          <p14:tracePt t="151343" x="3562350" y="1231900"/>
          <p14:tracePt t="151360" x="3575050" y="1257300"/>
          <p14:tracePt t="151376" x="3581400" y="1270000"/>
          <p14:tracePt t="151393" x="3581400" y="1276350"/>
          <p14:tracePt t="151410" x="3587750" y="1289050"/>
          <p14:tracePt t="151426" x="3594100" y="1289050"/>
          <p14:tracePt t="151460" x="3606800" y="1295400"/>
          <p14:tracePt t="151493" x="3632200" y="1320800"/>
          <p14:tracePt t="151510" x="3644900" y="1333500"/>
          <p14:tracePt t="151526" x="3651250" y="1352550"/>
          <p14:tracePt t="151543" x="3651250" y="1371600"/>
          <p14:tracePt t="151560" x="3657600" y="1377950"/>
          <p14:tracePt t="151576" x="3663950" y="1384300"/>
          <p14:tracePt t="151661" x="3670300" y="1390650"/>
          <p14:tracePt t="151669" x="3676650" y="1390650"/>
          <p14:tracePt t="151677" x="3689350" y="1390650"/>
          <p14:tracePt t="151693" x="3733800" y="1416050"/>
          <p14:tracePt t="151709" x="3746500" y="1422400"/>
          <p14:tracePt t="151726" x="3771900" y="1435100"/>
          <p14:tracePt t="151743" x="3797300" y="1441450"/>
          <p14:tracePt t="151776" x="3803650" y="1447800"/>
          <p14:tracePt t="151973" x="3797300" y="1441450"/>
          <p14:tracePt t="151981" x="3790950" y="1416050"/>
          <p14:tracePt t="151992" x="3784600" y="1397000"/>
          <p14:tracePt t="152009" x="3765550" y="1365250"/>
          <p14:tracePt t="152026" x="3765550" y="1352550"/>
          <p14:tracePt t="152042" x="3765550" y="1346200"/>
          <p14:tracePt t="152149" x="3759200" y="1339850"/>
          <p14:tracePt t="152181" x="3752850" y="1339850"/>
          <p14:tracePt t="152189" x="3740150" y="1346200"/>
          <p14:tracePt t="152205" x="3740150" y="1352550"/>
          <p14:tracePt t="152221" x="3740150" y="1365250"/>
          <p14:tracePt t="152301" x="3733800" y="1371600"/>
          <p14:tracePt t="152309" x="3721100" y="1371600"/>
          <p14:tracePt t="152317" x="3702050" y="1365250"/>
          <p14:tracePt t="152325" x="3695700" y="1358900"/>
          <p14:tracePt t="152342" x="3689350" y="1339850"/>
          <p14:tracePt t="152359" x="3683000" y="1327150"/>
          <p14:tracePt t="152437" x="3676650" y="1327150"/>
          <p14:tracePt t="152446" x="3676650" y="1339850"/>
          <p14:tracePt t="152462" x="3689350" y="1365250"/>
          <p14:tracePt t="152501" x="3695700" y="1371600"/>
          <p14:tracePt t="152510" x="3702050" y="1377950"/>
          <p14:tracePt t="152525" x="3708400" y="1384300"/>
          <p14:tracePt t="152541" x="3714750" y="1390650"/>
          <p14:tracePt t="152557" x="3727450" y="1403350"/>
          <p14:tracePt t="152565" x="3733800" y="1409700"/>
          <p14:tracePt t="152575" x="3752850" y="1428750"/>
          <p14:tracePt t="152592" x="3765550" y="1447800"/>
          <p14:tracePt t="152609" x="3797300" y="1485900"/>
          <p14:tracePt t="152625" x="3816350" y="1517650"/>
          <p14:tracePt t="152642" x="3835400" y="1549400"/>
          <p14:tracePt t="152659" x="3841750" y="1568450"/>
          <p14:tracePt t="152675" x="3860800" y="1600200"/>
          <p14:tracePt t="152692" x="3879850" y="1638300"/>
          <p14:tracePt t="152709" x="3905250" y="1663700"/>
          <p14:tracePt t="152725" x="3911600" y="1676400"/>
          <p14:tracePt t="152742" x="3924300" y="1689100"/>
          <p14:tracePt t="152759" x="3949700" y="1714500"/>
          <p14:tracePt t="152775" x="3956050" y="1727200"/>
          <p14:tracePt t="152792" x="3981450" y="1771650"/>
          <p14:tracePt t="152808" x="3987800" y="1809750"/>
          <p14:tracePt t="152825" x="3994150" y="1841500"/>
          <p14:tracePt t="152842" x="3994150" y="1879600"/>
          <p14:tracePt t="152858" x="3994150" y="1898650"/>
          <p14:tracePt t="152875" x="4013200" y="1911350"/>
          <p14:tracePt t="153061" x="4019550" y="1917700"/>
          <p14:tracePt t="153078" x="4025900" y="1924050"/>
          <p14:tracePt t="153197" x="4038600" y="1924050"/>
          <p14:tracePt t="153357" x="4044950" y="1924050"/>
          <p14:tracePt t="153365" x="4044950" y="1911350"/>
          <p14:tracePt t="153375" x="4038600" y="1905000"/>
          <p14:tracePt t="153391" x="4038600" y="1885950"/>
          <p14:tracePt t="153408" x="4038600" y="1866900"/>
          <p14:tracePt t="153425" x="4032250" y="1841500"/>
          <p14:tracePt t="153478" x="4044950" y="1841500"/>
          <p14:tracePt t="153485" x="4083050" y="1854200"/>
          <p14:tracePt t="153494" x="4089400" y="1860550"/>
          <p14:tracePt t="153508" x="4102100" y="1879600"/>
          <p14:tracePt t="153550" x="4102100" y="1885950"/>
          <p14:tracePt t="153557" x="4102100" y="1892300"/>
          <p14:tracePt t="153565" x="4102100" y="1905000"/>
          <p14:tracePt t="153605" x="4102100" y="1911350"/>
          <p14:tracePt t="153613" x="4095750" y="1911350"/>
          <p14:tracePt t="153624" x="4089400" y="1911350"/>
          <p14:tracePt t="153641" x="4070350" y="1911350"/>
          <p14:tracePt t="153658" x="4057650" y="1911350"/>
          <p14:tracePt t="153674" x="4038600" y="1911350"/>
          <p14:tracePt t="153691" x="4025900" y="1911350"/>
          <p14:tracePt t="153709" x="3994150" y="1885950"/>
          <p14:tracePt t="153724" x="3987800" y="1873250"/>
          <p14:tracePt t="153797" x="3994150" y="1873250"/>
          <p14:tracePt t="153806" x="4013200" y="1879600"/>
          <p14:tracePt t="153813" x="4025900" y="1879600"/>
          <p14:tracePt t="153824" x="4032250" y="1885950"/>
          <p14:tracePt t="153841" x="4044950" y="1892300"/>
          <p14:tracePt t="153858" x="4044950" y="1911350"/>
          <p14:tracePt t="153874" x="4044950" y="1917700"/>
          <p14:tracePt t="153891" x="4044950" y="1943100"/>
          <p14:tracePt t="153908" x="4044950" y="1949450"/>
          <p14:tracePt t="153924" x="4044950" y="1955800"/>
          <p14:tracePt t="153957" x="4044950" y="1962150"/>
          <p14:tracePt t="153965" x="4038600" y="1962150"/>
          <p14:tracePt t="153981" x="4025900" y="1962150"/>
          <p14:tracePt t="153991" x="4019550" y="1955800"/>
          <p14:tracePt t="154007" x="4013200" y="1936750"/>
          <p14:tracePt t="154024" x="4013200" y="1911350"/>
          <p14:tracePt t="154057" x="4013200" y="1905000"/>
          <p14:tracePt t="154085" x="4013200" y="1898650"/>
          <p14:tracePt t="154125" x="4013200" y="1892300"/>
          <p14:tracePt t="154374" x="4019550" y="1892300"/>
          <p14:tracePt t="154381" x="4025900" y="1892300"/>
          <p14:tracePt t="154421" x="4025900" y="1898650"/>
          <p14:tracePt t="154486" x="4025900" y="1905000"/>
          <p14:tracePt t="154518" x="4032250" y="1911350"/>
          <p14:tracePt t="154710" x="4025900" y="1911350"/>
          <p14:tracePt t="154717" x="4006850" y="1898650"/>
          <p14:tracePt t="154726" x="3994150" y="1892300"/>
          <p14:tracePt t="154742" x="3981450" y="1879600"/>
          <p14:tracePt t="154757" x="3975100" y="1873250"/>
          <p14:tracePt t="154773" x="3930650" y="1892300"/>
          <p14:tracePt t="154790" x="3917950" y="1873250"/>
          <p14:tracePt t="154807" x="3911600" y="1873250"/>
          <p14:tracePt t="154823" x="3905250" y="1866900"/>
          <p14:tracePt t="154840" x="3892550" y="1854200"/>
          <p14:tracePt t="154857" x="3886200" y="1841500"/>
          <p14:tracePt t="154873" x="3867150" y="1828800"/>
          <p14:tracePt t="154890" x="3867150" y="1809750"/>
          <p14:tracePt t="154907" x="3860800" y="1797050"/>
          <p14:tracePt t="154923" x="3848100" y="1784350"/>
          <p14:tracePt t="154941" x="3835400" y="1739900"/>
          <p14:tracePt t="154957" x="3835400" y="1733550"/>
          <p14:tracePt t="154973" x="3829050" y="1714500"/>
          <p14:tracePt t="154990" x="3829050" y="1695450"/>
          <p14:tracePt t="155007" x="3822700" y="1682750"/>
          <p14:tracePt t="155023" x="3810000" y="1657350"/>
          <p14:tracePt t="155040" x="3810000" y="1638300"/>
          <p14:tracePt t="155056" x="3803650" y="1631950"/>
          <p14:tracePt t="155073" x="3803650" y="1619250"/>
          <p14:tracePt t="155090" x="3803650" y="1606550"/>
          <p14:tracePt t="155107" x="3797300" y="1587500"/>
          <p14:tracePt t="155123" x="3797300" y="1568450"/>
          <p14:tracePt t="155140" x="3797300" y="1555750"/>
          <p14:tracePt t="155157" x="3790950" y="1530350"/>
          <p14:tracePt t="155173" x="3778250" y="1517650"/>
          <p14:tracePt t="155190" x="3771900" y="1492250"/>
          <p14:tracePt t="155206" x="3771900" y="1466850"/>
          <p14:tracePt t="155223" x="3759200" y="1454150"/>
          <p14:tracePt t="155240" x="3759200" y="1447800"/>
          <p14:tracePt t="155256" x="3746500" y="1416050"/>
          <p14:tracePt t="155273" x="3727450" y="1384300"/>
          <p14:tracePt t="155290" x="3721100" y="1377950"/>
          <p14:tracePt t="155306" x="3714750" y="1352550"/>
          <p14:tracePt t="155310" x="3708400" y="1346200"/>
          <p14:tracePt t="155323" x="3702050" y="1339850"/>
          <p14:tracePt t="155340" x="3695700" y="1327150"/>
          <p14:tracePt t="155365" x="3689350" y="1320800"/>
          <p14:tracePt t="155534" x="3689350" y="1314450"/>
          <p14:tracePt t="155542" x="3695700" y="1314450"/>
          <p14:tracePt t="155549" x="3708400" y="1314450"/>
          <p14:tracePt t="155566" x="3714750" y="1320800"/>
          <p14:tracePt t="155574" x="3733800" y="1320800"/>
          <p14:tracePt t="155589" x="3740150" y="1327150"/>
          <p14:tracePt t="155606" x="3759200" y="1339850"/>
          <p14:tracePt t="155623" x="3778250" y="1358900"/>
          <p14:tracePt t="155639" x="3822700" y="1377950"/>
          <p14:tracePt t="155656" x="3835400" y="1390650"/>
          <p14:tracePt t="155673" x="3867150" y="1416050"/>
          <p14:tracePt t="155689" x="3873500" y="1428750"/>
          <p14:tracePt t="155706" x="3911600" y="1466850"/>
          <p14:tracePt t="155723" x="3943350" y="1479550"/>
          <p14:tracePt t="155739" x="3968750" y="1504950"/>
          <p14:tracePt t="155756" x="3994150" y="1549400"/>
          <p14:tracePt t="155773" x="3994150" y="1555750"/>
          <p14:tracePt t="155789" x="4013200" y="1593850"/>
          <p14:tracePt t="155806" x="4044950" y="1600200"/>
          <p14:tracePt t="155823" x="4057650" y="1651000"/>
          <p14:tracePt t="155839" x="4083050" y="1663700"/>
          <p14:tracePt t="155856" x="4095750" y="1676400"/>
          <p14:tracePt t="155873" x="4095750" y="1689100"/>
          <p14:tracePt t="155889" x="4102100" y="1701800"/>
          <p14:tracePt t="155906" x="4114800" y="1733550"/>
          <p14:tracePt t="155939" x="4114800" y="1739900"/>
          <p14:tracePt t="155956" x="4121150" y="1758950"/>
          <p14:tracePt t="155974" x="4121150" y="1765300"/>
          <p14:tracePt t="155989" x="4121150" y="1771650"/>
          <p14:tracePt t="156006" x="4121150" y="1790700"/>
          <p14:tracePt t="156030" x="4121150" y="1797050"/>
          <p14:tracePt t="156039" x="4121150" y="1803400"/>
          <p14:tracePt t="156056" x="4127500" y="1809750"/>
          <p14:tracePt t="156072" x="4127500" y="1822450"/>
          <p14:tracePt t="156089" x="4127500" y="1828800"/>
          <p14:tracePt t="156106" x="4133850" y="1841500"/>
          <p14:tracePt t="156139" x="4133850" y="1854200"/>
          <p14:tracePt t="156156" x="4133850" y="1866900"/>
          <p14:tracePt t="156172" x="4133850" y="1873250"/>
          <p14:tracePt t="156189" x="4133850" y="1885950"/>
          <p14:tracePt t="156294" x="4133850" y="1892300"/>
          <p14:tracePt t="156302" x="4127500" y="1892300"/>
          <p14:tracePt t="156310" x="4121150" y="1892300"/>
          <p14:tracePt t="156322" x="4114800" y="1892300"/>
          <p14:tracePt t="156339" x="4083050" y="1885950"/>
          <p14:tracePt t="156355" x="4070350" y="1873250"/>
          <p14:tracePt t="156372" x="4064000" y="1866900"/>
          <p14:tracePt t="156389" x="4044950" y="1847850"/>
          <p14:tracePt t="156405" x="4038600" y="1822450"/>
          <p14:tracePt t="156439" x="4019550" y="1816100"/>
          <p14:tracePt t="156455" x="4006850" y="1809750"/>
          <p14:tracePt t="156472" x="4000500" y="1797050"/>
          <p14:tracePt t="156505" x="3981450" y="1790700"/>
          <p14:tracePt t="156522" x="3975100" y="1784350"/>
          <p14:tracePt t="156542" x="3968750" y="1771650"/>
          <p14:tracePt t="156555" x="3962400" y="1765300"/>
          <p14:tracePt t="156572" x="3949700" y="1746250"/>
          <p14:tracePt t="156588" x="3937000" y="1727200"/>
          <p14:tracePt t="156637" x="3937000" y="1720850"/>
          <p14:tracePt t="156646" x="3930650" y="1714500"/>
          <p14:tracePt t="156662" x="3930650" y="1708150"/>
          <p14:tracePt t="156672" x="3930650" y="1701800"/>
          <p14:tracePt t="156688" x="3924300" y="1689100"/>
          <p14:tracePt t="156710" x="3924300" y="1682750"/>
          <p14:tracePt t="156722" x="3917950" y="1657350"/>
          <p14:tracePt t="156738" x="3911600" y="1651000"/>
          <p14:tracePt t="156755" x="3905250" y="1625600"/>
          <p14:tracePt t="156772" x="3905250" y="1619250"/>
          <p14:tracePt t="156789" x="3898900" y="1587500"/>
          <p14:tracePt t="156805" x="3898900" y="1574800"/>
          <p14:tracePt t="156822" x="3892550" y="1555750"/>
          <p14:tracePt t="156838" x="3892550" y="1543050"/>
          <p14:tracePt t="156862" x="3892550" y="1517650"/>
          <p14:tracePt t="156871" x="3873500" y="1498600"/>
          <p14:tracePt t="156902" x="3867150" y="1485900"/>
          <p14:tracePt t="156910" x="3860800" y="1473200"/>
          <p14:tracePt t="156942" x="3860800" y="1466850"/>
          <p14:tracePt t="156950" x="3860800" y="1447800"/>
          <p14:tracePt t="156958" x="3854450" y="1441450"/>
          <p14:tracePt t="156990" x="3854450" y="1435100"/>
          <p14:tracePt t="156998" x="3835400" y="1422400"/>
          <p14:tracePt t="157014" x="3835400" y="1416050"/>
          <p14:tracePt t="157021" x="3829050" y="1409700"/>
          <p14:tracePt t="157038" x="3829050" y="1403350"/>
          <p14:tracePt t="157055" x="3816350" y="1384300"/>
          <p14:tracePt t="157071" x="3816350" y="1377950"/>
          <p14:tracePt t="157089" x="3803650" y="1371600"/>
          <p14:tracePt t="157105" x="3784600" y="1352550"/>
          <p14:tracePt t="157121" x="3771900" y="1327150"/>
          <p14:tracePt t="157138" x="3765550" y="1320800"/>
          <p14:tracePt t="157155" x="3759200" y="1314450"/>
          <p14:tracePt t="157171" x="3752850" y="1308100"/>
          <p14:tracePt t="157188" x="3746500" y="1301750"/>
          <p14:tracePt t="157246" x="3746500" y="1295400"/>
          <p14:tracePt t="157254" x="3740150" y="1289050"/>
          <p14:tracePt t="157270" x="3733800" y="1282700"/>
          <p14:tracePt t="157310" x="3721100" y="1270000"/>
          <p14:tracePt t="157366" x="3714750" y="1263650"/>
          <p14:tracePt t="157398" x="3702050" y="1257300"/>
          <p14:tracePt t="157438" x="3695700" y="1250950"/>
          <p14:tracePt t="157486" x="3683000" y="1238250"/>
          <p14:tracePt t="157526" x="3676650" y="1231900"/>
          <p14:tracePt t="157670" x="3670300" y="1212850"/>
          <p14:tracePt t="157702" x="3651250" y="1200150"/>
          <p14:tracePt t="157750" x="3644900" y="1193800"/>
          <p14:tracePt t="157822" x="3638550" y="1187450"/>
          <p14:tracePt t="157886" x="3638550" y="1174750"/>
          <p14:tracePt t="157918" x="3638550" y="1168400"/>
          <p14:tracePt t="157926" x="3632200" y="1162050"/>
          <p14:tracePt t="157974" x="3625850" y="1149350"/>
          <p14:tracePt t="158230" x="3625850" y="1136650"/>
          <p14:tracePt t="158286" x="3625850" y="1130300"/>
          <p14:tracePt t="158470" x="3625850" y="1123950"/>
          <p14:tracePt t="158614" x="3619500" y="1117600"/>
          <p14:tracePt t="158646" x="3619500" y="1104900"/>
          <p14:tracePt t="158718" x="3619500" y="1098550"/>
          <p14:tracePt t="158734" x="3613150" y="1092200"/>
          <p14:tracePt t="158766" x="3613150" y="1085850"/>
          <p14:tracePt t="159302" x="3625850" y="1085850"/>
          <p14:tracePt t="159310" x="3632200" y="1104900"/>
          <p14:tracePt t="159319" x="3638550" y="1111250"/>
          <p14:tracePt t="159336" x="3638550" y="1123950"/>
          <p14:tracePt t="159358" x="3651250" y="1136650"/>
          <p14:tracePt t="159370" x="3657600" y="1143000"/>
          <p14:tracePt t="159386" x="3676650" y="1162050"/>
          <p14:tracePt t="159403" x="3695700" y="1193800"/>
          <p14:tracePt t="159419" x="3708400" y="1225550"/>
          <p14:tracePt t="159436" x="3721100" y="1250950"/>
          <p14:tracePt t="159453" x="3752850" y="1301750"/>
          <p14:tracePt t="159469" x="3778250" y="1339850"/>
          <p14:tracePt t="159486" x="3790950" y="1371600"/>
          <p14:tracePt t="159503" x="3810000" y="1454150"/>
          <p14:tracePt t="159519" x="3822700" y="1479550"/>
          <p14:tracePt t="159536" x="3829050" y="1504950"/>
          <p14:tracePt t="159553" x="3854450" y="1562100"/>
          <p14:tracePt t="159569" x="3879850" y="1593850"/>
          <p14:tracePt t="159586" x="3905250" y="1644650"/>
          <p14:tracePt t="159603" x="3937000" y="1676400"/>
          <p14:tracePt t="159619" x="3962400" y="1714500"/>
          <p14:tracePt t="159636" x="3987800" y="1746250"/>
          <p14:tracePt t="159654" x="4000500" y="1778000"/>
          <p14:tracePt t="159669" x="4013200" y="1797050"/>
          <p14:tracePt t="159686" x="4019550" y="1803400"/>
          <p14:tracePt t="159702" x="4038600" y="1841500"/>
          <p14:tracePt t="159719" x="4044950" y="1860550"/>
          <p14:tracePt t="159736" x="4057650" y="1879600"/>
          <p14:tracePt t="159753" x="4064000" y="1911350"/>
          <p14:tracePt t="159769" x="4076700" y="1924050"/>
          <p14:tracePt t="159786" x="4083050" y="1930400"/>
          <p14:tracePt t="159802" x="4102100" y="1936750"/>
          <p14:tracePt t="160005" x="4108450" y="1936750"/>
          <p14:tracePt t="160038" x="4108450" y="1930400"/>
          <p14:tracePt t="160070" x="4108450" y="1924050"/>
          <p14:tracePt t="160102" x="4108450" y="1917700"/>
          <p14:tracePt t="161039" x="4102100" y="1917700"/>
          <p14:tracePt t="161046" x="4083050" y="1917700"/>
          <p14:tracePt t="161063" x="4064000" y="1917700"/>
          <p14:tracePt t="161071" x="4051300" y="1917700"/>
          <p14:tracePt t="161085" x="4038600" y="1917700"/>
          <p14:tracePt t="161101" x="4013200" y="1917700"/>
          <p14:tracePt t="161118" x="3981450" y="1917700"/>
          <p14:tracePt t="161135" x="3949700" y="1917700"/>
          <p14:tracePt t="161151" x="3930650" y="1917700"/>
          <p14:tracePt t="161168" x="3911600" y="1917700"/>
          <p14:tracePt t="161185" x="3879850" y="1917700"/>
          <p14:tracePt t="161201" x="3860800" y="1911350"/>
          <p14:tracePt t="161218" x="3829050" y="1905000"/>
          <p14:tracePt t="161235" x="3797300" y="1885950"/>
          <p14:tracePt t="161251" x="3790950" y="1879600"/>
          <p14:tracePt t="161285" x="3784600" y="1879600"/>
          <p14:tracePt t="161302" x="3771900" y="1873250"/>
          <p14:tracePt t="161334" x="3765550" y="1866900"/>
          <p14:tracePt t="161351" x="3759200" y="1860550"/>
          <p14:tracePt t="161368" x="3752850" y="1847850"/>
          <p14:tracePt t="161384" x="3752850" y="1841500"/>
          <p14:tracePt t="161401" x="3746500" y="1822450"/>
          <p14:tracePt t="161418" x="3727450" y="1809750"/>
          <p14:tracePt t="161438" x="3727450" y="1803400"/>
          <p14:tracePt t="161451" x="3721100" y="1778000"/>
          <p14:tracePt t="161468" x="3721100" y="1771650"/>
          <p14:tracePt t="161484" x="3714750" y="1752600"/>
          <p14:tracePt t="161502" x="3708400" y="1739900"/>
          <p14:tracePt t="161518" x="3695700" y="1720850"/>
          <p14:tracePt t="161551" x="3695700" y="1714500"/>
          <p14:tracePt t="161568" x="3695700" y="1695450"/>
          <p14:tracePt t="161584" x="3683000" y="1663700"/>
          <p14:tracePt t="161614" x="3683000" y="1657350"/>
          <p14:tracePt t="161623" x="3683000" y="1619250"/>
          <p14:tracePt t="161638" x="3683000" y="1600200"/>
          <p14:tracePt t="161651" x="3683000" y="1593850"/>
          <p14:tracePt t="161668" x="3683000" y="1581150"/>
          <p14:tracePt t="161684" x="3683000" y="1568450"/>
          <p14:tracePt t="161701" x="3683000" y="1562100"/>
          <p14:tracePt t="161719" x="3683000" y="1555750"/>
          <p14:tracePt t="161774" x="3683000" y="1549400"/>
          <p14:tracePt t="161782" x="3683000" y="1536700"/>
          <p14:tracePt t="161823" x="3683000" y="1530350"/>
          <p14:tracePt t="161839" x="3683000" y="1524000"/>
          <p14:tracePt t="161870" x="3683000" y="1517650"/>
          <p14:tracePt t="161918" x="3683000" y="1511300"/>
          <p14:tracePt t="161959" x="3689350" y="1511300"/>
          <p14:tracePt t="161974" x="3695700" y="1511300"/>
          <p14:tracePt t="161990" x="3714750" y="1511300"/>
          <p14:tracePt t="162111" x="3721100" y="1504950"/>
          <p14:tracePt t="162118" x="3721100" y="1498600"/>
          <p14:tracePt t="162127" x="3721100" y="1492250"/>
          <p14:tracePt t="162135" x="3721100" y="1485900"/>
          <p14:tracePt t="162151" x="3721100" y="1466850"/>
          <p14:tracePt t="162271" x="3733800" y="1466850"/>
          <p14:tracePt t="162278" x="3759200" y="1479550"/>
          <p14:tracePt t="162287" x="3771900" y="1479550"/>
          <p14:tracePt t="162300" x="3790950" y="1479550"/>
          <p14:tracePt t="162317" x="3797300" y="1485900"/>
          <p14:tracePt t="162406" x="3803650" y="1492250"/>
          <p14:tracePt t="162415" x="3803650" y="1498600"/>
          <p14:tracePt t="162431" x="3803650" y="1504950"/>
          <p14:tracePt t="162439" x="3810000" y="1511300"/>
          <p14:tracePt t="162450" x="3810000" y="1517650"/>
          <p14:tracePt t="162467" x="3816350" y="1524000"/>
          <p14:tracePt t="162484" x="3816350" y="1530350"/>
          <p14:tracePt t="162500" x="3829050" y="1543050"/>
          <p14:tracePt t="162517" x="3829050" y="1549400"/>
          <p14:tracePt t="162534" x="3841750" y="1568450"/>
          <p14:tracePt t="162550" x="3848100" y="1581150"/>
          <p14:tracePt t="162567" x="3867150" y="1593850"/>
          <p14:tracePt t="162583" x="3873500" y="1606550"/>
          <p14:tracePt t="162600" x="3898900" y="1619250"/>
          <p14:tracePt t="162617" x="3905250" y="1631950"/>
          <p14:tracePt t="162633" x="3911600" y="1638300"/>
          <p14:tracePt t="162667" x="3917950" y="1676400"/>
          <p14:tracePt t="162683" x="3930650" y="1689100"/>
          <p14:tracePt t="162700" x="3937000" y="1714500"/>
          <p14:tracePt t="162717" x="3943350" y="1727200"/>
          <p14:tracePt t="162734" x="3949700" y="1739900"/>
          <p14:tracePt t="162791" x="3956050" y="1746250"/>
          <p14:tracePt t="162799" x="3962400" y="1752600"/>
          <p14:tracePt t="162807" x="3968750" y="1765300"/>
          <p14:tracePt t="162839" x="3975100" y="1771650"/>
          <p14:tracePt t="162871" x="3987800" y="1784350"/>
          <p14:tracePt t="162911" x="3987800" y="1790700"/>
          <p14:tracePt t="162959" x="3994150" y="1809750"/>
          <p14:tracePt t="162975" x="4000500" y="1816100"/>
          <p14:tracePt t="163015" x="4006850" y="1822450"/>
          <p14:tracePt t="163263" x="3987800" y="1803400"/>
          <p14:tracePt t="163271" x="3981450" y="1797050"/>
          <p14:tracePt t="163287" x="3968750" y="1784350"/>
          <p14:tracePt t="163303" x="3962400" y="1778000"/>
          <p14:tracePt t="163311" x="3956050" y="1771650"/>
          <p14:tracePt t="163320" x="3949700" y="1765300"/>
          <p14:tracePt t="163333" x="3943350" y="1758950"/>
          <p14:tracePt t="163350" x="3917950" y="1733550"/>
          <p14:tracePt t="163366" x="3892550" y="1708150"/>
          <p14:tracePt t="163383" x="3879850" y="1695450"/>
          <p14:tracePt t="163399" x="3867150" y="1657350"/>
          <p14:tracePt t="163416" x="3848100" y="1638300"/>
          <p14:tracePt t="163433" x="3848100" y="1631950"/>
          <p14:tracePt t="163449" x="3841750" y="1625600"/>
          <p14:tracePt t="163466" x="3841750" y="1619250"/>
          <p14:tracePt t="163511" x="3841750" y="1606550"/>
          <p14:tracePt t="163542" x="3854450" y="1593850"/>
          <p14:tracePt t="163551" x="3924300" y="1593850"/>
          <p14:tracePt t="163560" x="3956050" y="1593850"/>
          <p14:tracePt t="163567" x="3975100" y="1593850"/>
          <p14:tracePt t="163582" x="4044950" y="1619250"/>
          <p14:tracePt t="163599" x="4089400" y="1682750"/>
          <p14:tracePt t="163616" x="4146550" y="1695450"/>
          <p14:tracePt t="163632" x="4152900" y="1714500"/>
          <p14:tracePt t="163649" x="4171950" y="1733550"/>
          <p14:tracePt t="163666" x="4184650" y="1746250"/>
          <p14:tracePt t="163699" x="4203700" y="1765300"/>
          <p14:tracePt t="163716" x="4210050" y="1771650"/>
          <p14:tracePt t="163732" x="4216400" y="1797050"/>
          <p14:tracePt t="163749" x="4222750" y="1822450"/>
          <p14:tracePt t="163766" x="4229100" y="1835150"/>
          <p14:tracePt t="163782" x="4229100" y="1854200"/>
          <p14:tracePt t="163799" x="4229100" y="1866900"/>
          <p14:tracePt t="163816" x="4241800" y="1879600"/>
          <p14:tracePt t="163832" x="4248150" y="1892300"/>
          <p14:tracePt t="163849" x="4254500" y="1898650"/>
          <p14:tracePt t="163866" x="4254500" y="1924050"/>
          <p14:tracePt t="163882" x="4260850" y="1930400"/>
          <p14:tracePt t="163916" x="4260850" y="1936750"/>
          <p14:tracePt t="163966" x="4260850" y="1955800"/>
          <p14:tracePt t="164015" x="4260850" y="1962150"/>
          <p14:tracePt t="164031" x="4254500" y="1962150"/>
          <p14:tracePt t="164071" x="4248150" y="1962150"/>
          <p14:tracePt t="164103" x="4241800" y="1962150"/>
          <p14:tracePt t="164119" x="4235450" y="1955800"/>
          <p14:tracePt t="164151" x="4216400" y="1949450"/>
          <p14:tracePt t="164191" x="4197350" y="1930400"/>
          <p14:tracePt t="164311" x="4197350" y="1924050"/>
          <p14:tracePt t="164343" x="4197350" y="1917700"/>
          <p14:tracePt t="164607" x="4210050" y="1943100"/>
          <p14:tracePt t="164615" x="4216400" y="1955800"/>
          <p14:tracePt t="164623" x="4222750" y="1962150"/>
          <p14:tracePt t="164632" x="4222750" y="1968500"/>
          <p14:tracePt t="164648" x="4229100" y="1974850"/>
          <p14:tracePt t="164665" x="4248150" y="2000250"/>
          <p14:tracePt t="164682" x="4254500" y="2006600"/>
          <p14:tracePt t="164715" x="4260850" y="2012950"/>
          <p14:tracePt t="164752" x="4267200" y="2019300"/>
          <p14:tracePt t="165231" x="4254500" y="2019300"/>
          <p14:tracePt t="165263" x="4248150" y="2019300"/>
          <p14:tracePt t="165343" x="4241800" y="2019300"/>
          <p14:tracePt t="165391" x="4235450" y="2019300"/>
          <p14:tracePt t="165407" x="4222750" y="2019300"/>
          <p14:tracePt t="165455" x="4216400" y="2019300"/>
          <p14:tracePt t="165463" x="4210050" y="2019300"/>
          <p14:tracePt t="165495" x="4203700" y="2012950"/>
          <p14:tracePt t="165503" x="4197350" y="2006600"/>
          <p14:tracePt t="165514" x="4191000" y="1993900"/>
          <p14:tracePt t="165531" x="4171950" y="1968500"/>
          <p14:tracePt t="165548" x="4171950" y="1962150"/>
          <p14:tracePt t="165564" x="4165600" y="1949450"/>
          <p14:tracePt t="165581" x="4165600" y="1943100"/>
          <p14:tracePt t="165598" x="4159250" y="1930400"/>
          <p14:tracePt t="165831" x="4159250" y="1924050"/>
          <p14:tracePt t="165839" x="4146550" y="1898650"/>
          <p14:tracePt t="165856" x="4140200" y="1892300"/>
          <p14:tracePt t="165895" x="4133850" y="1892300"/>
          <p14:tracePt t="165911" x="4121150" y="1885950"/>
          <p14:tracePt t="165967" x="4114800" y="1885950"/>
          <p14:tracePt t="166015" x="4108450" y="1885950"/>
          <p14:tracePt t="166295" x="4095750" y="1873250"/>
          <p14:tracePt t="166327" x="4095750" y="1866900"/>
          <p14:tracePt t="166343" x="4095750" y="1860550"/>
          <p14:tracePt t="166359" x="4095750" y="1854200"/>
          <p14:tracePt t="166551" x="4095750" y="1841500"/>
          <p14:tracePt t="166767" x="4095750" y="1835150"/>
          <p14:tracePt t="166815" x="4102100" y="1835150"/>
          <p14:tracePt t="166823" x="4108450" y="1841500"/>
          <p14:tracePt t="166895" x="4108450" y="1854200"/>
          <p14:tracePt t="166911" x="4108450" y="1860550"/>
          <p14:tracePt t="167143" x="4108450" y="1873250"/>
          <p14:tracePt t="167151" x="4121150" y="1879600"/>
          <p14:tracePt t="167367" x="4121150" y="1873250"/>
          <p14:tracePt t="167375" x="4121150" y="1866900"/>
          <p14:tracePt t="167383" x="4121150" y="1860550"/>
          <p14:tracePt t="167439" x="4127500" y="1854200"/>
          <p14:tracePt t="167447" x="4133850" y="1854200"/>
          <p14:tracePt t="167455" x="4140200" y="1854200"/>
          <p14:tracePt t="167464" x="4152900" y="1854200"/>
          <p14:tracePt t="167479" x="4165600" y="1854200"/>
          <p14:tracePt t="167503" x="4171950" y="1854200"/>
          <p14:tracePt t="167512" x="4197350" y="1854200"/>
          <p14:tracePt t="167529" x="4210050" y="1873250"/>
          <p14:tracePt t="167546" x="4210050" y="1892300"/>
          <p14:tracePt t="167562" x="4210050" y="1898650"/>
          <p14:tracePt t="167579" x="4210050" y="1917700"/>
          <p14:tracePt t="167596" x="4184650" y="1917700"/>
          <p14:tracePt t="167612" x="4140200" y="1936750"/>
          <p14:tracePt t="167629" x="4127500" y="1936750"/>
          <p14:tracePt t="167646" x="4102100" y="1930400"/>
          <p14:tracePt t="167662" x="4057650" y="1885950"/>
          <p14:tracePt t="167679" x="4044950" y="1866900"/>
          <p14:tracePt t="167696" x="4044950" y="1860550"/>
          <p14:tracePt t="167712" x="4044950" y="1854200"/>
          <p14:tracePt t="167729" x="4044950" y="1841500"/>
          <p14:tracePt t="167746" x="4044950" y="1835150"/>
          <p14:tracePt t="167762" x="4051300" y="1828800"/>
          <p14:tracePt t="167936" x="4057650" y="1828800"/>
          <p14:tracePt t="167943" x="4064000" y="1828800"/>
          <p14:tracePt t="168344" x="4070350" y="1828800"/>
          <p14:tracePt t="168375" x="4089400" y="1828800"/>
          <p14:tracePt t="168431" x="4095750" y="1828800"/>
          <p14:tracePt t="168448" x="4102100" y="1822450"/>
          <p14:tracePt t="168464" x="4108450" y="1816100"/>
          <p14:tracePt t="168494" x="4108450" y="1809750"/>
          <p14:tracePt t="168510" x="4114800" y="1790700"/>
          <p14:tracePt t="168551" x="4114800" y="1784350"/>
          <p14:tracePt t="168558" x="4114800" y="1771650"/>
          <p14:tracePt t="168591" x="4114800" y="1758950"/>
          <p14:tracePt t="168600" x="4114800" y="1733550"/>
          <p14:tracePt t="168607" x="4114800" y="1727200"/>
          <p14:tracePt t="168616" x="4114800" y="1714500"/>
          <p14:tracePt t="168628" x="4114800" y="1689100"/>
          <p14:tracePt t="168645" x="4114800" y="1657350"/>
          <p14:tracePt t="168661" x="4114800" y="1619250"/>
          <p14:tracePt t="168679" x="4114800" y="1536700"/>
          <p14:tracePt t="168695" x="4114800" y="1479550"/>
          <p14:tracePt t="168711" x="4114800" y="1447800"/>
          <p14:tracePt t="168728" x="4121150" y="1409700"/>
          <p14:tracePt t="168745" x="4127500" y="1377950"/>
          <p14:tracePt t="168761" x="4133850" y="1358900"/>
          <p14:tracePt t="168778" x="4140200" y="1327150"/>
          <p14:tracePt t="168795" x="4146550" y="1301750"/>
          <p14:tracePt t="168811" x="4159250" y="1282700"/>
          <p14:tracePt t="168816" x="4165600" y="1263650"/>
          <p14:tracePt t="168828" x="4171950" y="1257300"/>
          <p14:tracePt t="168845" x="4197350" y="1219200"/>
          <p14:tracePt t="168861" x="4216400" y="1187450"/>
          <p14:tracePt t="168879" x="4318000" y="1136650"/>
          <p14:tracePt t="168895" x="4406900" y="1085850"/>
          <p14:tracePt t="168911" x="4508500" y="1060450"/>
          <p14:tracePt t="168928" x="4546600" y="1047750"/>
          <p14:tracePt t="168945" x="4591050" y="1041400"/>
          <p14:tracePt t="168961" x="4603750" y="1041400"/>
          <p14:tracePt t="169080" x="4610100" y="1041400"/>
          <p14:tracePt t="169096" x="4616450" y="1041400"/>
          <p14:tracePt t="169104" x="4622800" y="1047750"/>
          <p14:tracePt t="169135" x="4622800" y="1054100"/>
          <p14:tracePt t="169144" x="4622800" y="1066800"/>
          <p14:tracePt t="169159" x="4622800" y="1079500"/>
          <p14:tracePt t="169169" x="4622800" y="1085850"/>
          <p14:tracePt t="169178" x="4616450" y="1085850"/>
          <p14:tracePt t="169194" x="4603750" y="1092200"/>
          <p14:tracePt t="169211" x="4572000" y="1092200"/>
          <p14:tracePt t="169228" x="4552950" y="1092200"/>
          <p14:tracePt t="169244" x="4540250" y="1092200"/>
          <p14:tracePt t="169261" x="4533900" y="1092200"/>
          <p14:tracePt t="169294" x="4521200" y="1092200"/>
          <p14:tracePt t="169311" x="4514850" y="1085850"/>
          <p14:tracePt t="169328" x="4514850" y="1073150"/>
          <p14:tracePt t="169344" x="4533900" y="1041400"/>
          <p14:tracePt t="169361" x="4546600" y="1035050"/>
          <p14:tracePt t="169424" x="4552950" y="1035050"/>
          <p14:tracePt t="169440" x="4559300" y="1035050"/>
          <p14:tracePt t="169448" x="4565650" y="1041400"/>
          <p14:tracePt t="169455" x="4565650" y="1073150"/>
          <p14:tracePt t="169464" x="4565650" y="1085850"/>
          <p14:tracePt t="169477" x="4565650" y="1111250"/>
          <p14:tracePt t="169495" x="4565650" y="1155700"/>
          <p14:tracePt t="169511" x="4552950" y="1168400"/>
          <p14:tracePt t="169527" x="4546600" y="1193800"/>
          <p14:tracePt t="169687" x="4540250" y="1200150"/>
          <p14:tracePt t="169752" x="4521200" y="1212850"/>
          <p14:tracePt t="169784" x="4514850" y="1219200"/>
          <p14:tracePt t="169792" x="4514850" y="1225550"/>
          <p14:tracePt t="169808" x="4514850" y="1231900"/>
          <p14:tracePt t="169815" x="4514850" y="1238250"/>
          <p14:tracePt t="169832" x="4514850" y="1250950"/>
          <p14:tracePt t="169848" x="4508500" y="1263650"/>
          <p14:tracePt t="169864" x="4502150" y="1282700"/>
          <p14:tracePt t="169877" x="4502150" y="1289050"/>
          <p14:tracePt t="169894" x="4483100" y="1308100"/>
          <p14:tracePt t="169911" x="4464050" y="1346200"/>
          <p14:tracePt t="169927" x="4451350" y="1384300"/>
          <p14:tracePt t="169944" x="4413250" y="1428750"/>
          <p14:tracePt t="169960" x="4387850" y="1473200"/>
          <p14:tracePt t="169977" x="4381500" y="1498600"/>
          <p14:tracePt t="169994" x="4381500" y="1530350"/>
          <p14:tracePt t="170010" x="4375150" y="1568450"/>
          <p14:tracePt t="170027" x="4375150" y="1625600"/>
          <p14:tracePt t="170044" x="4349750" y="1670050"/>
          <p14:tracePt t="170060" x="4343400" y="1701800"/>
          <p14:tracePt t="170077" x="4337050" y="1727200"/>
          <p14:tracePt t="170094" x="4330700" y="1733550"/>
          <p14:tracePt t="170110" x="4311650" y="1746250"/>
          <p14:tracePt t="170168" x="4305300" y="1746250"/>
          <p14:tracePt t="170176" x="4305300" y="1733550"/>
          <p14:tracePt t="170184" x="4298950" y="1720850"/>
          <p14:tracePt t="170194" x="4298950" y="1695450"/>
          <p14:tracePt t="170210" x="4286250" y="1676400"/>
          <p14:tracePt t="170227" x="4286250" y="1644650"/>
          <p14:tracePt t="170244" x="4286250" y="1631950"/>
          <p14:tracePt t="170277" x="4286250" y="1600200"/>
          <p14:tracePt t="170293" x="4330700" y="1568450"/>
          <p14:tracePt t="170311" x="4368800" y="1517650"/>
          <p14:tracePt t="170327" x="4381500" y="1498600"/>
          <p14:tracePt t="170343" x="4400550" y="1473200"/>
          <p14:tracePt t="170360" x="4413250" y="1460500"/>
          <p14:tracePt t="170377" x="4419600" y="1435100"/>
          <p14:tracePt t="170393" x="4445000" y="1403350"/>
          <p14:tracePt t="170410" x="4464050" y="1371600"/>
          <p14:tracePt t="170427" x="4483100" y="1346200"/>
          <p14:tracePt t="170443" x="4495800" y="1320800"/>
          <p14:tracePt t="170460" x="4508500" y="1301750"/>
          <p14:tracePt t="170477" x="4527550" y="1270000"/>
          <p14:tracePt t="170493" x="4527550" y="1263650"/>
          <p14:tracePt t="170510" x="4533900" y="1244600"/>
          <p14:tracePt t="170527" x="4546600" y="1225550"/>
          <p14:tracePt t="170568" x="4546600" y="1212850"/>
          <p14:tracePt t="170704" x="4546600" y="1231900"/>
          <p14:tracePt t="170720" x="4546600" y="1244600"/>
          <p14:tracePt t="170760" x="4546600" y="1250950"/>
          <p14:tracePt t="171208" x="4546600" y="1263650"/>
          <p14:tracePt t="171218" x="4546600" y="1270000"/>
          <p14:tracePt t="171226" x="4546600" y="1276350"/>
          <p14:tracePt t="171243" x="4546600" y="1282700"/>
          <p14:tracePt t="171259" x="4546600" y="1295400"/>
          <p14:tracePt t="171276" x="4546600" y="1308100"/>
          <p14:tracePt t="171293" x="4546600" y="1327150"/>
          <p14:tracePt t="171309" x="4546600" y="1339850"/>
          <p14:tracePt t="171326" x="4546600" y="1346200"/>
          <p14:tracePt t="171343" x="4546600" y="1371600"/>
          <p14:tracePt t="171359" x="4546600" y="1403350"/>
          <p14:tracePt t="171376" x="4540250" y="1435100"/>
          <p14:tracePt t="171393" x="4533900" y="1447800"/>
          <p14:tracePt t="171426" x="4514850" y="1466850"/>
          <p14:tracePt t="171442" x="4514850" y="1473200"/>
          <p14:tracePt t="171512" x="4508500" y="1479550"/>
          <p14:tracePt t="172184" x="4508500" y="1473200"/>
          <p14:tracePt t="172192" x="4508500" y="1454150"/>
          <p14:tracePt t="172201" x="4521200" y="1447800"/>
          <p14:tracePt t="172216" x="4527550" y="1441450"/>
          <p14:tracePt t="172256" x="4533900" y="1435100"/>
          <p14:tracePt t="172272" x="4533900" y="1422400"/>
          <p14:tracePt t="172279" x="4533900" y="1416050"/>
          <p14:tracePt t="172296" x="4533900" y="1403350"/>
          <p14:tracePt t="172328" x="4533900" y="1390650"/>
          <p14:tracePt t="172336" x="4533900" y="1384300"/>
          <p14:tracePt t="172352" x="4533900" y="1377950"/>
          <p14:tracePt t="172361" x="4533900" y="1371600"/>
          <p14:tracePt t="172375" x="4533900" y="1352550"/>
          <p14:tracePt t="172391" x="4533900" y="1339850"/>
          <p14:tracePt t="172408" x="4533900" y="1333500"/>
          <p14:tracePt t="172520" x="4533900" y="1327150"/>
          <p14:tracePt t="172552" x="4527550" y="1327150"/>
          <p14:tracePt t="172600" x="4514850" y="1327150"/>
          <p14:tracePt t="172616" x="4508500" y="1327150"/>
          <p14:tracePt t="172656" x="4502150" y="1320800"/>
          <p14:tracePt t="172968" x="4495800" y="1314450"/>
          <p14:tracePt t="172984" x="4489450" y="1314450"/>
          <p14:tracePt t="173000" x="4476750" y="1327150"/>
          <p14:tracePt t="173008" x="4470400" y="1339850"/>
          <p14:tracePt t="173016" x="4470400" y="1346200"/>
          <p14:tracePt t="173024" x="4464050" y="1358900"/>
          <p14:tracePt t="173041" x="4445000" y="1390650"/>
          <p14:tracePt t="173058" x="4438650" y="1397000"/>
          <p14:tracePt t="173075" x="4438650" y="1422400"/>
          <p14:tracePt t="173091" x="4432300" y="1428750"/>
          <p14:tracePt t="173124" x="4432300" y="1447800"/>
          <p14:tracePt t="173141" x="4432300" y="1454150"/>
          <p14:tracePt t="173158" x="4425950" y="1466850"/>
          <p14:tracePt t="173174" x="4425950" y="1479550"/>
          <p14:tracePt t="173191" x="4425950" y="1492250"/>
          <p14:tracePt t="173224" x="4413250" y="1517650"/>
          <p14:tracePt t="173241" x="4413250" y="1530350"/>
          <p14:tracePt t="173258" x="4413250" y="1555750"/>
          <p14:tracePt t="173274" x="4413250" y="1568450"/>
          <p14:tracePt t="173291" x="4413250" y="1581150"/>
          <p14:tracePt t="173400" x="4413250" y="1600200"/>
          <p14:tracePt t="173408" x="4413250" y="1606550"/>
          <p14:tracePt t="173416" x="4413250" y="1612900"/>
          <p14:tracePt t="173528" x="4413250" y="1619250"/>
          <p14:tracePt t="174072" x="4413250" y="1625600"/>
          <p14:tracePt t="174184" x="4413250" y="1631950"/>
          <p14:tracePt t="174288" x="4413250" y="1638300"/>
          <p14:tracePt t="174584" x="4413250" y="1644650"/>
          <p14:tracePt t="174593" x="4413250" y="1651000"/>
          <p14:tracePt t="175440" x="4406900" y="1657350"/>
          <p14:tracePt t="175496" x="4406900" y="1631950"/>
          <p14:tracePt t="175505" x="4406900" y="1619250"/>
          <p14:tracePt t="175512" x="4400550" y="1612900"/>
          <p14:tracePt t="175522" x="4400550" y="1593850"/>
          <p14:tracePt t="175539" x="4400550" y="1562100"/>
          <p14:tracePt t="175556" x="4400550" y="1549400"/>
          <p14:tracePt t="175572" x="4400550" y="1524000"/>
          <p14:tracePt t="175589" x="4400550" y="1511300"/>
          <p14:tracePt t="175605" x="4400550" y="1492250"/>
          <p14:tracePt t="175639" x="4400550" y="1485900"/>
          <p14:tracePt t="175672" x="4400550" y="1479550"/>
          <p14:tracePt t="175688" x="4400550" y="1460500"/>
          <p14:tracePt t="175696" x="4400550" y="1454150"/>
          <p14:tracePt t="175705" x="4406900" y="1447800"/>
          <p14:tracePt t="175722" x="4413250" y="1441450"/>
          <p14:tracePt t="175739" x="4419600" y="1435100"/>
          <p14:tracePt t="175824" x="4432300" y="1435100"/>
          <p14:tracePt t="175833" x="4445000" y="1435100"/>
          <p14:tracePt t="175841" x="4457700" y="1447800"/>
          <p14:tracePt t="175856" x="4457700" y="1492250"/>
          <p14:tracePt t="175872" x="4457700" y="1524000"/>
          <p14:tracePt t="175889" x="4457700" y="1562100"/>
          <p14:tracePt t="175905" x="4457700" y="1606550"/>
          <p14:tracePt t="175922" x="4445000" y="1644650"/>
          <p14:tracePt t="175939" x="4445000" y="1676400"/>
          <p14:tracePt t="175955" x="4445000" y="1714500"/>
          <p14:tracePt t="175972" x="4438650" y="1752600"/>
          <p14:tracePt t="175989" x="4438650" y="1790700"/>
          <p14:tracePt t="176005" x="4438650" y="1828800"/>
          <p14:tracePt t="176022" x="4438650" y="1866900"/>
          <p14:tracePt t="176039" x="4438650" y="1911350"/>
          <p14:tracePt t="176056" x="4438650" y="1943100"/>
          <p14:tracePt t="176072" x="4438650" y="1955800"/>
          <p14:tracePt t="176088" x="4438650" y="1962150"/>
          <p14:tracePt t="176585" x="4438650" y="1981200"/>
          <p14:tracePt t="176592" x="4425950" y="1993900"/>
          <p14:tracePt t="177105" x="4419600" y="2000250"/>
          <p14:tracePt t="177569" x="4419600" y="1981200"/>
          <p14:tracePt t="177576" x="4419600" y="1955800"/>
          <p14:tracePt t="177587" x="4425950" y="1936750"/>
          <p14:tracePt t="177604" x="4425950" y="1879600"/>
          <p14:tracePt t="177620" x="4425950" y="1822450"/>
          <p14:tracePt t="177637" x="4425950" y="1784350"/>
          <p14:tracePt t="177654" x="4425950" y="1746250"/>
          <p14:tracePt t="177670" x="4425950" y="1714500"/>
          <p14:tracePt t="177687" x="4438650" y="1682750"/>
          <p14:tracePt t="177704" x="4445000" y="1663700"/>
          <p14:tracePt t="177720" x="4451350" y="1631950"/>
          <p14:tracePt t="177737" x="4464050" y="1593850"/>
          <p14:tracePt t="177754" x="4476750" y="1555750"/>
          <p14:tracePt t="177770" x="4483100" y="1530350"/>
          <p14:tracePt t="177787" x="4483100" y="1485900"/>
          <p14:tracePt t="177804" x="4489450" y="1460500"/>
          <p14:tracePt t="177820" x="4489450" y="1447800"/>
          <p14:tracePt t="177837" x="4489450" y="1422400"/>
          <p14:tracePt t="177854" x="4489450" y="1403350"/>
          <p14:tracePt t="177870" x="4502150" y="1365250"/>
          <p14:tracePt t="177887" x="4521200" y="1314450"/>
          <p14:tracePt t="177904" x="4546600" y="1263650"/>
          <p14:tracePt t="177920" x="4552950" y="1238250"/>
          <p14:tracePt t="177937" x="4565650" y="1206500"/>
          <p14:tracePt t="177954" x="4597400" y="1174750"/>
          <p14:tracePt t="177970" x="4610100" y="1162050"/>
          <p14:tracePt t="177987" x="4616450" y="1155700"/>
          <p14:tracePt t="178003" x="4635500" y="1143000"/>
          <p14:tracePt t="178185" x="4629150" y="1149350"/>
          <p14:tracePt t="178225" x="4629150" y="1162050"/>
          <p14:tracePt t="178233" x="4616450" y="1181100"/>
          <p14:tracePt t="178249" x="4616450" y="1187450"/>
          <p14:tracePt t="178265" x="4603750" y="1206500"/>
          <p14:tracePt t="178273" x="4597400" y="1212850"/>
          <p14:tracePt t="178287" x="4597400" y="1219200"/>
          <p14:tracePt t="178304" x="4584700" y="1244600"/>
          <p14:tracePt t="178320" x="4565650" y="1276350"/>
          <p14:tracePt t="178337" x="4559300" y="1282700"/>
          <p14:tracePt t="178353" x="4552950" y="1308100"/>
          <p14:tracePt t="178370" x="4546600" y="1320800"/>
          <p14:tracePt t="178386" x="4540250" y="1327150"/>
          <p14:tracePt t="178403" x="4533900" y="1333500"/>
          <p14:tracePt t="178529" x="4533900" y="1339850"/>
          <p14:tracePt t="178729" x="4527550" y="1346200"/>
          <p14:tracePt t="178857" x="4527550" y="1339850"/>
          <p14:tracePt t="178873" x="4527550" y="1320800"/>
          <p14:tracePt t="178890" x="4527550" y="1314450"/>
          <p14:tracePt t="178953" x="4527550" y="1301750"/>
          <p14:tracePt t="179201" x="4527550" y="1314450"/>
          <p14:tracePt t="179209" x="4527550" y="1320800"/>
          <p14:tracePt t="179225" x="4527550" y="1346200"/>
          <p14:tracePt t="179236" x="4521200" y="1352550"/>
          <p14:tracePt t="179252" x="4521200" y="1371600"/>
          <p14:tracePt t="179269" x="4514850" y="1384300"/>
          <p14:tracePt t="179286" x="4495800" y="1422400"/>
          <p14:tracePt t="179302" x="4489450" y="1428750"/>
          <p14:tracePt t="179319" x="4476750" y="1447800"/>
          <p14:tracePt t="179323" x="4464050" y="1460500"/>
          <p14:tracePt t="179337" x="4457700" y="1466850"/>
          <p14:tracePt t="179369" x="4451350" y="1466850"/>
          <p14:tracePt t="179377" x="4438650" y="1466850"/>
          <p14:tracePt t="179386" x="4432300" y="1473200"/>
          <p14:tracePt t="179417" x="4425950" y="1485900"/>
          <p14:tracePt t="179425" x="4419600" y="1492250"/>
          <p14:tracePt t="179457" x="4413250" y="1498600"/>
          <p14:tracePt t="179465" x="4387850" y="1517650"/>
          <p14:tracePt t="179481" x="4381500" y="1524000"/>
          <p14:tracePt t="179513" x="4375150" y="1543050"/>
          <p14:tracePt t="179530" x="4362450" y="1555750"/>
          <p14:tracePt t="179577" x="4356100" y="1562100"/>
          <p14:tracePt t="179593" x="4330700" y="1562100"/>
          <p14:tracePt t="179601" x="4324350" y="1562100"/>
          <p14:tracePt t="179609" x="4318000" y="1568450"/>
          <p14:tracePt t="179665" x="4298950" y="1568450"/>
          <p14:tracePt t="179673" x="4292600" y="1568450"/>
          <p14:tracePt t="179681" x="4286250" y="1555750"/>
          <p14:tracePt t="179697" x="4279900" y="1549400"/>
          <p14:tracePt t="179817" x="4279900" y="1536700"/>
          <p14:tracePt t="179825" x="4267200" y="1517650"/>
          <p14:tracePt t="179835" x="4260850" y="1511300"/>
          <p14:tracePt t="179852" x="4248150" y="1498600"/>
          <p14:tracePt t="179869" x="4241800" y="1479550"/>
          <p14:tracePt t="179885" x="4235450" y="1460500"/>
          <p14:tracePt t="179902" x="4229100" y="1460500"/>
          <p14:tracePt t="179918" x="4222750" y="1454150"/>
          <p14:tracePt t="179952" x="4216400" y="1447800"/>
          <p14:tracePt t="179968" x="4210050" y="1435100"/>
          <p14:tracePt t="179985" x="4203700" y="1416050"/>
          <p14:tracePt t="180002" x="4197350" y="1409700"/>
          <p14:tracePt t="180018" x="4184650" y="1403350"/>
          <p14:tracePt t="180035" x="4171950" y="1390650"/>
          <p14:tracePt t="180052" x="4159250" y="1384300"/>
          <p14:tracePt t="180068" x="4146550" y="1384300"/>
          <p14:tracePt t="180085" x="4140200" y="1377950"/>
          <p14:tracePt t="180102" x="4114800" y="1371600"/>
          <p14:tracePt t="180118" x="4102100" y="1358900"/>
          <p14:tracePt t="180135" x="4102100" y="1352550"/>
          <p14:tracePt t="180152" x="4089400" y="1339850"/>
          <p14:tracePt t="180169" x="4089400" y="1333500"/>
          <p14:tracePt t="180185" x="4070350" y="1314450"/>
          <p14:tracePt t="180202" x="4044950" y="1308100"/>
          <p14:tracePt t="180218" x="4019550" y="1308100"/>
          <p14:tracePt t="180235" x="4006850" y="1301750"/>
          <p14:tracePt t="180273" x="4000500" y="1301750"/>
          <p14:tracePt t="180306" x="3981450" y="1301750"/>
          <p14:tracePt t="180313" x="3968750" y="1289050"/>
          <p14:tracePt t="180322" x="3943350" y="1276350"/>
          <p14:tracePt t="180338" x="3937000" y="1270000"/>
          <p14:tracePt t="180353" x="3930650" y="1263650"/>
          <p14:tracePt t="180368" x="3911600" y="1263650"/>
          <p14:tracePt t="180385" x="3892550" y="1250950"/>
          <p14:tracePt t="180401" x="3886200" y="1250950"/>
          <p14:tracePt t="180418" x="3867150" y="1250950"/>
          <p14:tracePt t="180435" x="3829050" y="1238250"/>
          <p14:tracePt t="180451" x="3803650" y="1231900"/>
          <p14:tracePt t="180468" x="3784600" y="1231900"/>
          <p14:tracePt t="180485" x="3771900" y="1225550"/>
          <p14:tracePt t="180501" x="3765550" y="1225550"/>
          <p14:tracePt t="180554" x="3752850" y="1219200"/>
          <p14:tracePt t="180569" x="3746500" y="1212850"/>
          <p14:tracePt t="180585" x="3740150" y="1206500"/>
          <p14:tracePt t="180617" x="3727450" y="1200150"/>
          <p14:tracePt t="180753" x="3727450" y="1187450"/>
          <p14:tracePt t="180785" x="3727450" y="1181100"/>
          <p14:tracePt t="180793" x="3727450" y="1174750"/>
          <p14:tracePt t="180801" x="3733800" y="1168400"/>
          <p14:tracePt t="180818" x="3746500" y="1155700"/>
          <p14:tracePt t="180834" x="3765550" y="1155700"/>
          <p14:tracePt t="180851" x="3816350" y="1149350"/>
          <p14:tracePt t="180868" x="3829050" y="1136650"/>
          <p14:tracePt t="180884" x="3841750" y="1136650"/>
          <p14:tracePt t="180901" x="3860800" y="1136650"/>
          <p14:tracePt t="180918" x="3867150" y="1136650"/>
          <p14:tracePt t="180934" x="3892550" y="1130300"/>
          <p14:tracePt t="180951" x="3905250" y="1130300"/>
          <p14:tracePt t="180968" x="3987800" y="1130300"/>
          <p14:tracePt t="180984" x="4057650" y="1130300"/>
          <p14:tracePt t="181001" x="4133850" y="1130300"/>
          <p14:tracePt t="181018" x="4203700" y="1130300"/>
          <p14:tracePt t="181034" x="4241800" y="1130300"/>
          <p14:tracePt t="181051" x="4260850" y="1130300"/>
          <p14:tracePt t="181225" x="4222750" y="1162050"/>
          <p14:tracePt t="181233" x="4197350" y="1168400"/>
          <p14:tracePt t="181241" x="4178300" y="1168400"/>
          <p14:tracePt t="181251" x="4133850" y="1187450"/>
          <p14:tracePt t="181267" x="4089400" y="1193800"/>
          <p14:tracePt t="181284" x="4064000" y="1193800"/>
          <p14:tracePt t="181301" x="4032250" y="1193800"/>
          <p14:tracePt t="181317" x="4019550" y="1193800"/>
          <p14:tracePt t="181334" x="3994150" y="1193800"/>
          <p14:tracePt t="181351" x="3962400" y="1193800"/>
          <p14:tracePt t="181367" x="3937000" y="1193800"/>
          <p14:tracePt t="181384" x="3924300" y="1193800"/>
          <p14:tracePt t="181401" x="3917950" y="1193800"/>
          <p14:tracePt t="181417" x="3905250" y="1193800"/>
          <p14:tracePt t="181434" x="3886200" y="1200150"/>
          <p14:tracePt t="181467" x="3860800" y="1200150"/>
          <p14:tracePt t="181484" x="3854450" y="1200150"/>
          <p14:tracePt t="181500" x="3848100" y="1200150"/>
          <p14:tracePt t="181517" x="3829050" y="1200150"/>
          <p14:tracePt t="181849" x="3848100" y="1200150"/>
          <p14:tracePt t="181857" x="3860800" y="1200150"/>
          <p14:tracePt t="181867" x="3867150" y="1200150"/>
          <p14:tracePt t="181883" x="3873500" y="1193800"/>
          <p14:tracePt t="181900" x="3892550" y="1187450"/>
          <p14:tracePt t="181917" x="3911600" y="1187450"/>
          <p14:tracePt t="181933" x="3930650" y="1174750"/>
          <p14:tracePt t="181950" x="3937000" y="1162050"/>
          <p14:tracePt t="181983" x="3949700" y="1155700"/>
          <p14:tracePt t="182000" x="3956050" y="1155700"/>
          <p14:tracePt t="182034" x="3962400" y="1155700"/>
          <p14:tracePt t="182049" x="3968750" y="1155700"/>
          <p14:tracePt t="182057" x="3981450" y="1155700"/>
          <p14:tracePt t="182067" x="3987800" y="1155700"/>
          <p14:tracePt t="182083" x="4000500" y="1155700"/>
          <p14:tracePt t="182100" x="4013200" y="1155700"/>
          <p14:tracePt t="182117" x="4025900" y="1155700"/>
          <p14:tracePt t="182133" x="4051300" y="1155700"/>
          <p14:tracePt t="182150" x="4064000" y="1155700"/>
          <p14:tracePt t="182167" x="4083050" y="1155700"/>
          <p14:tracePt t="182183" x="4095750" y="1155700"/>
          <p14:tracePt t="182201" x="4140200" y="1155700"/>
          <p14:tracePt t="182216" x="4210050" y="1155700"/>
          <p14:tracePt t="182233" x="4222750" y="1155700"/>
          <p14:tracePt t="182250" x="4248150" y="1149350"/>
          <p14:tracePt t="182266" x="4254500" y="1149350"/>
          <p14:tracePt t="182283" x="4267200" y="1149350"/>
          <p14:tracePt t="182300" x="4273550" y="1149350"/>
          <p14:tracePt t="182316" x="4292600" y="1149350"/>
          <p14:tracePt t="182333" x="4318000" y="1149350"/>
          <p14:tracePt t="182350" x="4337050" y="1149350"/>
          <p14:tracePt t="182366" x="4356100" y="1149350"/>
          <p14:tracePt t="182383" x="4381500" y="1149350"/>
          <p14:tracePt t="182400" x="4387850" y="1149350"/>
          <p14:tracePt t="182433" x="4394200" y="1143000"/>
          <p14:tracePt t="182466" x="4406900" y="1143000"/>
          <p14:tracePt t="182473" x="4413250" y="1143000"/>
          <p14:tracePt t="182489" x="4425950" y="1136650"/>
          <p14:tracePt t="182617" x="4425950" y="1155700"/>
          <p14:tracePt t="182625" x="4425950" y="1181100"/>
          <p14:tracePt t="182633" x="4406900" y="1193800"/>
          <p14:tracePt t="182649" x="4368800" y="1238250"/>
          <p14:tracePt t="182666" x="4330700" y="1276350"/>
          <p14:tracePt t="182683" x="4292600" y="1320800"/>
          <p14:tracePt t="182699" x="4254500" y="1397000"/>
          <p14:tracePt t="182716" x="4216400" y="1460500"/>
          <p14:tracePt t="182733" x="4191000" y="1511300"/>
          <p14:tracePt t="182749" x="4178300" y="1568450"/>
          <p14:tracePt t="182766" x="4146550" y="1631950"/>
          <p14:tracePt t="182783" x="4140200" y="1676400"/>
          <p14:tracePt t="182799" x="4140200" y="1720850"/>
          <p14:tracePt t="182817" x="4140200" y="1790700"/>
          <p14:tracePt t="182833" x="4140200" y="1841500"/>
          <p14:tracePt t="182849" x="4140200" y="1879600"/>
          <p14:tracePt t="182866" x="4140200" y="1936750"/>
          <p14:tracePt t="182883" x="4140200" y="1968500"/>
          <p14:tracePt t="182899" x="4140200" y="2000250"/>
          <p14:tracePt t="182916" x="4140200" y="2038350"/>
          <p14:tracePt t="182933" x="4140200" y="2051050"/>
          <p14:tracePt t="182949" x="4140200" y="2070100"/>
          <p14:tracePt t="182966" x="4140200" y="2082800"/>
          <p14:tracePt t="182983" x="4140200" y="2095500"/>
          <p14:tracePt t="182999" x="4140200" y="2101850"/>
          <p14:tracePt t="183016" x="4140200" y="2108200"/>
          <p14:tracePt t="183538" x="4140200" y="2101850"/>
          <p14:tracePt t="183554" x="4133850" y="2095500"/>
          <p14:tracePt t="183569" x="4121150" y="2082800"/>
          <p14:tracePt t="183602" x="4121150" y="2076450"/>
          <p14:tracePt t="183619" x="4114800" y="2070100"/>
          <p14:tracePt t="183658" x="4114800" y="2063750"/>
          <p14:tracePt t="183666" x="4108450" y="2051050"/>
          <p14:tracePt t="183682" x="4102100" y="2044700"/>
          <p14:tracePt t="183689" x="4102100" y="2032000"/>
          <p14:tracePt t="183699" x="4095750" y="2025650"/>
          <p14:tracePt t="183715" x="4089400" y="2019300"/>
          <p14:tracePt t="183732" x="4083050" y="2012950"/>
          <p14:tracePt t="183748" x="4076700" y="2006600"/>
          <p14:tracePt t="183786" x="4070350" y="2000250"/>
          <p14:tracePt t="184106" x="4070350" y="1993900"/>
          <p14:tracePt t="184114" x="4070350" y="1981200"/>
          <p14:tracePt t="184129" x="4070350" y="1974850"/>
          <p14:tracePt t="184162" x="4070350" y="1968500"/>
          <p14:tracePt t="184281" x="4070350" y="1962150"/>
          <p14:tracePt t="184298" x="4070350" y="1949450"/>
          <p14:tracePt t="184329" x="4070350" y="1943100"/>
          <p14:tracePt t="184362" x="4070350" y="1936750"/>
          <p14:tracePt t="184394" x="4070350" y="1924050"/>
          <p14:tracePt t="184426" x="4070350" y="1917700"/>
          <p14:tracePt t="184434" x="4076700" y="1911350"/>
          <p14:tracePt t="184498" x="4089400" y="1898650"/>
          <p14:tracePt t="184506" x="4095750" y="1892300"/>
          <p14:tracePt t="184522" x="4108450" y="1892300"/>
          <p14:tracePt t="184531" x="4114800" y="1892300"/>
          <p14:tracePt t="184548" x="4133850" y="1879600"/>
          <p14:tracePt t="184565" x="4159250" y="1866900"/>
          <p14:tracePt t="184581" x="4184650" y="1854200"/>
          <p14:tracePt t="184598" x="4216400" y="1835150"/>
          <p14:tracePt t="184614" x="4260850" y="1822450"/>
          <p14:tracePt t="184631" x="4279900" y="1816100"/>
          <p14:tracePt t="184648" x="4318000" y="1784350"/>
          <p14:tracePt t="184664" x="4324350" y="1778000"/>
          <p14:tracePt t="184681" x="4368800" y="1727200"/>
          <p14:tracePt t="184698" x="4381500" y="1701800"/>
          <p14:tracePt t="184714" x="4400550" y="1670050"/>
          <p14:tracePt t="184731" x="4406900" y="1625600"/>
          <p14:tracePt t="184748" x="4432300" y="1562100"/>
          <p14:tracePt t="184764" x="4438650" y="1511300"/>
          <p14:tracePt t="184781" x="4470400" y="1460500"/>
          <p14:tracePt t="184798" x="4483100" y="1422400"/>
          <p14:tracePt t="184814" x="4489450" y="1416050"/>
          <p14:tracePt t="184818" x="4495800" y="1409700"/>
          <p14:tracePt t="184874" x="4502150" y="1409700"/>
          <p14:tracePt t="184882" x="4508500" y="1409700"/>
          <p14:tracePt t="184914" x="4514850" y="1409700"/>
          <p14:tracePt t="185010" x="4527550" y="1409700"/>
          <p14:tracePt t="185018" x="4533900" y="1409700"/>
          <p14:tracePt t="185034" x="4540250" y="1409700"/>
          <p14:tracePt t="185050" x="4546600" y="1409700"/>
          <p14:tracePt t="185066" x="4572000" y="1397000"/>
          <p14:tracePt t="185074" x="4578350" y="1384300"/>
          <p14:tracePt t="185082" x="4578350" y="1377950"/>
          <p14:tracePt t="185097" x="4584700" y="1346200"/>
          <p14:tracePt t="185114" x="4610100" y="1308100"/>
          <p14:tracePt t="185131" x="4610100" y="1282700"/>
          <p14:tracePt t="185147" x="4616450" y="1270000"/>
          <p14:tracePt t="185164" x="4616450" y="1257300"/>
          <p14:tracePt t="185506" x="4616450" y="1270000"/>
          <p14:tracePt t="185602" x="4616450" y="1276350"/>
          <p14:tracePt t="185610" x="4616450" y="1282700"/>
          <p14:tracePt t="185618" x="4616450" y="1289050"/>
          <p14:tracePt t="185630" x="4616450" y="1301750"/>
          <p14:tracePt t="185647" x="4616450" y="1308100"/>
          <p14:tracePt t="185664" x="4616450" y="1320800"/>
          <p14:tracePt t="185680" x="4616450" y="1333500"/>
          <p14:tracePt t="185697" x="4616450" y="1339850"/>
          <p14:tracePt t="185713" x="4616450" y="1346200"/>
          <p14:tracePt t="185730" x="4616450" y="1358900"/>
          <p14:tracePt t="185747" x="4616450" y="1377950"/>
          <p14:tracePt t="185763" x="4610100" y="1397000"/>
          <p14:tracePt t="185780" x="4603750" y="1416050"/>
          <p14:tracePt t="185797" x="4597400" y="1435100"/>
          <p14:tracePt t="185813" x="4578350" y="1460500"/>
          <p14:tracePt t="185842" x="4572000" y="1479550"/>
          <p14:tracePt t="185850" x="4565650" y="1485900"/>
          <p14:tracePt t="185863" x="4559300" y="1492250"/>
          <p14:tracePt t="185880" x="4533900" y="1517650"/>
          <p14:tracePt t="185897" x="4527550" y="1524000"/>
          <p14:tracePt t="185939" x="4521200" y="1524000"/>
          <p14:tracePt t="185946" x="4508500" y="1524000"/>
          <p14:tracePt t="185954" x="4502150" y="1524000"/>
          <p14:tracePt t="185963" x="4495800" y="1524000"/>
          <p14:tracePt t="185980" x="4489450" y="1504950"/>
          <p14:tracePt t="185997" x="4470400" y="1466850"/>
          <p14:tracePt t="186013" x="4470400" y="1454150"/>
          <p14:tracePt t="186030" x="4464050" y="1441450"/>
          <p14:tracePt t="186046" x="4464050" y="1397000"/>
          <p14:tracePt t="186063" x="4464050" y="1365250"/>
          <p14:tracePt t="186080" x="4464050" y="1308100"/>
          <p14:tracePt t="186097" x="4476750" y="1231900"/>
          <p14:tracePt t="186113" x="4495800" y="1206500"/>
          <p14:tracePt t="186130" x="4540250" y="1193800"/>
          <p14:tracePt t="186146" x="4559300" y="1193800"/>
          <p14:tracePt t="186186" x="4572000" y="1200150"/>
          <p14:tracePt t="186196" x="4578350" y="1212850"/>
          <p14:tracePt t="186213" x="4591050" y="1244600"/>
          <p14:tracePt t="186230" x="4591050" y="1295400"/>
          <p14:tracePt t="186246" x="4591050" y="1320800"/>
          <p14:tracePt t="186263" x="4591050" y="1346200"/>
          <p14:tracePt t="186280" x="4591050" y="1365250"/>
          <p14:tracePt t="186296" x="4591050" y="1377950"/>
          <p14:tracePt t="186330" x="4584700" y="1384300"/>
          <p14:tracePt t="186394" x="4572000" y="1390650"/>
          <p14:tracePt t="186970" x="4572000" y="1377950"/>
          <p14:tracePt t="186978" x="4572000" y="1371600"/>
          <p14:tracePt t="186986" x="4572000" y="1346200"/>
          <p14:tracePt t="186996" x="4572000" y="1333500"/>
          <p14:tracePt t="187012" x="4572000" y="1282700"/>
          <p14:tracePt t="187029" x="4572000" y="1238250"/>
          <p14:tracePt t="187046" x="4572000" y="1200150"/>
          <p14:tracePt t="187062" x="4572000" y="1155700"/>
          <p14:tracePt t="187079" x="4572000" y="1143000"/>
          <p14:tracePt t="187095" x="4572000" y="1136650"/>
          <p14:tracePt t="187154" x="4572000" y="1143000"/>
          <p14:tracePt t="187162" x="4572000" y="1168400"/>
          <p14:tracePt t="187170" x="4572000" y="1181100"/>
          <p14:tracePt t="187179" x="4572000" y="1206500"/>
          <p14:tracePt t="187196" x="4572000" y="1257300"/>
          <p14:tracePt t="187212" x="4572000" y="1282700"/>
          <p14:tracePt t="187229" x="4565650" y="1308100"/>
          <p14:tracePt t="187246" x="4552950" y="1333500"/>
          <p14:tracePt t="187262" x="4546600" y="1339850"/>
          <p14:tracePt t="187362" x="4540250" y="1327150"/>
          <p14:tracePt t="187370" x="4540250" y="1314450"/>
          <p14:tracePt t="187379" x="4540250" y="1289050"/>
          <p14:tracePt t="187395" x="4540250" y="1250950"/>
          <p14:tracePt t="187412" x="4540250" y="1225550"/>
          <p14:tracePt t="187429" x="4540250" y="1200150"/>
          <p14:tracePt t="187445" x="4546600" y="1200150"/>
          <p14:tracePt t="187462" x="4552950" y="1200150"/>
          <p14:tracePt t="187479" x="4565650" y="1193800"/>
          <p14:tracePt t="187495" x="4572000" y="1193800"/>
          <p14:tracePt t="187529" x="4591050" y="1193800"/>
          <p14:tracePt t="187545" x="4591050" y="1219200"/>
          <p14:tracePt t="187562" x="4591050" y="1244600"/>
          <p14:tracePt t="187578" x="4591050" y="1276350"/>
          <p14:tracePt t="187595" x="4591050" y="1295400"/>
          <p14:tracePt t="187612" x="4591050" y="1314450"/>
          <p14:tracePt t="187629" x="4584700" y="1339850"/>
          <p14:tracePt t="187666" x="4565650" y="1352550"/>
          <p14:tracePt t="187706" x="4552950" y="1352550"/>
          <p14:tracePt t="187715" x="4546600" y="1352550"/>
          <p14:tracePt t="187722" x="4540250" y="1352550"/>
          <p14:tracePt t="187730" x="4533900" y="1346200"/>
          <p14:tracePt t="187762" x="4533900" y="1333500"/>
          <p14:tracePt t="187770" x="4527550" y="1314450"/>
          <p14:tracePt t="187778" x="4521200" y="1308100"/>
          <p14:tracePt t="187795" x="4514850" y="1295400"/>
          <p14:tracePt t="187812" x="4508500" y="1289050"/>
          <p14:tracePt t="187858" x="4508500" y="1282700"/>
          <p14:tracePt t="188106" x="4502150" y="1282700"/>
          <p14:tracePt t="188146" x="4483100" y="1282700"/>
          <p14:tracePt t="188266" x="4476750" y="1282700"/>
          <p14:tracePt t="188274" x="4470400" y="1282700"/>
          <p14:tracePt t="188282" x="4464050" y="1282700"/>
          <p14:tracePt t="188295" x="4451350" y="1282700"/>
          <p14:tracePt t="188311" x="4432300" y="1289050"/>
          <p14:tracePt t="188328" x="4425950" y="1295400"/>
          <p14:tracePt t="188345" x="4400550" y="1327150"/>
          <p14:tracePt t="188361" x="4394200" y="1358900"/>
          <p14:tracePt t="188378" x="4381500" y="1377950"/>
          <p14:tracePt t="188395" x="4375150" y="1397000"/>
          <p14:tracePt t="188411" x="4356100" y="1441450"/>
          <p14:tracePt t="188428" x="4349750" y="1466850"/>
          <p14:tracePt t="188445" x="4330700" y="1492250"/>
          <p14:tracePt t="188478" x="4324350" y="1504950"/>
          <p14:tracePt t="188494" x="4318000" y="1524000"/>
          <p14:tracePt t="188562" x="4298950" y="1524000"/>
          <p14:tracePt t="188594" x="4292600" y="1524000"/>
          <p14:tracePt t="188602" x="4279900" y="1504950"/>
          <p14:tracePt t="188611" x="4273550" y="1498600"/>
          <p14:tracePt t="188628" x="4235450" y="1460500"/>
          <p14:tracePt t="188644" x="4191000" y="1428750"/>
          <p14:tracePt t="188661" x="4165600" y="1384300"/>
          <p14:tracePt t="188678" x="4152900" y="1365250"/>
          <p14:tracePt t="188694" x="4121150" y="1346200"/>
          <p14:tracePt t="188711" x="4089400" y="1320800"/>
          <p14:tracePt t="188728" x="4038600" y="1308100"/>
          <p14:tracePt t="188744" x="3987800" y="1282700"/>
          <p14:tracePt t="188761" x="3968750" y="1276350"/>
          <p14:tracePt t="188777" x="3937000" y="1257300"/>
          <p14:tracePt t="188794" x="3924300" y="1257300"/>
          <p14:tracePt t="188811" x="3905250" y="1238250"/>
          <p14:tracePt t="188828" x="3898900" y="1231900"/>
          <p14:tracePt t="188844" x="3892550" y="1225550"/>
          <p14:tracePt t="188970" x="3886200" y="1212850"/>
          <p14:tracePt t="189018" x="3886200" y="1193800"/>
          <p14:tracePt t="189034" x="3886200" y="1181100"/>
          <p14:tracePt t="189050" x="3892550" y="1174750"/>
          <p14:tracePt t="189058" x="3905250" y="1174750"/>
          <p14:tracePt t="189066" x="3911600" y="1174750"/>
          <p14:tracePt t="189077" x="3937000" y="1174750"/>
          <p14:tracePt t="189094" x="3994150" y="1174750"/>
          <p14:tracePt t="189111" x="4089400" y="1162050"/>
          <p14:tracePt t="189127" x="4241800" y="1162050"/>
          <p14:tracePt t="189144" x="4298950" y="1162050"/>
          <p14:tracePt t="189161" x="4330700" y="1155700"/>
          <p14:tracePt t="189177" x="4349750" y="1149350"/>
          <p14:tracePt t="189194" x="4362450" y="1136650"/>
          <p14:tracePt t="189211" x="4368800" y="1130300"/>
          <p14:tracePt t="189227" x="4375150" y="1123950"/>
          <p14:tracePt t="189260" x="4381500" y="1117600"/>
          <p14:tracePt t="189290" x="4387850" y="1117600"/>
          <p14:tracePt t="189298" x="4406900" y="1104900"/>
          <p14:tracePt t="189310" x="4413250" y="1104900"/>
          <p14:tracePt t="189327" x="4425950" y="1098550"/>
          <p14:tracePt t="189344" x="4476750" y="1073150"/>
          <p14:tracePt t="189360" x="4502150" y="1047750"/>
          <p14:tracePt t="189379" x="4572000" y="971550"/>
          <p14:tracePt t="189395" x="4578350" y="984250"/>
          <p14:tracePt t="189410" x="4584700" y="1003300"/>
          <p14:tracePt t="189427" x="4584700" y="1060450"/>
          <p14:tracePt t="189444" x="4584700" y="1098550"/>
          <p14:tracePt t="189460" x="4584700" y="1143000"/>
          <p14:tracePt t="189477" x="4584700" y="1187450"/>
          <p14:tracePt t="189494" x="4559300" y="1244600"/>
          <p14:tracePt t="189510" x="4546600" y="1289050"/>
          <p14:tracePt t="189527" x="4508500" y="1365250"/>
          <p14:tracePt t="189544" x="4502150" y="1403350"/>
          <p14:tracePt t="189560" x="4495800" y="1435100"/>
          <p14:tracePt t="189577" x="4495800" y="1441450"/>
          <p14:tracePt t="189674" x="4508500" y="1409700"/>
          <p14:tracePt t="189682" x="4508500" y="1397000"/>
          <p14:tracePt t="189693" x="4508500" y="1352550"/>
          <p14:tracePt t="189710" x="4508500" y="1301750"/>
          <p14:tracePt t="189727" x="4508500" y="1250950"/>
          <p14:tracePt t="189743" x="4508500" y="1212850"/>
          <p14:tracePt t="189760" x="4508500" y="1168400"/>
          <p14:tracePt t="189777" x="4508500" y="1136650"/>
          <p14:tracePt t="189793" x="4508500" y="1123950"/>
          <p14:tracePt t="189898" x="4508500" y="1130300"/>
          <p14:tracePt t="189906" x="4508500" y="1136650"/>
          <p14:tracePt t="190162" x="4508500" y="1149350"/>
          <p14:tracePt t="190171" x="4508500" y="1155700"/>
          <p14:tracePt t="190435" x="4502150" y="1162050"/>
          <p14:tracePt t="190443" x="4495800" y="1168400"/>
          <p14:tracePt t="190458" x="4495800" y="1181100"/>
          <p14:tracePt t="190610" x="4495800" y="1168400"/>
          <p14:tracePt t="190627" x="4495800" y="1162050"/>
          <p14:tracePt t="190955" x="4489450" y="1155700"/>
          <p14:tracePt t="190963" x="4483100" y="1155700"/>
          <p14:tracePt t="190970" x="4476750" y="1174750"/>
          <p14:tracePt t="190979" x="4476750" y="1187450"/>
          <p14:tracePt t="190992" x="4476750" y="1193800"/>
          <p14:tracePt t="191010" x="4470400" y="1238250"/>
          <p14:tracePt t="191026" x="4470400" y="1244600"/>
          <p14:tracePt t="191042" x="4470400" y="1263650"/>
          <p14:tracePt t="191211" x="4470400" y="1270000"/>
          <p14:tracePt t="191219" x="4470400" y="1295400"/>
          <p14:tracePt t="191227" x="4470400" y="1301750"/>
          <p14:tracePt t="191242" x="4470400" y="1314450"/>
          <p14:tracePt t="191259" x="4470400" y="1333500"/>
          <p14:tracePt t="191275" x="4470400" y="1346200"/>
          <p14:tracePt t="191292" x="4470400" y="1358900"/>
          <p14:tracePt t="191309" x="4470400" y="1365250"/>
          <p14:tracePt t="191325" x="4470400" y="1371600"/>
          <p14:tracePt t="191342" x="4470400" y="1390650"/>
          <p14:tracePt t="191375" x="4476750" y="1409700"/>
          <p14:tracePt t="191451" x="4476750" y="1416050"/>
          <p14:tracePt t="191483" x="4476750" y="1428750"/>
          <p14:tracePt t="191491" x="4470400" y="1454150"/>
          <p14:tracePt t="191499" x="4470400" y="1473200"/>
          <p14:tracePt t="191509" x="4445000" y="1485900"/>
          <p14:tracePt t="191525" x="4438650" y="1492250"/>
          <p14:tracePt t="191547" x="4432300" y="1498600"/>
          <p14:tracePt t="191731" x="4425950" y="1517650"/>
          <p14:tracePt t="191739" x="4419600" y="1517650"/>
          <p14:tracePt t="191771" x="4413250" y="1511300"/>
          <p14:tracePt t="191779" x="4432300" y="1479550"/>
          <p14:tracePt t="191787" x="4445000" y="1466850"/>
          <p14:tracePt t="191795" x="4451350" y="1460500"/>
          <p14:tracePt t="191808" x="4457700" y="1441450"/>
          <p14:tracePt t="191835" x="4470400" y="1428750"/>
          <p14:tracePt t="191955" x="4470400" y="1416050"/>
          <p14:tracePt t="192011" x="4470400" y="1409700"/>
          <p14:tracePt t="192059" x="4470400" y="1403350"/>
          <p14:tracePt t="192067" x="4470400" y="1397000"/>
          <p14:tracePt t="192083" x="4470400" y="1377950"/>
          <p14:tracePt t="192099" x="4470400" y="1371600"/>
          <p14:tracePt t="192115" x="4470400" y="1365250"/>
          <p14:tracePt t="192131" x="4470400" y="1358900"/>
          <p14:tracePt t="192507" x="4470400" y="1346200"/>
          <p14:tracePt t="192515" x="4470400" y="1339850"/>
          <p14:tracePt t="192524" x="4476750" y="1327150"/>
          <p14:tracePt t="192541" x="4483100" y="1320800"/>
          <p14:tracePt t="193403" x="4470400" y="1314450"/>
          <p14:tracePt t="193411" x="4457700" y="1308100"/>
          <p14:tracePt t="193423" x="4451350" y="1308100"/>
          <p14:tracePt t="193440" x="4425950" y="1308100"/>
          <p14:tracePt t="193457" x="4400550" y="1308100"/>
          <p14:tracePt t="193474" x="4349750" y="1308100"/>
          <p14:tracePt t="193490" x="4298950" y="1295400"/>
          <p14:tracePt t="193507" x="4260850" y="1289050"/>
          <p14:tracePt t="193523" x="4222750" y="1289050"/>
          <p14:tracePt t="193540" x="4191000" y="1282700"/>
          <p14:tracePt t="193557" x="4171950" y="1282700"/>
          <p14:tracePt t="193573" x="4114800" y="1257300"/>
          <p14:tracePt t="193590" x="4089400" y="1257300"/>
          <p14:tracePt t="193607" x="4064000" y="1250950"/>
          <p14:tracePt t="193623" x="4044950" y="1244600"/>
          <p14:tracePt t="193640" x="4019550" y="1231900"/>
          <p14:tracePt t="193657" x="3994150" y="1231900"/>
          <p14:tracePt t="193674" x="3956050" y="1212850"/>
          <p14:tracePt t="193690" x="3924300" y="1212850"/>
          <p14:tracePt t="193707" x="3911600" y="1212850"/>
          <p14:tracePt t="193723" x="3892550" y="1212850"/>
          <p14:tracePt t="193740" x="3873500" y="1206500"/>
          <p14:tracePt t="193773" x="3854450" y="1206500"/>
          <p14:tracePt t="193819" x="3848100" y="1206500"/>
          <p14:tracePt t="193851" x="3841750" y="1206500"/>
          <p14:tracePt t="193883" x="3829050" y="1206500"/>
          <p14:tracePt t="193963" x="3822700" y="1206500"/>
          <p14:tracePt t="194019" x="3816350" y="1206500"/>
          <p14:tracePt t="194051" x="3797300" y="1200150"/>
          <p14:tracePt t="194067" x="3790950" y="1193800"/>
          <p14:tracePt t="194083" x="3784600" y="1193800"/>
          <p14:tracePt t="194091" x="3771900" y="1187450"/>
          <p14:tracePt t="194107" x="3759200" y="1187450"/>
          <p14:tracePt t="194123" x="3752850" y="1187450"/>
          <p14:tracePt t="194139" x="3740150" y="1181100"/>
          <p14:tracePt t="194155" x="3721100" y="1181100"/>
          <p14:tracePt t="194171" x="3714750" y="1181100"/>
          <p14:tracePt t="194188" x="3708400" y="1181100"/>
          <p14:tracePt t="194203" x="3702050" y="1174750"/>
          <p14:tracePt t="194395" x="3695700" y="1168400"/>
          <p14:tracePt t="194403" x="3695700" y="1162050"/>
          <p14:tracePt t="194435" x="3695700" y="1155700"/>
          <p14:tracePt t="194451" x="3695700" y="1143000"/>
          <p14:tracePt t="194467" x="3695700" y="1130300"/>
          <p14:tracePt t="194603" x="3676650" y="1104900"/>
          <p14:tracePt t="194795" x="3676650" y="1098550"/>
          <p14:tracePt t="194859" x="3683000" y="1098550"/>
          <p14:tracePt t="194876" x="3702050" y="1098550"/>
          <p14:tracePt t="194907" x="3708400" y="1098550"/>
          <p14:tracePt t="194915" x="3727450" y="1117600"/>
          <p14:tracePt t="194923" x="3733800" y="1123950"/>
          <p14:tracePt t="194955" x="3740150" y="1130300"/>
          <p14:tracePt t="195955" x="3746500" y="1130300"/>
          <p14:tracePt t="195995" x="3752850" y="1130300"/>
          <p14:tracePt t="196003" x="3784600" y="1143000"/>
          <p14:tracePt t="196035" x="3790950" y="1149350"/>
          <p14:tracePt t="196083" x="3810000" y="1162050"/>
          <p14:tracePt t="196099" x="3816350" y="1162050"/>
          <p14:tracePt t="196108" x="3822700" y="1162050"/>
          <p14:tracePt t="196115" x="3829050" y="1162050"/>
          <p14:tracePt t="196124" x="3841750" y="1162050"/>
          <p14:tracePt t="196139" x="3879850" y="1162050"/>
          <p14:tracePt t="196154" x="3905250" y="1168400"/>
          <p14:tracePt t="196171" x="3924300" y="1168400"/>
          <p14:tracePt t="196188" x="3962400" y="1174750"/>
          <p14:tracePt t="196205" x="4000500" y="1174750"/>
          <p14:tracePt t="196221" x="4057650" y="1174750"/>
          <p14:tracePt t="196238" x="4127500" y="1174750"/>
          <p14:tracePt t="196254" x="4165600" y="1174750"/>
          <p14:tracePt t="196271" x="4178300" y="1174750"/>
          <p14:tracePt t="196443" x="4165600" y="1200150"/>
          <p14:tracePt t="196451" x="4159250" y="1206500"/>
          <p14:tracePt t="196459" x="4152900" y="1212850"/>
          <p14:tracePt t="196471" x="4140200" y="1231900"/>
          <p14:tracePt t="196488" x="4121150" y="1257300"/>
          <p14:tracePt t="196504" x="4095750" y="1276350"/>
          <p14:tracePt t="196521" x="4083050" y="1301750"/>
          <p14:tracePt t="196538" x="4076700" y="1308100"/>
          <p14:tracePt t="196572" x="4070350" y="1314450"/>
          <p14:tracePt t="196627" x="4064000" y="1314450"/>
          <p14:tracePt t="196667" x="4057650" y="1314450"/>
          <p14:tracePt t="196700" x="4051300" y="1314450"/>
          <p14:tracePt t="196755" x="4038600" y="1314450"/>
          <p14:tracePt t="197211" x="4032250" y="1314450"/>
          <p14:tracePt t="197253" x="4032250" y="1308100"/>
          <p14:tracePt t="197260" x="4038600" y="1301750"/>
          <p14:tracePt t="197276" x="4044950" y="1301750"/>
          <p14:tracePt t="197287" x="4057650" y="1289050"/>
          <p14:tracePt t="197316" x="4064000" y="1282700"/>
          <p14:tracePt t="197355" x="4076700" y="1270000"/>
          <p14:tracePt t="197516" x="4083050" y="1263650"/>
          <p14:tracePt t="197587" x="4095750" y="1263650"/>
          <p14:tracePt t="197691" x="4102100" y="1263650"/>
          <p14:tracePt t="197708" x="4114800" y="1257300"/>
          <p14:tracePt t="198388" x="4121150" y="1257300"/>
          <p14:tracePt t="198420" x="4127500" y="1257300"/>
          <p14:tracePt t="198476" x="4133850" y="1257300"/>
          <p14:tracePt t="198516" x="4140200" y="1257300"/>
          <p14:tracePt t="198547" x="4146550" y="1270000"/>
          <p14:tracePt t="198748" x="4152900" y="1270000"/>
          <p14:tracePt t="198780" x="4159250" y="1270000"/>
          <p14:tracePt t="198789" x="4165600" y="1270000"/>
          <p14:tracePt t="198804" x="4171950" y="1270000"/>
          <p14:tracePt t="198820" x="4184650" y="1270000"/>
          <p14:tracePt t="198948" x="4191000" y="1276350"/>
          <p14:tracePt t="198956" x="4197350" y="1282700"/>
          <p14:tracePt t="198972" x="4197350" y="1289050"/>
          <p14:tracePt t="199003" x="4197350" y="1295400"/>
          <p14:tracePt t="199244" x="4197350" y="1301750"/>
          <p14:tracePt t="199260" x="4197350" y="1308100"/>
          <p14:tracePt t="199292" x="4197350" y="1314450"/>
          <p14:tracePt t="199300" x="4197350" y="1320800"/>
          <p14:tracePt t="199308" x="4197350" y="1327150"/>
          <p14:tracePt t="199324" x="4191000" y="1346200"/>
          <p14:tracePt t="199356" x="4191000" y="1358900"/>
          <p14:tracePt t="199372" x="4184650" y="1365250"/>
          <p14:tracePt t="199389" x="4184650" y="1371600"/>
          <p14:tracePt t="199405" x="4178300" y="1397000"/>
          <p14:tracePt t="199420" x="4178300" y="1403350"/>
          <p14:tracePt t="199436" x="4165600" y="1416050"/>
          <p14:tracePt t="199468" x="4165600" y="1428750"/>
          <p14:tracePt t="199476" x="4165600" y="1435100"/>
          <p14:tracePt t="199485" x="4165600" y="1441450"/>
          <p14:tracePt t="199502" x="4165600" y="1447800"/>
          <p14:tracePt t="199518" x="4165600" y="1460500"/>
          <p14:tracePt t="199535" x="4165600" y="1473200"/>
          <p14:tracePt t="199556" x="4165600" y="1479550"/>
          <p14:tracePt t="199568" x="4165600" y="1498600"/>
          <p14:tracePt t="199585" x="4165600" y="1504950"/>
          <p14:tracePt t="199602" x="4165600" y="1517650"/>
          <p14:tracePt t="199619" x="4165600" y="1549400"/>
          <p14:tracePt t="199635" x="4165600" y="1581150"/>
          <p14:tracePt t="199651" x="4165600" y="1612900"/>
          <p14:tracePt t="199668" x="4165600" y="1625600"/>
          <p14:tracePt t="199685" x="4165600" y="1644650"/>
          <p14:tracePt t="199701" x="4165600" y="1657350"/>
          <p14:tracePt t="199718" x="4165600" y="1682750"/>
          <p14:tracePt t="199735" x="4165600" y="1708150"/>
          <p14:tracePt t="199751" x="4165600" y="1714500"/>
          <p14:tracePt t="199768" x="4165600" y="1720850"/>
          <p14:tracePt t="199785" x="4165600" y="1727200"/>
          <p14:tracePt t="199801" x="4165600" y="1758950"/>
          <p14:tracePt t="199818" x="4165600" y="1765300"/>
          <p14:tracePt t="199835" x="4165600" y="1778000"/>
          <p14:tracePt t="199851" x="4165600" y="1790700"/>
          <p14:tracePt t="199868" x="4165600" y="1797050"/>
          <p14:tracePt t="199885" x="4165600" y="1816100"/>
          <p14:tracePt t="199901" x="4165600" y="1822450"/>
          <p14:tracePt t="199918" x="4165600" y="1841500"/>
          <p14:tracePt t="199935" x="4165600" y="1854200"/>
          <p14:tracePt t="199951" x="4165600" y="1879600"/>
          <p14:tracePt t="199988" x="4165600" y="1885950"/>
          <p14:tracePt t="200001" x="4165600" y="1892300"/>
          <p14:tracePt t="200018" x="4165600" y="1905000"/>
          <p14:tracePt t="200116" x="4159250" y="1905000"/>
          <p14:tracePt t="200124" x="4152900" y="1905000"/>
          <p14:tracePt t="200164" x="4133850" y="1905000"/>
          <p14:tracePt t="200205" x="4127500" y="1905000"/>
          <p14:tracePt t="200276" x="4121150" y="1905000"/>
          <p14:tracePt t="200324" x="4114800" y="1911350"/>
          <p14:tracePt t="200340" x="4114800" y="1917700"/>
          <p14:tracePt t="200380" x="4114800" y="1924050"/>
          <p14:tracePt t="200411" x="4114800" y="1930400"/>
          <p14:tracePt t="200548" x="4114800" y="1943100"/>
          <p14:tracePt t="201020" x="4114800" y="1949450"/>
          <p14:tracePt t="201028" x="4114800" y="1955800"/>
          <p14:tracePt t="201037" x="4108450" y="1962150"/>
          <p14:tracePt t="201051" x="4102100" y="1962150"/>
          <p14:tracePt t="201067" x="4070350" y="1968500"/>
          <p14:tracePt t="201083" x="4051300" y="1968500"/>
          <p14:tracePt t="201100" x="4032250" y="1968500"/>
          <p14:tracePt t="201117" x="4025900" y="1968500"/>
          <p14:tracePt t="201150" x="4019550" y="1968500"/>
          <p14:tracePt t="201167" x="4019550" y="1962150"/>
          <p14:tracePt t="201300" x="4019550" y="1955800"/>
          <p14:tracePt t="201332" x="4019550" y="1949450"/>
          <p14:tracePt t="201340" x="4025900" y="1949450"/>
          <p14:tracePt t="201356" x="4044950" y="1943100"/>
          <p14:tracePt t="201372" x="4051300" y="1943100"/>
          <p14:tracePt t="201383" x="4057650" y="1936750"/>
          <p14:tracePt t="201400" x="4064000" y="1936750"/>
          <p14:tracePt t="201417" x="4070350" y="1936750"/>
          <p14:tracePt t="201433" x="4076700" y="1930400"/>
          <p14:tracePt t="201450" x="4083050" y="1924050"/>
          <p14:tracePt t="201484" x="4089400" y="1924050"/>
          <p14:tracePt t="201492" x="4095750" y="1917700"/>
          <p14:tracePt t="201540" x="4102100" y="1911350"/>
          <p14:tracePt t="201588" x="4121150" y="1905000"/>
          <p14:tracePt t="201660" x="4127500" y="1898650"/>
          <p14:tracePt t="201668" x="4133850" y="1892300"/>
          <p14:tracePt t="201804" x="4152900" y="1885950"/>
          <p14:tracePt t="201836" x="4159250" y="1879600"/>
          <p14:tracePt t="201868" x="4165600" y="1873250"/>
          <p14:tracePt t="201876" x="4178300" y="1854200"/>
          <p14:tracePt t="201884" x="4178300" y="1847850"/>
          <p14:tracePt t="201899" x="4197350" y="1809750"/>
          <p14:tracePt t="201916" x="4210050" y="1771650"/>
          <p14:tracePt t="201933" x="4222750" y="1733550"/>
          <p14:tracePt t="201949" x="4248150" y="1695450"/>
          <p14:tracePt t="201966" x="4254500" y="1644650"/>
          <p14:tracePt t="201983" x="4286250" y="1574800"/>
          <p14:tracePt t="202000" x="4305300" y="1485900"/>
          <p14:tracePt t="202016" x="4324350" y="1435100"/>
          <p14:tracePt t="202033" x="4324350" y="1403350"/>
          <p14:tracePt t="202049" x="4324350" y="1390650"/>
          <p14:tracePt t="202116" x="4324350" y="1409700"/>
          <p14:tracePt t="202124" x="4324350" y="1422400"/>
          <p14:tracePt t="202133" x="4324350" y="1428750"/>
          <p14:tracePt t="202149" x="4305300" y="1460500"/>
          <p14:tracePt t="202166" x="4292600" y="1479550"/>
          <p14:tracePt t="202183" x="4292600" y="1492250"/>
          <p14:tracePt t="202199" x="4286250" y="1504950"/>
          <p14:tracePt t="202216" x="4279900" y="1511300"/>
          <p14:tracePt t="202233" x="4273550" y="1536700"/>
          <p14:tracePt t="202249" x="4273550" y="1549400"/>
          <p14:tracePt t="202266" x="4273550" y="1581150"/>
          <p14:tracePt t="202283" x="4273550" y="1612900"/>
          <p14:tracePt t="202299" x="4254500" y="1663700"/>
          <p14:tracePt t="202316" x="4254500" y="1682750"/>
          <p14:tracePt t="202332" x="4254500" y="1708150"/>
          <p14:tracePt t="202349" x="4254500" y="1714500"/>
          <p14:tracePt t="202383" x="4254500" y="1720850"/>
          <p14:tracePt t="202412" x="4254500" y="1727200"/>
          <p14:tracePt t="202428" x="4254500" y="1746250"/>
          <p14:tracePt t="202436" x="4254500" y="1752600"/>
          <p14:tracePt t="202449" x="4254500" y="1765300"/>
          <p14:tracePt t="202466" x="4254500" y="1784350"/>
          <p14:tracePt t="202482" x="4254500" y="1797050"/>
          <p14:tracePt t="202499" x="4254500" y="1816100"/>
          <p14:tracePt t="202556" x="4260850" y="1828800"/>
          <p14:tracePt t="202564" x="4279900" y="1841500"/>
          <p14:tracePt t="202572" x="4286250" y="1854200"/>
          <p14:tracePt t="202582" x="4292600" y="1860550"/>
          <p14:tracePt t="202599" x="4305300" y="1898650"/>
          <p14:tracePt t="202616" x="4305300" y="1905000"/>
          <p14:tracePt t="202632" x="4305300" y="1930400"/>
          <p14:tracePt t="202666" x="4305300" y="1936750"/>
          <p14:tracePt t="202692" x="4305300" y="1943100"/>
          <p14:tracePt t="202732" x="4305300" y="1955800"/>
          <p14:tracePt t="202916" x="4305300" y="1962150"/>
          <p14:tracePt t="203364" x="4286250" y="1949450"/>
          <p14:tracePt t="203372" x="4286250" y="1936750"/>
          <p14:tracePt t="203381" x="4267200" y="1924050"/>
          <p14:tracePt t="203398" x="4178300" y="1828800"/>
          <p14:tracePt t="203415" x="4089400" y="1752600"/>
          <p14:tracePt t="203432" x="4044950" y="1701800"/>
          <p14:tracePt t="203448" x="4051300" y="1689100"/>
          <p14:tracePt t="203465" x="4076700" y="1657350"/>
          <p14:tracePt t="203482" x="4089400" y="1638300"/>
          <p14:tracePt t="203498" x="4114800" y="1600200"/>
          <p14:tracePt t="203515" x="4146550" y="1562100"/>
          <p14:tracePt t="203531" x="4159250" y="1536700"/>
          <p14:tracePt t="203548" x="4165600" y="1504950"/>
          <p14:tracePt t="203565" x="4171950" y="1473200"/>
          <p14:tracePt t="203581" x="4191000" y="1441450"/>
          <p14:tracePt t="203598" x="4197350" y="1422400"/>
          <p14:tracePt t="203615" x="4203700" y="1416050"/>
          <p14:tracePt t="203631" x="4210050" y="1409700"/>
          <p14:tracePt t="203648" x="4222750" y="1403350"/>
          <p14:tracePt t="203665" x="4260850" y="1384300"/>
          <p14:tracePt t="203681" x="4298950" y="1371600"/>
          <p14:tracePt t="203698" x="4330700" y="1365250"/>
          <p14:tracePt t="203716" x="4387850" y="1327150"/>
          <p14:tracePt t="203731" x="4419600" y="1301750"/>
          <p14:tracePt t="203764" x="4425950" y="1301750"/>
          <p14:tracePt t="203781" x="4432300" y="1308100"/>
          <p14:tracePt t="203813" x="4445000" y="1314450"/>
          <p14:tracePt t="203844" x="4451350" y="1314450"/>
          <p14:tracePt t="203860" x="4457700" y="1314450"/>
          <p14:tracePt t="203869" x="4464050" y="1314450"/>
          <p14:tracePt t="203917" x="4470400" y="1333500"/>
          <p14:tracePt t="203926" x="4476750" y="1339850"/>
          <p14:tracePt t="203956" x="4483100" y="1346200"/>
          <p14:tracePt t="203965" x="4483100" y="1352550"/>
          <p14:tracePt t="203972" x="4483100" y="1365250"/>
          <p14:tracePt t="203981" x="4483100" y="1371600"/>
          <p14:tracePt t="203998" x="4483100" y="1384300"/>
          <p14:tracePt t="204014" x="4483100" y="1397000"/>
          <p14:tracePt t="204031" x="4483100" y="1403350"/>
          <p14:tracePt t="204324" x="4483100" y="1409700"/>
          <p14:tracePt t="204364" x="4483100" y="1416050"/>
          <p14:tracePt t="204372" x="4483100" y="1422400"/>
          <p14:tracePt t="204388" x="4483100" y="1428750"/>
          <p14:tracePt t="204405" x="4489450" y="1435100"/>
          <p14:tracePt t="204420" x="4489450" y="1441450"/>
          <p14:tracePt t="204431" x="4489450" y="1447800"/>
          <p14:tracePt t="204447" x="4489450" y="1473200"/>
          <p14:tracePt t="204464" x="4489450" y="1485900"/>
          <p14:tracePt t="204481" x="4476750" y="1517650"/>
          <p14:tracePt t="204497" x="4445000" y="1562100"/>
          <p14:tracePt t="204514" x="4425950" y="1593850"/>
          <p14:tracePt t="204531" x="4400550" y="1644650"/>
          <p14:tracePt t="204547" x="4387850" y="1663700"/>
          <p14:tracePt t="204564" x="4375150" y="1682750"/>
          <p14:tracePt t="204652" x="4375150" y="1695450"/>
          <p14:tracePt t="204661" x="4356100" y="1720850"/>
          <p14:tracePt t="204668" x="4349750" y="1727200"/>
          <p14:tracePt t="204717" x="4343400" y="1727200"/>
          <p14:tracePt t="204725" x="4337050" y="1752600"/>
          <p14:tracePt t="204756" x="4337050" y="1758950"/>
          <p14:tracePt t="204765" x="4349750" y="1758950"/>
          <p14:tracePt t="204797" x="4368800" y="1765300"/>
          <p14:tracePt t="205037" x="4375150" y="1771650"/>
          <p14:tracePt t="205045" x="4375150" y="1784350"/>
          <p14:tracePt t="205052" x="4375150" y="1809750"/>
          <p14:tracePt t="205064" x="4375150" y="1822450"/>
          <p14:tracePt t="205080" x="4362450" y="1847850"/>
          <p14:tracePt t="205097" x="4356100" y="1866900"/>
          <p14:tracePt t="205113" x="4349750" y="1905000"/>
          <p14:tracePt t="205130" x="4349750" y="1924050"/>
          <p14:tracePt t="205147" x="4349750" y="1936750"/>
          <p14:tracePt t="205163" x="4337050" y="1949450"/>
          <p14:tracePt t="205197" x="4337050" y="1955800"/>
          <p14:tracePt t="205317" x="4337050" y="1943100"/>
          <p14:tracePt t="205333" x="4337050" y="1924050"/>
          <p14:tracePt t="205341" x="4337050" y="1917700"/>
          <p14:tracePt t="205349" x="4343400" y="1898650"/>
          <p14:tracePt t="205364" x="4381500" y="1854200"/>
          <p14:tracePt t="205380" x="4387850" y="1822450"/>
          <p14:tracePt t="205397" x="4394200" y="1784350"/>
          <p14:tracePt t="205413" x="4406900" y="1758950"/>
          <p14:tracePt t="205430" x="4349750" y="1822450"/>
          <p14:tracePt t="205501" x="4356100" y="1822450"/>
          <p14:tracePt t="205509" x="4362450" y="1822450"/>
          <p14:tracePt t="205525" x="4368800" y="1822450"/>
          <p14:tracePt t="205533" x="4375150" y="1816100"/>
          <p14:tracePt t="205546" x="4381500" y="1809750"/>
          <p14:tracePt t="205581" x="4387850" y="1790700"/>
          <p14:tracePt t="205589" x="4400550" y="1778000"/>
          <p14:tracePt t="205597" x="4400550" y="1765300"/>
          <p14:tracePt t="205613" x="4400550" y="1746250"/>
          <p14:tracePt t="205630" x="4400550" y="1720850"/>
          <p14:tracePt t="205646" x="4400550" y="1708150"/>
          <p14:tracePt t="205663" x="4406900" y="1670050"/>
          <p14:tracePt t="205680" x="4413250" y="1625600"/>
          <p14:tracePt t="205696" x="4432300" y="1593850"/>
          <p14:tracePt t="205713" x="4445000" y="1562100"/>
          <p14:tracePt t="205730" x="4445000" y="1549400"/>
          <p14:tracePt t="205746" x="4470400" y="1492250"/>
          <p14:tracePt t="205763" x="4470400" y="1473200"/>
          <p14:tracePt t="205780" x="4476750" y="1422400"/>
          <p14:tracePt t="205796" x="4476750" y="1409700"/>
          <p14:tracePt t="206013" x="4483100" y="1403350"/>
          <p14:tracePt t="206317" x="4489450" y="1390650"/>
          <p14:tracePt t="206325" x="4495800" y="1377950"/>
          <p14:tracePt t="206453" x="4502150" y="1371600"/>
          <p14:tracePt t="206685" x="4508500" y="1371600"/>
          <p14:tracePt t="207125" x="4521200" y="1371600"/>
          <p14:tracePt t="207133" x="4527550" y="1371600"/>
          <p14:tracePt t="207253" x="4527550" y="1384300"/>
          <p14:tracePt t="207261" x="4533900" y="1390650"/>
          <p14:tracePt t="207293" x="4540250" y="1397000"/>
          <p14:tracePt t="207469" x="4540250" y="1403350"/>
          <p14:tracePt t="207509" x="4546600" y="1409700"/>
          <p14:tracePt t="207957" x="4552950" y="1416050"/>
          <p14:tracePt t="208909" x="4559300" y="1416050"/>
          <p14:tracePt t="208942" x="4572000" y="1397000"/>
          <p14:tracePt t="208957" x="4578350" y="1390650"/>
          <p14:tracePt t="208989" x="4578350" y="1384300"/>
          <p14:tracePt t="209005" x="4584700" y="1377950"/>
          <p14:tracePt t="209045" x="4584700" y="1371600"/>
          <p14:tracePt t="209061" x="4584700" y="1365250"/>
          <p14:tracePt t="209277" x="4584700" y="1358900"/>
          <p14:tracePt t="209445" x="4578350" y="1358900"/>
          <p14:tracePt t="209621" x="4572000" y="1358900"/>
          <p14:tracePt t="209685" x="4565650" y="1358900"/>
          <p14:tracePt t="209725" x="4540250" y="1358900"/>
          <p14:tracePt t="211054" x="4540250" y="1365250"/>
          <p14:tracePt t="211526" x="4533900" y="1371600"/>
          <p14:tracePt t="211829" x="4527550" y="1377950"/>
          <p14:tracePt t="211902" x="4521200" y="1384300"/>
          <p14:tracePt t="212342" x="4514850" y="1384300"/>
          <p14:tracePt t="216478" x="4514850" y="1371600"/>
          <p14:tracePt t="216518" x="4527550" y="1358900"/>
          <p14:tracePt t="216566" x="4540250" y="1339850"/>
          <p14:tracePt t="216606" x="4546600" y="1333500"/>
          <p14:tracePt t="216639" x="4552950" y="1327150"/>
          <p14:tracePt t="216686" x="4559300" y="1320800"/>
          <p14:tracePt t="218366" x="4559300" y="1327150"/>
          <p14:tracePt t="218406" x="4559300" y="1333500"/>
          <p14:tracePt t="219127" x="4565650" y="1339850"/>
          <p14:tracePt t="219159" x="4572000" y="1339850"/>
          <p14:tracePt t="219438" x="4578350" y="1346200"/>
          <p14:tracePt t="219887" x="4578350" y="1365250"/>
          <p14:tracePt t="220054" x="4578350" y="1371600"/>
          <p14:tracePt t="220063" x="4578350" y="1377950"/>
          <p14:tracePt t="220127" x="4578350" y="1384300"/>
          <p14:tracePt t="220399" x="4578350" y="1397000"/>
          <p14:tracePt t="220431" x="4578350" y="1403350"/>
          <p14:tracePt t="220479" x="4578350" y="1409700"/>
          <p14:tracePt t="220735" x="4578350" y="1416050"/>
          <p14:tracePt t="221039" x="4578350" y="1428750"/>
          <p14:tracePt t="221047" x="4578350" y="1435100"/>
          <p14:tracePt t="221079" x="4578350" y="1441450"/>
          <p14:tracePt t="221183" x="4578350" y="1454150"/>
          <p14:tracePt t="221247" x="4572000" y="1460500"/>
          <p14:tracePt t="221311" x="4565650" y="1466850"/>
          <p14:tracePt t="221823" x="4565650" y="1473200"/>
          <p14:tracePt t="221839" x="4565650" y="1479550"/>
          <p14:tracePt t="221871" x="4559300" y="1504950"/>
          <p14:tracePt t="222006" x="4559300" y="1511300"/>
          <p14:tracePt t="222279" x="4559300" y="1504950"/>
          <p14:tracePt t="222527" x="4559300" y="1524000"/>
          <p14:tracePt t="222535" x="4559300" y="1543050"/>
          <p14:tracePt t="222543" x="4559300" y="1555750"/>
          <p14:tracePt t="222552" x="4559300" y="1568450"/>
          <p14:tracePt t="222565" x="4559300" y="1574800"/>
          <p14:tracePt t="222582" x="4559300" y="1587500"/>
          <p14:tracePt t="222598" x="4559300" y="1606550"/>
          <p14:tracePt t="222655" x="4559300" y="1612900"/>
          <p14:tracePt t="222687" x="4552950" y="1625600"/>
          <p14:tracePt t="222695" x="4502150" y="1657350"/>
          <p14:tracePt t="222703" x="4495800" y="1663700"/>
          <p14:tracePt t="222715" x="4489450" y="1670050"/>
          <p14:tracePt t="222732" x="4476750" y="1689100"/>
          <p14:tracePt t="222748" x="4445000" y="1714500"/>
          <p14:tracePt t="222765" x="4400550" y="1746250"/>
          <p14:tracePt t="222782" x="4356100" y="1771650"/>
          <p14:tracePt t="222798" x="4343400" y="1778000"/>
          <p14:tracePt t="222815" x="4330700" y="1784350"/>
          <p14:tracePt t="222848" x="4311650" y="1790700"/>
          <p14:tracePt t="222865" x="4298950" y="1809750"/>
          <p14:tracePt t="223055" x="4292600" y="1809750"/>
          <p14:tracePt t="223071" x="4286250" y="1809750"/>
          <p14:tracePt t="223079" x="4286250" y="1803400"/>
          <p14:tracePt t="223095" x="4298950" y="1784350"/>
          <p14:tracePt t="223103" x="4305300" y="1778000"/>
          <p14:tracePt t="223115" x="4311650" y="1765300"/>
          <p14:tracePt t="223131" x="4318000" y="1746250"/>
          <p14:tracePt t="223148" x="4330700" y="1720850"/>
          <p14:tracePt t="223165" x="4343400" y="1708150"/>
          <p14:tracePt t="223181" x="4349750" y="1701800"/>
          <p14:tracePt t="223198" x="4362450" y="1663700"/>
          <p14:tracePt t="223214" x="4368800" y="1657350"/>
          <p14:tracePt t="223231" x="4381500" y="1638300"/>
          <p14:tracePt t="223248" x="4387850" y="1619250"/>
          <p14:tracePt t="223264" x="4413250" y="1600200"/>
          <p14:tracePt t="223303" x="4425950" y="1593850"/>
          <p14:tracePt t="223314" x="4432300" y="1587500"/>
          <p14:tracePt t="223331" x="4445000" y="1568450"/>
          <p14:tracePt t="223348" x="4451350" y="1555750"/>
          <p14:tracePt t="223364" x="4476750" y="1536700"/>
          <p14:tracePt t="223381" x="4489450" y="1517650"/>
          <p14:tracePt t="223398" x="4514850" y="1473200"/>
          <p14:tracePt t="223414" x="4521200" y="1454150"/>
          <p14:tracePt t="223431" x="4527550" y="1441450"/>
          <p14:tracePt t="223448" x="4533900" y="1422400"/>
          <p14:tracePt t="223464" x="4546600" y="1390650"/>
          <p14:tracePt t="223481" x="4559300" y="1377950"/>
          <p14:tracePt t="223514" x="4565650" y="1371600"/>
          <p14:tracePt t="223531" x="4572000" y="1365250"/>
          <p14:tracePt t="223548" x="4572000" y="1346200"/>
          <p14:tracePt t="223564" x="4584700" y="1333500"/>
          <p14:tracePt t="223598" x="4591050" y="1308100"/>
          <p14:tracePt t="223615" x="4591050" y="1301750"/>
          <p14:tracePt t="223631" x="4597400" y="1289050"/>
          <p14:tracePt t="223647" x="4597400" y="1282700"/>
          <p14:tracePt t="223664" x="4597400" y="1276350"/>
          <p14:tracePt t="223681" x="4597400" y="1270000"/>
          <p14:tracePt t="223807" x="4584700" y="1289050"/>
          <p14:tracePt t="223815" x="4578350" y="1314450"/>
          <p14:tracePt t="223823" x="4572000" y="1333500"/>
          <p14:tracePt t="223831" x="4572000" y="1346200"/>
          <p14:tracePt t="223847" x="4565650" y="1365250"/>
          <p14:tracePt t="223864" x="4565650" y="1390650"/>
          <p14:tracePt t="223897" x="4565650" y="1397000"/>
          <p14:tracePt t="223991" x="4565650" y="1403350"/>
          <p14:tracePt t="224000" x="4546600" y="1422400"/>
          <p14:tracePt t="224136" x="4546600" y="1416050"/>
          <p14:tracePt t="224143" x="4552950" y="1390650"/>
          <p14:tracePt t="224151" x="4559300" y="1352550"/>
          <p14:tracePt t="224168" x="4565650" y="1327150"/>
          <p14:tracePt t="224180" x="4578350" y="1295400"/>
          <p14:tracePt t="224197" x="4591050" y="1263650"/>
          <p14:tracePt t="224215" x="4610100" y="1219200"/>
          <p14:tracePt t="224230" x="4610100" y="1212850"/>
          <p14:tracePt t="224247" x="4610100" y="1200150"/>
          <p14:tracePt t="224343" x="4610100" y="1219200"/>
          <p14:tracePt t="224351" x="4603750" y="1244600"/>
          <p14:tracePt t="224359" x="4597400" y="1270000"/>
          <p14:tracePt t="224367" x="4591050" y="1276350"/>
          <p14:tracePt t="224380" x="4591050" y="1282700"/>
          <p14:tracePt t="224397" x="4584700" y="1295400"/>
          <p14:tracePt t="224487" x="4584700" y="1301750"/>
          <p14:tracePt t="224495" x="4578350" y="1308100"/>
          <p14:tracePt t="224503" x="4578350" y="1314450"/>
          <p14:tracePt t="224519" x="4578350" y="1327150"/>
          <p14:tracePt t="224687" x="4565650" y="1346200"/>
          <p14:tracePt t="224791" x="4565650" y="1352550"/>
          <p14:tracePt t="224807" x="4565650" y="1365250"/>
          <p14:tracePt t="224816" x="4565650" y="1371600"/>
          <p14:tracePt t="224847" x="4565650" y="1377950"/>
          <p14:tracePt t="224855" x="4565650" y="1384300"/>
          <p14:tracePt t="228623" x="4559300" y="1390650"/>
          <p14:tracePt t="228631" x="4552950" y="1397000"/>
          <p14:tracePt t="229064" x="4552950" y="1403350"/>
          <p14:tracePt t="229072" x="4552950" y="1409700"/>
          <p14:tracePt t="230184" x="4552950" y="1416050"/>
          <p14:tracePt t="230504" x="4552950" y="1422400"/>
          <p14:tracePt t="230512" x="4552950" y="1428750"/>
          <p14:tracePt t="230896" x="4552950" y="1435100"/>
          <p14:tracePt t="231168" x="4552950" y="1441450"/>
          <p14:tracePt t="231216" x="4552950" y="1447800"/>
          <p14:tracePt t="231232" x="4552950" y="1460500"/>
          <p14:tracePt t="231248" x="4552950" y="1466850"/>
          <p14:tracePt t="231320" x="4552950" y="1473200"/>
          <p14:tracePt t="231376" x="4552950" y="1479550"/>
          <p14:tracePt t="231384" x="4552950" y="1492250"/>
          <p14:tracePt t="231440" x="4540250" y="1511300"/>
          <p14:tracePt t="231456" x="4527550" y="1511300"/>
          <p14:tracePt t="231464" x="4521200" y="1517650"/>
          <p14:tracePt t="231480" x="4514850" y="1517650"/>
          <p14:tracePt t="231491" x="4502150" y="1517650"/>
          <p14:tracePt t="231507" x="4470400" y="1517650"/>
          <p14:tracePt t="231524" x="4406900" y="1517650"/>
          <p14:tracePt t="231541" x="4368800" y="1517650"/>
          <p14:tracePt t="231557" x="4324350" y="1517650"/>
          <p14:tracePt t="231574" x="4292600" y="1504950"/>
          <p14:tracePt t="231592" x="4273550" y="1498600"/>
          <p14:tracePt t="231607" x="4248150" y="1485900"/>
          <p14:tracePt t="231640" x="4235450" y="1473200"/>
          <p14:tracePt t="231657" x="4210050" y="1447800"/>
          <p14:tracePt t="231674" x="4178300" y="1428750"/>
          <p14:tracePt t="231690" x="4159250" y="1397000"/>
          <p14:tracePt t="231707" x="4114800" y="1371600"/>
          <p14:tracePt t="231724" x="4076700" y="1333500"/>
          <p14:tracePt t="231740" x="4051300" y="1327150"/>
          <p14:tracePt t="231757" x="4038600" y="1320800"/>
          <p14:tracePt t="231774" x="3968750" y="1377950"/>
          <p14:tracePt t="231790" x="3879850" y="1466850"/>
          <p14:tracePt t="231807" x="3860800" y="1466850"/>
          <p14:tracePt t="231824" x="3848100" y="1460500"/>
          <p14:tracePt t="231840" x="3835400" y="1454150"/>
          <p14:tracePt t="231857" x="3829050" y="1447800"/>
          <p14:tracePt t="231874" x="3803650" y="1447800"/>
          <p14:tracePt t="231890" x="3790950" y="1441450"/>
          <p14:tracePt t="231907" x="3752850" y="1422400"/>
          <p14:tracePt t="231924" x="3727450" y="1416050"/>
          <p14:tracePt t="231940" x="3695700" y="1416050"/>
          <p14:tracePt t="231957" x="3676650" y="1416050"/>
          <p14:tracePt t="231974" x="3657600" y="1409700"/>
          <p14:tracePt t="231991" x="3625850" y="1403350"/>
          <p14:tracePt t="232007" x="3619500" y="1384300"/>
          <p14:tracePt t="232023" x="3587750" y="1352550"/>
          <p14:tracePt t="232040" x="3575050" y="1346200"/>
          <p14:tracePt t="232074" x="3568700" y="1346200"/>
          <p14:tracePt t="232090" x="3562350" y="1339850"/>
          <p14:tracePt t="232107" x="3556000" y="1339850"/>
          <p14:tracePt t="232124" x="3549650" y="1320800"/>
          <p14:tracePt t="232140" x="3543300" y="1308100"/>
          <p14:tracePt t="232157" x="3543300" y="1301750"/>
          <p14:tracePt t="232190" x="3543300" y="1276350"/>
          <p14:tracePt t="232223" x="3549650" y="1250950"/>
          <p14:tracePt t="232240" x="3556000" y="1244600"/>
          <p14:tracePt t="232273" x="3562350" y="1238250"/>
          <p14:tracePt t="232290" x="3575050" y="1225550"/>
          <p14:tracePt t="232307" x="3587750" y="1212850"/>
          <p14:tracePt t="232323" x="3600450" y="1200150"/>
          <p14:tracePt t="232340" x="3619500" y="1187450"/>
          <p14:tracePt t="232357" x="3632200" y="1174750"/>
          <p14:tracePt t="232373" x="3638550" y="1174750"/>
          <p14:tracePt t="232390" x="3644900" y="1162050"/>
          <p14:tracePt t="232409" x="3651250" y="1155700"/>
          <p14:tracePt t="232425" x="3651250" y="1149350"/>
          <p14:tracePt t="232457" x="3657600" y="1143000"/>
          <p14:tracePt t="232496" x="3663950" y="1136650"/>
          <p14:tracePt t="232760" x="3663950" y="1130300"/>
          <p14:tracePt t="233137" x="3663950" y="1123950"/>
          <p14:tracePt t="233144" x="3670300" y="1111250"/>
          <p14:tracePt t="233160" x="3683000" y="1104900"/>
          <p14:tracePt t="233177" x="3702050" y="1098550"/>
          <p14:tracePt t="233189" x="3714750" y="1098550"/>
          <p14:tracePt t="233206" x="3727450" y="1098550"/>
          <p14:tracePt t="233222" x="3752850" y="1098550"/>
          <p14:tracePt t="233239" x="3765550" y="1098550"/>
          <p14:tracePt t="233256" x="3790950" y="1092200"/>
          <p14:tracePt t="233272" x="3810000" y="1092200"/>
          <p14:tracePt t="233289" x="3835400" y="1073150"/>
          <p14:tracePt t="233306" x="3854450" y="1073150"/>
          <p14:tracePt t="233322" x="3886200" y="1073150"/>
          <p14:tracePt t="233339" x="3911600" y="1066800"/>
          <p14:tracePt t="233356" x="3937000" y="1066800"/>
          <p14:tracePt t="233372" x="3943350" y="1066800"/>
          <p14:tracePt t="233389" x="3962400" y="1066800"/>
          <p14:tracePt t="233406" x="3968750" y="1066800"/>
          <p14:tracePt t="233422" x="3994150" y="1066800"/>
          <p14:tracePt t="233440" x="4032250" y="1066800"/>
          <p14:tracePt t="233456" x="4057650" y="1066800"/>
          <p14:tracePt t="233472" x="4064000" y="1066800"/>
          <p14:tracePt t="233489" x="4070350" y="1066800"/>
          <p14:tracePt t="233506" x="4076700" y="1066800"/>
          <p14:tracePt t="233539" x="4089400" y="1066800"/>
          <p14:tracePt t="233555" x="4095750" y="1066800"/>
          <p14:tracePt t="233572" x="4108450" y="1066800"/>
          <p14:tracePt t="233589" x="4114800" y="1066800"/>
          <p14:tracePt t="233606" x="4127500" y="1066800"/>
          <p14:tracePt t="233625" x="4133850" y="1066800"/>
          <p14:tracePt t="233639" x="4146550" y="1066800"/>
          <p14:tracePt t="233655" x="4159250" y="1066800"/>
          <p14:tracePt t="233689" x="4165600" y="1066800"/>
          <p14:tracePt t="233705" x="4171950" y="1066800"/>
          <p14:tracePt t="233722" x="4178300" y="1066800"/>
          <p14:tracePt t="233752" x="4191000" y="1066800"/>
          <p14:tracePt t="233761" x="4197350" y="1066800"/>
          <p14:tracePt t="233800" x="4203700" y="1066800"/>
          <p14:tracePt t="233976" x="4203700" y="1073150"/>
          <p14:tracePt t="233984" x="4197350" y="1079500"/>
          <p14:tracePt t="233992" x="4191000" y="1079500"/>
          <p14:tracePt t="234009" x="4171950" y="1079500"/>
          <p14:tracePt t="234022" x="4165600" y="1079500"/>
          <p14:tracePt t="234039" x="4159250" y="1079500"/>
          <p14:tracePt t="234056" x="4121150" y="1079500"/>
          <p14:tracePt t="234072" x="4108450" y="1079500"/>
          <p14:tracePt t="234088" x="4089400" y="1079500"/>
          <p14:tracePt t="234105" x="4064000" y="1079500"/>
          <p14:tracePt t="234122" x="4057650" y="1079500"/>
          <p14:tracePt t="234138" x="4038600" y="1079500"/>
          <p14:tracePt t="234155" x="4025900" y="1079500"/>
          <p14:tracePt t="234172" x="4000500" y="1079500"/>
          <p14:tracePt t="234188" x="3981450" y="1079500"/>
          <p14:tracePt t="234205" x="3949700" y="1079500"/>
          <p14:tracePt t="234222" x="3924300" y="1079500"/>
          <p14:tracePt t="234238" x="3892550" y="1079500"/>
          <p14:tracePt t="234256" x="3860800" y="1079500"/>
          <p14:tracePt t="234272" x="3835400" y="1073150"/>
          <p14:tracePt t="234288" x="3816350" y="1073150"/>
          <p14:tracePt t="234305" x="3803650" y="1066800"/>
          <p14:tracePt t="234322" x="3784600" y="1066800"/>
          <p14:tracePt t="234338" x="3778250" y="1066800"/>
          <p14:tracePt t="234355" x="3771900" y="1066800"/>
          <p14:tracePt t="234372" x="3759200" y="1066800"/>
          <p14:tracePt t="234388" x="3752850" y="1066800"/>
          <p14:tracePt t="234405" x="3746500" y="1066800"/>
          <p14:tracePt t="234421" x="3714750" y="1060450"/>
          <p14:tracePt t="234438" x="3708400" y="1060450"/>
          <p14:tracePt t="234455" x="3702050" y="1060450"/>
          <p14:tracePt t="234472" x="3689350" y="1060450"/>
          <p14:tracePt t="234488" x="3683000" y="1060450"/>
          <p14:tracePt t="234521" x="3676650" y="1060450"/>
          <p14:tracePt t="234538" x="3670300" y="1060450"/>
          <p14:tracePt t="234555" x="3657600" y="1060450"/>
          <p14:tracePt t="234571" x="3651250" y="1060450"/>
          <p14:tracePt t="234609" x="3644900" y="1060450"/>
          <p14:tracePt t="234625" x="3632200" y="1060450"/>
          <p14:tracePt t="234833" x="3638550" y="1060450"/>
          <p14:tracePt t="234841" x="3651250" y="1060450"/>
          <p14:tracePt t="234848" x="3657600" y="1060450"/>
          <p14:tracePt t="234858" x="3670300" y="1060450"/>
          <p14:tracePt t="234871" x="3676650" y="1060450"/>
          <p14:tracePt t="234929" x="3683000" y="1060450"/>
          <p14:tracePt t="234937" x="3689350" y="1060450"/>
          <p14:tracePt t="234947" x="3702050" y="1060450"/>
          <p14:tracePt t="234976" x="3714750" y="1060450"/>
          <p14:tracePt t="234985" x="3721100" y="1060450"/>
          <p14:tracePt t="234993" x="3746500" y="1060450"/>
          <p14:tracePt t="235004" x="3778250" y="1060450"/>
          <p14:tracePt t="235021" x="3790950" y="1066800"/>
          <p14:tracePt t="235038" x="3822700" y="1073150"/>
          <p14:tracePt t="235054" x="3835400" y="1079500"/>
          <p14:tracePt t="235071" x="3867150" y="1079500"/>
          <p14:tracePt t="235088" x="3924300" y="1085850"/>
          <p14:tracePt t="235104" x="3975100" y="1085850"/>
          <p14:tracePt t="235121" x="4032250" y="1085850"/>
          <p14:tracePt t="235138" x="4070350" y="1085850"/>
          <p14:tracePt t="235154" x="4102100" y="1085850"/>
          <p14:tracePt t="235171" x="4140200" y="1085850"/>
          <p14:tracePt t="235188" x="4178300" y="1085850"/>
          <p14:tracePt t="235204" x="4203700" y="1073150"/>
          <p14:tracePt t="235221" x="4210050" y="1073150"/>
          <p14:tracePt t="235237" x="4216400" y="1073150"/>
          <p14:tracePt t="235271" x="4222750" y="1066800"/>
          <p14:tracePt t="235289" x="4235450" y="1066800"/>
          <p14:tracePt t="235304" x="4248150" y="1066800"/>
          <p14:tracePt t="235649" x="4254500" y="1066800"/>
          <p14:tracePt t="236065" x="4254500" y="1073150"/>
          <p14:tracePt t="236073" x="4273550" y="1073150"/>
          <p14:tracePt t="236081" x="4279900" y="1073150"/>
          <p14:tracePt t="236090" x="4286250" y="1073150"/>
          <p14:tracePt t="236104" x="4305300" y="1073150"/>
          <p14:tracePt t="236120" x="4318000" y="1073150"/>
          <p14:tracePt t="236137" x="4324350" y="1079500"/>
          <p14:tracePt t="236153" x="4337050" y="1079500"/>
          <p14:tracePt t="236170" x="4343400" y="1079500"/>
          <p14:tracePt t="236187" x="4356100" y="1079500"/>
          <p14:tracePt t="236203" x="4375150" y="1079500"/>
          <p14:tracePt t="236220" x="4387850" y="1079500"/>
          <p14:tracePt t="236237" x="4413250" y="1079500"/>
          <p14:tracePt t="236253" x="4419600" y="1079500"/>
          <p14:tracePt t="236270" x="4438650" y="1079500"/>
          <p14:tracePt t="236287" x="4445000" y="1079500"/>
          <p14:tracePt t="236304" x="4476750" y="1079500"/>
          <p14:tracePt t="236329" x="4483100" y="1079500"/>
          <p14:tracePt t="236345" x="4489450" y="1079500"/>
          <p14:tracePt t="236385" x="4495800" y="1079500"/>
          <p14:tracePt t="236433" x="4508500" y="1079500"/>
          <p14:tracePt t="236441" x="4521200" y="1066800"/>
          <p14:tracePt t="236473" x="4540250" y="1060450"/>
          <p14:tracePt t="236481" x="4546600" y="1060450"/>
          <p14:tracePt t="236490" x="4552950" y="1060450"/>
          <p14:tracePt t="236503" x="4559300" y="1054100"/>
          <p14:tracePt t="236657" x="4565650" y="1054100"/>
          <p14:tracePt t="236913" x="4565650" y="1060450"/>
          <p14:tracePt t="236961" x="4565650" y="1066800"/>
          <p14:tracePt t="236977" x="4565650" y="1073150"/>
          <p14:tracePt t="236985" x="4565650" y="1079500"/>
          <p14:tracePt t="237017" x="4559300" y="1085850"/>
          <p14:tracePt t="237745" x="4552950" y="1098550"/>
          <p14:tracePt t="237801" x="4546600" y="1104900"/>
          <p14:tracePt t="238241" x="4533900" y="1117600"/>
          <p14:tracePt t="238249" x="4521200" y="1117600"/>
          <p14:tracePt t="238322" x="4508500" y="1130300"/>
          <p14:tracePt t="238377" x="4495800" y="1136650"/>
          <p14:tracePt t="238385" x="4489450" y="1136650"/>
          <p14:tracePt t="238393" x="4483100" y="1143000"/>
          <p14:tracePt t="238409" x="4476750" y="1149350"/>
          <p14:tracePt t="238425" x="4470400" y="1149350"/>
          <p14:tracePt t="238435" x="4464050" y="1149350"/>
          <p14:tracePt t="238451" x="4457700" y="1155700"/>
          <p14:tracePt t="238489" x="4451350" y="1162050"/>
          <p14:tracePt t="238553" x="4445000" y="1168400"/>
          <p14:tracePt t="238585" x="4432300" y="1174750"/>
          <p14:tracePt t="238593" x="4425950" y="1174750"/>
          <p14:tracePt t="238601" x="4419600" y="1174750"/>
          <p14:tracePt t="238618" x="4413250" y="1181100"/>
          <p14:tracePt t="238634" x="4394200" y="1200150"/>
          <p14:tracePt t="238651" x="4387850" y="1200150"/>
          <p14:tracePt t="238668" x="4375150" y="1206500"/>
          <p14:tracePt t="238684" x="4362450" y="1212850"/>
          <p14:tracePt t="238701" x="4343400" y="1219200"/>
          <p14:tracePt t="238769" x="4337050" y="1219200"/>
          <p14:tracePt t="238801" x="4324350" y="1219200"/>
          <p14:tracePt t="238817" x="4318000" y="1219200"/>
          <p14:tracePt t="238850" x="4311650" y="1219200"/>
          <p14:tracePt t="238857" x="4305300" y="1219200"/>
          <p14:tracePt t="238868" x="4298950" y="1219200"/>
          <p14:tracePt t="238884" x="4292600" y="1219200"/>
          <p14:tracePt t="238905" x="4286250" y="1219200"/>
          <p14:tracePt t="238918" x="4279900" y="1212850"/>
          <p14:tracePt t="238934" x="4273550" y="1206500"/>
          <p14:tracePt t="238985" x="4260850" y="1206500"/>
          <p14:tracePt t="238993" x="4254500" y="1206500"/>
          <p14:tracePt t="239049" x="4248150" y="1206500"/>
          <p14:tracePt t="239057" x="4241800" y="1206500"/>
          <p14:tracePt t="239129" x="4222750" y="1206500"/>
          <p14:tracePt t="239161" x="4216400" y="1206500"/>
          <p14:tracePt t="239201" x="4210050" y="1206500"/>
          <p14:tracePt t="239233" x="4203700" y="1206500"/>
          <p14:tracePt t="239242" x="4191000" y="1206500"/>
          <p14:tracePt t="239258" x="4184650" y="1206500"/>
          <p14:tracePt t="239289" x="4178300" y="1206500"/>
          <p14:tracePt t="239297" x="4171950" y="1206500"/>
          <p14:tracePt t="239305" x="4159250" y="1206500"/>
          <p14:tracePt t="239317" x="4152900" y="1206500"/>
          <p14:tracePt t="239334" x="4146550" y="1206500"/>
          <p14:tracePt t="239351" x="4127500" y="1206500"/>
          <p14:tracePt t="239367" x="4121150" y="1206500"/>
          <p14:tracePt t="239384" x="4108450" y="1206500"/>
          <p14:tracePt t="239400" x="4089400" y="1206500"/>
          <p14:tracePt t="239417" x="4083050" y="1206500"/>
          <p14:tracePt t="239465" x="4076700" y="1206500"/>
          <p14:tracePt t="239521" x="4070350" y="1206500"/>
          <p14:tracePt t="239553" x="4064000" y="1206500"/>
          <p14:tracePt t="239761" x="4057650" y="1206500"/>
          <p14:tracePt t="239833" x="4051300" y="1200150"/>
          <p14:tracePt t="239889" x="4044950" y="1200150"/>
          <p14:tracePt t="239993" x="4038600" y="1200150"/>
          <p14:tracePt t="240001" x="4025900" y="1200150"/>
          <p14:tracePt t="240018" x="4019550" y="1200150"/>
          <p14:tracePt t="240033" x="4013200" y="1200150"/>
          <p14:tracePt t="240041" x="4006850" y="1200150"/>
          <p14:tracePt t="240073" x="3994150" y="1200150"/>
          <p14:tracePt t="240129" x="3968750" y="1193800"/>
          <p14:tracePt t="240145" x="3962400" y="1193800"/>
          <p14:tracePt t="240154" x="3956050" y="1193800"/>
          <p14:tracePt t="240162" x="3949700" y="1193800"/>
          <p14:tracePt t="240194" x="3943350" y="1193800"/>
          <p14:tracePt t="240202" x="3917950" y="1193800"/>
          <p14:tracePt t="240209" x="3911600" y="1193800"/>
          <p14:tracePt t="240225" x="3898900" y="1193800"/>
          <p14:tracePt t="240242" x="3886200" y="1193800"/>
          <p14:tracePt t="240250" x="3879850" y="1187450"/>
          <p14:tracePt t="240266" x="3873500" y="1187450"/>
          <p14:tracePt t="240283" x="3854450" y="1187450"/>
          <p14:tracePt t="240300" x="3822700" y="1168400"/>
          <p14:tracePt t="240316" x="3790950" y="1162050"/>
          <p14:tracePt t="240333" x="3765550" y="1155700"/>
          <p14:tracePt t="240350" x="3752850" y="1155700"/>
          <p14:tracePt t="240394" x="3727450" y="1143000"/>
          <p14:tracePt t="240433" x="3721100" y="1136650"/>
          <p14:tracePt t="240441" x="3714750" y="1130300"/>
          <p14:tracePt t="240457" x="3708400" y="1123950"/>
          <p14:tracePt t="240490" x="3695700" y="1111250"/>
          <p14:tracePt t="240497" x="3689350" y="1104900"/>
          <p14:tracePt t="240514" x="3683000" y="1098550"/>
          <p14:tracePt t="240649" x="3676650" y="1092200"/>
          <p14:tracePt t="240817" x="3663950" y="1079500"/>
          <p14:tracePt t="240850" x="3657600" y="1079500"/>
          <p14:tracePt t="240858" x="3638550" y="1060450"/>
          <p14:tracePt t="241434" x="3657600" y="1060450"/>
          <p14:tracePt t="241442" x="3702050" y="1060450"/>
          <p14:tracePt t="241450" x="3721100" y="1060450"/>
          <p14:tracePt t="241465" x="3790950" y="1060450"/>
          <p14:tracePt t="241482" x="3848100" y="1060450"/>
          <p14:tracePt t="241499" x="3886200" y="1060450"/>
          <p14:tracePt t="241515" x="3968750" y="1060450"/>
          <p14:tracePt t="241532" x="4044950" y="1060450"/>
          <p14:tracePt t="241549" x="4165600" y="1060450"/>
          <p14:tracePt t="241565" x="4260850" y="1060450"/>
          <p14:tracePt t="241582" x="4330700" y="1060450"/>
          <p14:tracePt t="241599" x="4368800" y="1060450"/>
          <p14:tracePt t="241615" x="4419600" y="1047750"/>
          <p14:tracePt t="241633" x="4464050" y="1022350"/>
          <p14:tracePt t="241649" x="4476750" y="1009650"/>
          <p14:tracePt t="241665" x="4489450" y="1003300"/>
          <p14:tracePt t="241682" x="4508500" y="990600"/>
          <p14:tracePt t="241699" x="4527550" y="977900"/>
          <p14:tracePt t="241930" x="4521200" y="990600"/>
          <p14:tracePt t="241938" x="4514850" y="996950"/>
          <p14:tracePt t="241954" x="4508500" y="996950"/>
          <p14:tracePt t="241986" x="4495800" y="1003300"/>
          <p14:tracePt t="241994" x="4489450" y="1003300"/>
          <p14:tracePt t="242002" x="4476750" y="1003300"/>
          <p14:tracePt t="242015" x="4470400" y="1009650"/>
          <p14:tracePt t="242032" x="4457700" y="1022350"/>
          <p14:tracePt t="242048" x="4451350" y="1028700"/>
          <p14:tracePt t="242082" x="4438650" y="1041400"/>
          <p14:tracePt t="242098" x="4432300" y="1047750"/>
          <p14:tracePt t="242115" x="4419600" y="1054100"/>
          <p14:tracePt t="242132" x="4413250" y="1054100"/>
          <p14:tracePt t="242148" x="4387850" y="1060450"/>
          <p14:tracePt t="242165" x="4381500" y="1060450"/>
          <p14:tracePt t="242182" x="4375150" y="1060450"/>
          <p14:tracePt t="242198" x="4362450" y="1073150"/>
          <p14:tracePt t="242215" x="4349750" y="1079500"/>
          <p14:tracePt t="242231" x="4337050" y="1092200"/>
          <p14:tracePt t="242249" x="4305300" y="1104900"/>
          <p14:tracePt t="242514" x="4305300" y="1111250"/>
          <p14:tracePt t="242594" x="4305300" y="1117600"/>
          <p14:tracePt t="242626" x="4305300" y="1123950"/>
          <p14:tracePt t="242770" x="4311650" y="1130300"/>
          <p14:tracePt t="242786" x="4318000" y="1136650"/>
          <p14:tracePt t="242818" x="4318000" y="1143000"/>
          <p14:tracePt t="242826" x="4318000" y="1149350"/>
          <p14:tracePt t="242842" x="4318000" y="1155700"/>
          <p14:tracePt t="242851" x="4311650" y="1162050"/>
          <p14:tracePt t="242898" x="4311650" y="1174750"/>
          <p14:tracePt t="242914" x="4305300" y="1181100"/>
          <p14:tracePt t="242962" x="4298950" y="1187450"/>
          <p14:tracePt t="243010" x="4292600" y="1187450"/>
          <p14:tracePt t="243018" x="4286250" y="1187450"/>
          <p14:tracePt t="243026" x="4279900" y="1193800"/>
          <p14:tracePt t="243058" x="4267200" y="1206500"/>
          <p14:tracePt t="243066" x="4260850" y="1206500"/>
          <p14:tracePt t="243074" x="4254500" y="1206500"/>
          <p14:tracePt t="243138" x="4248150" y="1206500"/>
          <p14:tracePt t="243146" x="4241800" y="1206500"/>
          <p14:tracePt t="243162" x="4229100" y="1206500"/>
          <p14:tracePt t="243194" x="4222750" y="1206500"/>
          <p14:tracePt t="243330" x="4216400" y="1206500"/>
          <p14:tracePt t="243378" x="4216400" y="1193800"/>
          <p14:tracePt t="243394" x="4216400" y="1187450"/>
          <p14:tracePt t="243426" x="4216400" y="1181100"/>
          <p14:tracePt t="243434" x="4216400" y="1168400"/>
          <p14:tracePt t="243442" x="4222750" y="1162050"/>
          <p14:tracePt t="243458" x="4229100" y="1155700"/>
          <p14:tracePt t="243770" x="4235450" y="1143000"/>
          <p14:tracePt t="243802" x="4241800" y="1136650"/>
          <p14:tracePt t="243866" x="4248150" y="1136650"/>
          <p14:tracePt t="243874" x="4254500" y="1136650"/>
          <p14:tracePt t="243890" x="4260850" y="1136650"/>
          <p14:tracePt t="244066" x="4273550" y="1136650"/>
          <p14:tracePt t="244130" x="4279900" y="1136650"/>
          <p14:tracePt t="244530" x="4286250" y="1136650"/>
          <p14:tracePt t="244546" x="4292600" y="1136650"/>
          <p14:tracePt t="244554" x="4305300" y="1136650"/>
          <p14:tracePt t="244563" x="4318000" y="1136650"/>
          <p14:tracePt t="244579" x="4324350" y="1136650"/>
          <p14:tracePt t="244596" x="4330700" y="1136650"/>
          <p14:tracePt t="244613" x="4343400" y="1136650"/>
          <p14:tracePt t="244650" x="4349750" y="1136650"/>
          <p14:tracePt t="244658" x="4362450" y="1136650"/>
          <p14:tracePt t="244667" x="4368800" y="1136650"/>
          <p14:tracePt t="244679" x="4375150" y="1136650"/>
          <p14:tracePt t="244696" x="4381500" y="1136650"/>
          <p14:tracePt t="244713" x="4406900" y="1136650"/>
          <p14:tracePt t="244729" x="4425950" y="1149350"/>
          <p14:tracePt t="244763" x="4451350" y="1149350"/>
          <p14:tracePt t="244779" x="4457700" y="1149350"/>
          <p14:tracePt t="244813" x="4464050" y="1149350"/>
          <p14:tracePt t="244842" x="4483100" y="1149350"/>
          <p14:tracePt t="244970" x="4489450" y="1155700"/>
          <p14:tracePt t="245018" x="4489450" y="1162050"/>
          <p14:tracePt t="245050" x="4489450" y="1181100"/>
          <p14:tracePt t="245058" x="4489450" y="1187450"/>
          <p14:tracePt t="245066" x="4476750" y="1193800"/>
          <p14:tracePt t="245162" x="4464050" y="1193800"/>
          <p14:tracePt t="245194" x="4457700" y="1193800"/>
          <p14:tracePt t="245202" x="4457700" y="1187450"/>
          <p14:tracePt t="245212" x="4457700" y="1181100"/>
          <p14:tracePt t="245229" x="4457700" y="1162050"/>
          <p14:tracePt t="245245" x="4457700" y="1155700"/>
          <p14:tracePt t="245262" x="4464050" y="1149350"/>
          <p14:tracePt t="245279" x="4483100" y="1149350"/>
          <p14:tracePt t="245296" x="4495800" y="1149350"/>
          <p14:tracePt t="245312" x="4502150" y="1155700"/>
          <p14:tracePt t="245450" x="4502150" y="1162050"/>
          <p14:tracePt t="245466" x="4495800" y="1162050"/>
          <p14:tracePt t="245474" x="4489450" y="1174750"/>
          <p14:tracePt t="245906" x="4476750" y="1168400"/>
          <p14:tracePt t="245915" x="4476750" y="1162050"/>
          <p14:tracePt t="245932" x="4476750" y="1155700"/>
          <p14:tracePt t="245962" x="4476750" y="1149350"/>
          <p14:tracePt t="246530" x="4483100" y="1143000"/>
          <p14:tracePt t="246547" x="4489450" y="1143000"/>
          <p14:tracePt t="247019" x="4489450" y="1149350"/>
          <p14:tracePt t="247026" x="4495800" y="1155700"/>
          <p14:tracePt t="247739" x="4502150" y="1162050"/>
          <p14:tracePt t="247747" x="4533900" y="1187450"/>
          <p14:tracePt t="247786" x="4540250" y="1187450"/>
          <p14:tracePt t="247795" x="4559300" y="1200150"/>
          <p14:tracePt t="247810" x="4565650" y="1206500"/>
          <p14:tracePt t="247827" x="4572000" y="1212850"/>
          <p14:tracePt t="247890" x="4591050" y="1212850"/>
          <p14:tracePt t="247900" x="4597400" y="1212850"/>
          <p14:tracePt t="248106" x="4603750" y="1225550"/>
          <p14:tracePt t="248123" x="4603750" y="1231900"/>
          <p14:tracePt t="248131" x="4603750" y="1250950"/>
          <p14:tracePt t="249475" x="4603750" y="1257300"/>
          <p14:tracePt t="249483" x="4610100" y="1263650"/>
          <p14:tracePt t="249619" x="4610100" y="1270000"/>
          <p14:tracePt t="249627" x="4610100" y="1289050"/>
          <p14:tracePt t="249747" x="4610100" y="1270000"/>
          <p14:tracePt t="249755" x="4610100" y="1250950"/>
          <p14:tracePt t="249763" x="4622800" y="1225550"/>
          <p14:tracePt t="249775" x="4629150" y="1219200"/>
          <p14:tracePt t="250211" x="4641850" y="1250950"/>
          <p14:tracePt t="250242" x="4648200" y="1270000"/>
          <p14:tracePt t="250339" x="4648200" y="1282700"/>
          <p14:tracePt t="250347" x="4648200" y="1289050"/>
          <p14:tracePt t="250358" x="4648200" y="1295400"/>
          <p14:tracePt t="250374" x="4654550" y="1327150"/>
          <p14:tracePt t="250408" x="4654550" y="1333500"/>
          <p14:tracePt t="250424" x="4654550" y="1352550"/>
          <p14:tracePt t="250458" x="4654550" y="1365250"/>
          <p14:tracePt t="250474" x="4654550" y="1371600"/>
          <p14:tracePt t="250491" x="4667250" y="1384300"/>
          <p14:tracePt t="250524" x="4667250" y="1390650"/>
          <p14:tracePt t="250541" x="4667250" y="1403350"/>
          <p14:tracePt t="250557" x="4673600" y="1409700"/>
          <p14:tracePt t="250611" x="4679950" y="1409700"/>
          <p14:tracePt t="250667" x="4699000" y="1409700"/>
          <p14:tracePt t="251523" x="4705350" y="1409700"/>
          <p14:tracePt t="251579" x="4705350" y="1403350"/>
          <p14:tracePt t="251587" x="4705350" y="1397000"/>
          <p14:tracePt t="251603" x="4692650" y="1384300"/>
          <p14:tracePt t="251620" x="4667250" y="1377950"/>
          <p14:tracePt t="251627" x="4654550" y="1358900"/>
          <p14:tracePt t="251640" x="4635500" y="1352550"/>
          <p14:tracePt t="251657" x="4616450" y="1339850"/>
          <p14:tracePt t="251674" x="4578350" y="1320800"/>
          <p14:tracePt t="251690" x="4565650" y="1320800"/>
          <p14:tracePt t="251706" x="4546600" y="1320800"/>
          <p14:tracePt t="251723" x="4489450" y="1320800"/>
          <p14:tracePt t="251740" x="4445000" y="1320800"/>
          <p14:tracePt t="251757" x="4438650" y="1320800"/>
          <p14:tracePt t="251773" x="4419600" y="1314450"/>
          <p14:tracePt t="251790" x="4406900" y="1314450"/>
          <p14:tracePt t="251806" x="4394200" y="1308100"/>
          <p14:tracePt t="251840" x="4375150" y="1308100"/>
          <p14:tracePt t="251857" x="4368800" y="1308100"/>
          <p14:tracePt t="251873" x="4356100" y="1308100"/>
          <p14:tracePt t="251939" x="4343400" y="1308100"/>
          <p14:tracePt t="252059" x="4362450" y="1308100"/>
          <p14:tracePt t="252067" x="4368800" y="1308100"/>
          <p14:tracePt t="252076" x="4394200" y="1308100"/>
          <p14:tracePt t="252091" x="4425950" y="1320800"/>
          <p14:tracePt t="252123" x="4432300" y="1320800"/>
          <p14:tracePt t="252187" x="4438650" y="1327150"/>
          <p14:tracePt t="252227" x="4445000" y="1333500"/>
          <p14:tracePt t="252243" x="4451350" y="1339850"/>
          <p14:tracePt t="252291" x="4451350" y="1346200"/>
          <p14:tracePt t="252331" x="4457700" y="1352550"/>
          <p14:tracePt t="252363" x="4464050" y="1352550"/>
          <p14:tracePt t="252379" x="4470400" y="1352550"/>
          <p14:tracePt t="252483" x="4476750" y="1352550"/>
          <p14:tracePt t="252539" x="4483100" y="1358900"/>
          <p14:tracePt t="252555" x="4489450" y="1365250"/>
          <p14:tracePt t="252611" x="4495800" y="1371600"/>
          <p14:tracePt t="252627" x="4502150" y="1377950"/>
          <p14:tracePt t="252635" x="4508500" y="1390650"/>
          <p14:tracePt t="252667" x="4514850" y="1397000"/>
          <p14:tracePt t="252699" x="4514850" y="1409700"/>
          <p14:tracePt t="252707" x="4521200" y="1416050"/>
          <p14:tracePt t="252763" x="4527550" y="1422400"/>
          <p14:tracePt t="252795" x="4533900" y="1422400"/>
          <p14:tracePt t="252835" x="4540250" y="1422400"/>
          <p14:tracePt t="253011" x="4546600" y="1428750"/>
          <p14:tracePt t="253115" x="4546600" y="1447800"/>
          <p14:tracePt t="253123" x="4546600" y="1454150"/>
          <p14:tracePt t="253131" x="4546600" y="1460500"/>
          <p14:tracePt t="253139" x="4546600" y="1466850"/>
          <p14:tracePt t="253155" x="4540250" y="1473200"/>
          <p14:tracePt t="253172" x="4540250" y="1479550"/>
          <p14:tracePt t="253195" x="4540250" y="1485900"/>
          <p14:tracePt t="253211" x="4540250" y="1492250"/>
          <p14:tracePt t="253260" x="4533900" y="1498600"/>
          <p14:tracePt t="256820" x="4533900" y="1485900"/>
          <p14:tracePt t="256828" x="4540250" y="1479550"/>
          <p14:tracePt t="256836" x="4540250" y="1473200"/>
          <p14:tracePt t="256852" x="4546600" y="1447800"/>
          <p14:tracePt t="256869" x="4546600" y="1441450"/>
          <p14:tracePt t="256885" x="4559300" y="1409700"/>
          <p14:tracePt t="256902" x="4559300" y="1390650"/>
          <p14:tracePt t="256919" x="4559300" y="1377950"/>
          <p14:tracePt t="256935" x="4559300" y="1346200"/>
          <p14:tracePt t="256952" x="4559300" y="1333500"/>
          <p14:tracePt t="256969" x="4559300" y="1314450"/>
          <p14:tracePt t="256985" x="4559300" y="1270000"/>
          <p14:tracePt t="257003" x="4559300" y="1231900"/>
          <p14:tracePt t="257019" x="4559300" y="1206500"/>
          <p14:tracePt t="257035" x="4559300" y="1193800"/>
          <p14:tracePt t="257092" x="4559300" y="1174750"/>
          <p14:tracePt t="257124" x="4552950" y="1168400"/>
          <p14:tracePt t="257460" x="4546600" y="1168400"/>
          <p14:tracePt t="257468" x="4521200" y="1168400"/>
          <p14:tracePt t="257476" x="4514850" y="1168400"/>
          <p14:tracePt t="257485" x="4502150" y="1181100"/>
          <p14:tracePt t="257502" x="4464050" y="1181100"/>
          <p14:tracePt t="257518" x="4432300" y="1181100"/>
          <p14:tracePt t="257535" x="4425950" y="1181100"/>
          <p14:tracePt t="257568" x="4419600" y="1181100"/>
          <p14:tracePt t="257660" x="4419600" y="1162050"/>
          <p14:tracePt t="257668" x="4445000" y="1162050"/>
          <p14:tracePt t="257676" x="4495800" y="1174750"/>
          <p14:tracePt t="257685" x="4527550" y="1187450"/>
          <p14:tracePt t="257701" x="4565650" y="1193800"/>
          <p14:tracePt t="257718" x="4610100" y="1219200"/>
          <p14:tracePt t="257772" x="4622800" y="1219200"/>
          <p14:tracePt t="257788" x="4622800" y="1212850"/>
          <p14:tracePt t="257820" x="4622800" y="1193800"/>
          <p14:tracePt t="257828" x="4597400" y="1193800"/>
          <p14:tracePt t="257836" x="4565650" y="1193800"/>
          <p14:tracePt t="257851" x="4533900" y="1181100"/>
          <p14:tracePt t="257868" x="4514850" y="1174750"/>
          <p14:tracePt t="257885" x="4502150" y="1168400"/>
          <p14:tracePt t="257901" x="4495800" y="1162050"/>
          <p14:tracePt t="257918" x="4495800" y="1136650"/>
          <p14:tracePt t="257935" x="4495800" y="1111250"/>
          <p14:tracePt t="257951" x="4495800" y="1098550"/>
          <p14:tracePt t="257968" x="4521200" y="1073150"/>
          <p14:tracePt t="257985" x="4572000" y="1073150"/>
          <p14:tracePt t="258001" x="4597400" y="1079500"/>
          <p14:tracePt t="258018" x="4603750" y="1085850"/>
          <p14:tracePt t="258035" x="4622800" y="1136650"/>
          <p14:tracePt t="258051" x="4622800" y="1149350"/>
          <p14:tracePt t="258068" x="4622800" y="1187450"/>
          <p14:tracePt t="258084" x="4584700" y="1219200"/>
          <p14:tracePt t="258101" x="4533900" y="1225550"/>
          <p14:tracePt t="258118" x="4489450" y="1238250"/>
          <p14:tracePt t="258134" x="4445000" y="1238250"/>
          <p14:tracePt t="258151" x="4432300" y="1238250"/>
          <p14:tracePt t="258168" x="4419600" y="1219200"/>
          <p14:tracePt t="258184" x="4406900" y="1193800"/>
          <p14:tracePt t="258201" x="4406900" y="1174750"/>
          <p14:tracePt t="258218" x="4406900" y="1143000"/>
          <p14:tracePt t="258235" x="4438650" y="1117600"/>
          <p14:tracePt t="258251" x="4521200" y="1104900"/>
          <p14:tracePt t="258268" x="4597400" y="1104900"/>
          <p14:tracePt t="258284" x="4679950" y="1143000"/>
          <p14:tracePt t="258301" x="4737100" y="1206500"/>
          <p14:tracePt t="258318" x="4737100" y="1244600"/>
          <p14:tracePt t="258334" x="4737100" y="1257300"/>
          <p14:tracePt t="258351" x="4730750" y="1289050"/>
          <p14:tracePt t="258368" x="4667250" y="1308100"/>
          <p14:tracePt t="258384" x="4622800" y="1327150"/>
          <p14:tracePt t="258401" x="4565650" y="1327150"/>
          <p14:tracePt t="258417" x="4546600" y="1320800"/>
          <p14:tracePt t="258434" x="4495800" y="1276350"/>
          <p14:tracePt t="258451" x="4451350" y="1187450"/>
          <p14:tracePt t="258467" x="4438650" y="1155700"/>
          <p14:tracePt t="258484" x="4438650" y="1130300"/>
          <p14:tracePt t="258501" x="4438650" y="1111250"/>
          <p14:tracePt t="258534" x="4483100" y="1085850"/>
          <p14:tracePt t="258551" x="4508500" y="1085850"/>
          <p14:tracePt t="258584" x="4514850" y="1092200"/>
          <p14:tracePt t="258601" x="4514850" y="1117600"/>
          <p14:tracePt t="258617" x="4514850" y="1130300"/>
          <p14:tracePt t="258634" x="4502150" y="1149350"/>
          <p14:tracePt t="258651" x="4457700" y="1155700"/>
          <p14:tracePt t="258667" x="4451350" y="1162050"/>
          <p14:tracePt t="258707" x="4438650" y="1162050"/>
          <p14:tracePt t="258717" x="4432300" y="1155700"/>
          <p14:tracePt t="258734" x="4432300" y="1143000"/>
          <p14:tracePt t="258750" x="4432300" y="1130300"/>
          <p14:tracePt t="258767" x="4432300" y="1117600"/>
          <p14:tracePt t="258784" x="4432300" y="1111250"/>
          <p14:tracePt t="258800" x="4445000" y="1111250"/>
          <p14:tracePt t="258817" x="4451350" y="1111250"/>
          <p14:tracePt t="258860" x="4457700" y="1111250"/>
          <p14:tracePt t="258916" x="4457700" y="1117600"/>
          <p14:tracePt t="259044" x="4445000" y="1136650"/>
          <p14:tracePt t="259756" x="4445000" y="1130300"/>
          <p14:tracePt t="259764" x="4445000" y="1111250"/>
          <p14:tracePt t="259772" x="4445000" y="1098550"/>
          <p14:tracePt t="259783" x="4457700" y="1092200"/>
          <p14:tracePt t="259800" x="4470400" y="1066800"/>
          <p14:tracePt t="259853" x="4476750" y="1066800"/>
          <p14:tracePt t="259860" x="4489450" y="1085850"/>
          <p14:tracePt t="259868" x="4489450" y="1098550"/>
          <p14:tracePt t="259883" x="4489450" y="1136650"/>
          <p14:tracePt t="259899" x="4495800" y="1168400"/>
          <p14:tracePt t="259916" x="4495800" y="1200150"/>
          <p14:tracePt t="259933" x="4495800" y="1206500"/>
          <p14:tracePt t="260436" x="4502150" y="1206500"/>
          <p14:tracePt t="260476" x="4508500" y="1200150"/>
          <p14:tracePt t="260732" x="4514850" y="1200150"/>
          <p14:tracePt t="260741" x="4559300" y="1219200"/>
          <p14:tracePt t="260749" x="4565650" y="1219200"/>
          <p14:tracePt t="260765" x="4597400" y="1263650"/>
          <p14:tracePt t="260782" x="4616450" y="1295400"/>
          <p14:tracePt t="260799" x="4622800" y="1301750"/>
          <p14:tracePt t="260815" x="4629150" y="1314450"/>
          <p14:tracePt t="260853" x="4635500" y="1320800"/>
          <p14:tracePt t="260865" x="4641850" y="1320800"/>
          <p14:tracePt t="260882" x="4654550" y="1320800"/>
          <p14:tracePt t="260924" x="4660900" y="1320800"/>
          <p14:tracePt t="260964" x="4660900" y="1308100"/>
          <p14:tracePt t="260972" x="4660900" y="1295400"/>
          <p14:tracePt t="260988" x="4660900" y="1289050"/>
          <p14:tracePt t="261004" x="4660900" y="1282700"/>
          <p14:tracePt t="261020" x="4660900" y="1276350"/>
          <p14:tracePt t="261068" x="4660900" y="1270000"/>
          <p14:tracePt t="261085" x="4641850" y="1257300"/>
          <p14:tracePt t="261092" x="4635500" y="1244600"/>
          <p14:tracePt t="261100" x="4622800" y="1238250"/>
          <p14:tracePt t="261115" x="4597400" y="1231900"/>
          <p14:tracePt t="261132" x="4584700" y="1219200"/>
          <p14:tracePt t="261165" x="4559300" y="1212850"/>
          <p14:tracePt t="261198" x="4552950" y="1212850"/>
          <p14:tracePt t="261215" x="4546600" y="1212850"/>
          <p14:tracePt t="261316" x="4533900" y="1212850"/>
          <p14:tracePt t="261325" x="4527550" y="1206500"/>
          <p14:tracePt t="262821" x="4521200" y="1206500"/>
          <p14:tracePt t="263157" x="4495800" y="1212850"/>
          <p14:tracePt t="263253" x="4489450" y="1219200"/>
          <p14:tracePt t="264012" x="4489450" y="1225550"/>
          <p14:tracePt t="264085" x="4489450" y="1238250"/>
          <p14:tracePt t="264221" x="4489450" y="1244600"/>
          <p14:tracePt t="264565" x="4489450" y="1250950"/>
          <p14:tracePt t="264693" x="4489450" y="1257300"/>
          <p14:tracePt t="264709" x="4495800" y="1263650"/>
          <p14:tracePt t="264725" x="4495800" y="1270000"/>
          <p14:tracePt t="265701" x="4502150" y="1276350"/>
          <p14:tracePt t="265709" x="4508500" y="1276350"/>
          <p14:tracePt t="265717" x="4514850" y="1282700"/>
          <p14:tracePt t="265765" x="4521200" y="1289050"/>
          <p14:tracePt t="265773" x="4527550" y="1308100"/>
          <p14:tracePt t="265789" x="4527550" y="1314450"/>
          <p14:tracePt t="265798" x="4533900" y="1327150"/>
          <p14:tracePt t="265814" x="4540250" y="1333500"/>
          <p14:tracePt t="265828" x="4559300" y="1346200"/>
          <p14:tracePt t="265853" x="4572000" y="1365250"/>
          <p14:tracePt t="265861" x="4597400" y="1371600"/>
          <p14:tracePt t="265878" x="4673600" y="1390650"/>
          <p14:tracePt t="265894" x="4813300" y="1409700"/>
          <p14:tracePt t="265911" x="5060950" y="1460500"/>
          <p14:tracePt t="265928" x="5441950" y="1549400"/>
          <p14:tracePt t="265944" x="5721350" y="1625600"/>
          <p14:tracePt t="265961" x="5988050" y="1657350"/>
          <p14:tracePt t="265978" x="6184900" y="1695450"/>
          <p14:tracePt t="265994" x="6362700" y="1733550"/>
          <p14:tracePt t="266011" x="6508750" y="1765300"/>
          <p14:tracePt t="266028" x="6800850" y="1835150"/>
          <p14:tracePt t="266044" x="7080250" y="1898650"/>
          <p14:tracePt t="266061" x="7416800" y="1981200"/>
          <p14:tracePt t="266078" x="7740650" y="2089150"/>
          <p14:tracePt t="266094" x="7956550" y="2139950"/>
          <p14:tracePt t="266111" x="8070850" y="2241550"/>
          <p14:tracePt t="266128" x="8185150" y="2286000"/>
          <p14:tracePt t="266144" x="8324850" y="2349500"/>
          <p14:tracePt t="266161" x="8426450" y="2406650"/>
          <p14:tracePt t="266177" x="8489950" y="2438400"/>
          <p14:tracePt t="266194" x="8534400" y="2482850"/>
          <p14:tracePt t="266211" x="8585200" y="2527300"/>
          <p14:tracePt t="266228" x="8667750" y="2609850"/>
          <p14:tracePt t="266244" x="8737600" y="2705100"/>
          <p14:tracePt t="266261" x="8851900" y="2819400"/>
          <p14:tracePt t="266277" x="8934450" y="2901950"/>
          <p14:tracePt t="266294" x="9042400" y="2978150"/>
          <p14:tracePt t="266311" x="9074150" y="2990850"/>
          <p14:tracePt t="266327" x="9080500" y="2990850"/>
          <p14:tracePt t="266397" x="9074150" y="2990850"/>
          <p14:tracePt t="266405" x="9042400" y="2990850"/>
          <p14:tracePt t="266414" x="9004300" y="2990850"/>
          <p14:tracePt t="266427" x="8978900" y="2984500"/>
          <p14:tracePt t="266444" x="8782050" y="2965450"/>
          <p14:tracePt t="266460" x="8731250" y="2952750"/>
          <p14:tracePt t="266477" x="8693150" y="2952750"/>
          <p14:tracePt t="266494" x="8661400" y="2927350"/>
          <p14:tracePt t="266510" x="8642350" y="2914650"/>
          <p14:tracePt t="266527" x="8623300" y="2914650"/>
          <p14:tracePt t="266544" x="8578850" y="2889250"/>
          <p14:tracePt t="266560" x="8521700" y="2870200"/>
          <p14:tracePt t="266577" x="8470900" y="2857500"/>
          <p14:tracePt t="266594" x="8413750" y="2838450"/>
          <p14:tracePt t="266610" x="8369300" y="2832100"/>
          <p14:tracePt t="266627" x="8299450" y="2800350"/>
          <p14:tracePt t="266644" x="8191500" y="2755900"/>
          <p14:tracePt t="266660" x="8134350" y="2736850"/>
          <p14:tracePt t="266677" x="8089900" y="2717800"/>
          <p14:tracePt t="266694" x="8077200" y="2717800"/>
          <p14:tracePt t="266710" x="8064500" y="2717800"/>
          <p14:tracePt t="266727" x="8007350" y="2717800"/>
          <p14:tracePt t="266744" x="7994650" y="2717800"/>
          <p14:tracePt t="266760" x="7962900" y="2711450"/>
          <p14:tracePt t="266777" x="7950200" y="2705100"/>
          <p14:tracePt t="266794" x="7918450" y="2705100"/>
          <p14:tracePt t="266810" x="7905750" y="2698750"/>
          <p14:tracePt t="266845" x="7899400" y="2698750"/>
          <p14:tracePt t="266862" x="7893050" y="2698750"/>
          <p14:tracePt t="266877" x="7880350" y="2698750"/>
          <p14:tracePt t="266893" x="7861300" y="2686050"/>
          <p14:tracePt t="266910" x="7854950" y="2686050"/>
          <p14:tracePt t="266927" x="7848600" y="2686050"/>
          <p14:tracePt t="266943" x="7829550" y="2686050"/>
          <p14:tracePt t="266960" x="7816850" y="2679700"/>
          <p14:tracePt t="266977" x="7785100" y="2679700"/>
          <p14:tracePt t="266993" x="7753350" y="2679700"/>
          <p14:tracePt t="267010" x="7727950" y="2673350"/>
          <p14:tracePt t="267027" x="7702550" y="2660650"/>
          <p14:tracePt t="267044" x="7670800" y="2660650"/>
          <p14:tracePt t="267060" x="7658100" y="2660650"/>
          <p14:tracePt t="267181" x="7639050" y="2654300"/>
          <p14:tracePt t="267197" x="7632700" y="2647950"/>
          <p14:tracePt t="267214" x="7626350" y="2641600"/>
          <p14:tracePt t="267221" x="7620000" y="2641600"/>
          <p14:tracePt t="267230" x="7613650" y="2641600"/>
          <p14:tracePt t="267243" x="7607300" y="2641600"/>
          <p14:tracePt t="267260" x="7537450" y="2603500"/>
          <p14:tracePt t="267276" x="7493000" y="2565400"/>
          <p14:tracePt t="267293" x="7480300" y="2559050"/>
          <p14:tracePt t="267310" x="7454900" y="2559050"/>
          <p14:tracePt t="267326" x="7404100" y="2559050"/>
          <p14:tracePt t="267343" x="7372350" y="2559050"/>
          <p14:tracePt t="267360" x="7346950" y="2559050"/>
          <p14:tracePt t="267376" x="7315200" y="2571750"/>
          <p14:tracePt t="267393" x="7302500" y="2571750"/>
          <p14:tracePt t="267410" x="7289800" y="2578100"/>
          <p14:tracePt t="267426" x="7283450" y="2578100"/>
          <p14:tracePt t="267443" x="7277100" y="2578100"/>
          <p14:tracePt t="267460" x="7270750" y="2578100"/>
          <p14:tracePt t="267493" x="7264400" y="2578100"/>
          <p14:tracePt t="267510" x="7245350" y="2578100"/>
          <p14:tracePt t="267526" x="7239000" y="2578100"/>
          <p14:tracePt t="267543" x="7232650" y="2578100"/>
          <p14:tracePt t="267581" x="7226300" y="2578100"/>
          <p14:tracePt t="267593" x="7219950" y="2578100"/>
          <p14:tracePt t="267621" x="7213600" y="2578100"/>
          <p14:tracePt t="267637" x="7207250" y="2578100"/>
          <p14:tracePt t="267653" x="7200900" y="2578100"/>
          <p14:tracePt t="267669" x="7188200" y="2578100"/>
          <p14:tracePt t="267685" x="7181850" y="2578100"/>
          <p14:tracePt t="267701" x="7175500" y="2578100"/>
          <p14:tracePt t="267717" x="7169150" y="2578100"/>
          <p14:tracePt t="267733" x="7150100" y="2578100"/>
          <p14:tracePt t="267749" x="7143750" y="2578100"/>
          <p14:tracePt t="267759" x="7137400" y="2578100"/>
          <p14:tracePt t="267776" x="7131050" y="2578100"/>
          <p14:tracePt t="267793" x="7112000" y="2578100"/>
          <p14:tracePt t="267809" x="7105650" y="2578100"/>
          <p14:tracePt t="267826" x="7086600" y="2578100"/>
          <p14:tracePt t="267830" x="7080250" y="2578100"/>
          <p14:tracePt t="267843" x="7073900" y="2578100"/>
          <p14:tracePt t="267859" x="7054850" y="2584450"/>
          <p14:tracePt t="267877" x="7029450" y="2584450"/>
          <p14:tracePt t="267893" x="7010400" y="2597150"/>
          <p14:tracePt t="267909" x="6997700" y="2597150"/>
          <p14:tracePt t="267926" x="6985000" y="2597150"/>
          <p14:tracePt t="267959" x="6978650" y="2597150"/>
          <p14:tracePt t="267976" x="6953250" y="2603500"/>
          <p14:tracePt t="267993" x="6946900" y="2603500"/>
          <p14:tracePt t="268009" x="6940550" y="2603500"/>
          <p14:tracePt t="268026" x="6934200" y="2603500"/>
          <p14:tracePt t="268043" x="6927850" y="2603500"/>
          <p14:tracePt t="268059" x="6915150" y="2603500"/>
          <p14:tracePt t="268076" x="6908800" y="2603500"/>
          <p14:tracePt t="268109" x="6896100" y="2609850"/>
          <p14:tracePt t="268126" x="6883400" y="2609850"/>
          <p14:tracePt t="268142" x="6877050" y="2609850"/>
          <p14:tracePt t="268159" x="6864350" y="2628900"/>
          <p14:tracePt t="268176" x="6858000" y="2635250"/>
          <p14:tracePt t="268192" x="6845300" y="2641600"/>
          <p14:tracePt t="268209" x="6838950" y="2641600"/>
          <p14:tracePt t="268226" x="6826250" y="2641600"/>
          <p14:tracePt t="268242" x="6807200" y="2647950"/>
          <p14:tracePt t="268259" x="6794500" y="2647950"/>
          <p14:tracePt t="268277" x="6769100" y="2654300"/>
          <p14:tracePt t="268292" x="6756400" y="2660650"/>
          <p14:tracePt t="268309" x="6743700" y="2667000"/>
          <p14:tracePt t="268342" x="6737350" y="2673350"/>
          <p14:tracePt t="268359" x="6731000" y="2673350"/>
          <p14:tracePt t="268376" x="6718300" y="2673350"/>
          <p14:tracePt t="268397" x="6711950" y="2673350"/>
          <p14:tracePt t="268409" x="6705600" y="2679700"/>
          <p14:tracePt t="268426" x="6692900" y="2679700"/>
          <p14:tracePt t="268442" x="6680200" y="2679700"/>
          <p14:tracePt t="268459" x="6673850" y="2686050"/>
          <p14:tracePt t="268678" x="6699250" y="2686050"/>
          <p14:tracePt t="268685" x="6705600" y="2686050"/>
          <p14:tracePt t="268694" x="6718300" y="2686050"/>
          <p14:tracePt t="268708" x="6750050" y="2686050"/>
          <p14:tracePt t="268725" x="6788150" y="2686050"/>
          <p14:tracePt t="268742" x="6819900" y="2686050"/>
          <p14:tracePt t="268759" x="6845300" y="2686050"/>
          <p14:tracePt t="268775" x="6877050" y="2686050"/>
          <p14:tracePt t="268792" x="6896100" y="2686050"/>
          <p14:tracePt t="268809" x="6927850" y="2686050"/>
          <p14:tracePt t="268825" x="6959600" y="2686050"/>
          <p14:tracePt t="268829" x="6978650" y="2686050"/>
          <p14:tracePt t="268842" x="7004050" y="2686050"/>
          <p14:tracePt t="268859" x="7054850" y="2686050"/>
          <p14:tracePt t="268875" x="7105650" y="2686050"/>
          <p14:tracePt t="268892" x="7188200" y="2686050"/>
          <p14:tracePt t="268908" x="7226300" y="2686050"/>
          <p14:tracePt t="268925" x="7251700" y="2686050"/>
          <p14:tracePt t="268942" x="7289800" y="2686050"/>
          <p14:tracePt t="268958" x="7327900" y="2686050"/>
          <p14:tracePt t="268975" x="7353300" y="2705100"/>
          <p14:tracePt t="268992" x="7404100" y="2717800"/>
          <p14:tracePt t="269008" x="7429500" y="2749550"/>
          <p14:tracePt t="269025" x="7467600" y="2755900"/>
          <p14:tracePt t="269042" x="7493000" y="2781300"/>
          <p14:tracePt t="269058" x="7512050" y="2787650"/>
          <p14:tracePt t="269075" x="7537450" y="2794000"/>
          <p14:tracePt t="269092" x="7594600" y="2819400"/>
          <p14:tracePt t="269109" x="7683500" y="2844800"/>
          <p14:tracePt t="269125" x="7734300" y="2851150"/>
          <p14:tracePt t="269142" x="7772400" y="2870200"/>
          <p14:tracePt t="269158" x="7804150" y="2876550"/>
          <p14:tracePt t="269175" x="7842250" y="2889250"/>
          <p14:tracePt t="269192" x="7880350" y="2901950"/>
          <p14:tracePt t="269208" x="7924800" y="2914650"/>
          <p14:tracePt t="269225" x="7969250" y="2921000"/>
          <p14:tracePt t="269242" x="8032750" y="2921000"/>
          <p14:tracePt t="269258" x="8102600" y="2927350"/>
          <p14:tracePt t="269275" x="8197850" y="2946400"/>
          <p14:tracePt t="269291" x="8255000" y="2965450"/>
          <p14:tracePt t="269308" x="8312150" y="2971800"/>
          <p14:tracePt t="269325" x="8318500" y="2978150"/>
          <p14:tracePt t="269381" x="8324850" y="2984500"/>
          <p14:tracePt t="269438" x="8331200" y="2990850"/>
          <p14:tracePt t="269453" x="8337550" y="2990850"/>
          <p14:tracePt t="269462" x="8343900" y="2990850"/>
          <p14:tracePt t="269470" x="8350250" y="2990850"/>
          <p14:tracePt t="269478" x="8362950" y="2990850"/>
          <p14:tracePt t="269494" x="8375650" y="2990850"/>
          <p14:tracePt t="269509" x="8394700" y="2990850"/>
          <p14:tracePt t="269525" x="8426450" y="2990850"/>
          <p14:tracePt t="269541" x="8432800" y="2990850"/>
          <p14:tracePt t="269558" x="8445500" y="2990850"/>
          <p14:tracePt t="269591" x="8458200" y="2990850"/>
          <p14:tracePt t="269625" x="8464550" y="2984500"/>
          <p14:tracePt t="269641" x="8483600" y="2984500"/>
          <p14:tracePt t="269658" x="8489950" y="2984500"/>
          <p14:tracePt t="269674" x="8496300" y="2978150"/>
          <p14:tracePt t="269710" x="8502650" y="2971800"/>
          <p14:tracePt t="269806" x="8509000" y="2965450"/>
          <p14:tracePt t="269814" x="8515350" y="2959100"/>
          <p14:tracePt t="269829" x="8521700" y="2959100"/>
          <p14:tracePt t="269862" x="8528050" y="2959100"/>
          <p14:tracePt t="269973" x="8515350" y="2959100"/>
          <p14:tracePt t="269981" x="8489950" y="2959100"/>
          <p14:tracePt t="269991" x="8470900" y="2959100"/>
          <p14:tracePt t="270008" x="8451850" y="2959100"/>
          <p14:tracePt t="270024" x="8426450" y="2959100"/>
          <p14:tracePt t="270041" x="8420100" y="2959100"/>
          <p14:tracePt t="270057" x="8407400" y="2959100"/>
          <p14:tracePt t="270074" x="8401050" y="2959100"/>
          <p14:tracePt t="270091" x="8382000" y="2959100"/>
          <p14:tracePt t="270107" x="8356600" y="2959100"/>
          <p14:tracePt t="270125" x="8318500" y="2959100"/>
          <p14:tracePt t="270141" x="8305800" y="2959100"/>
          <p14:tracePt t="270157" x="8299450" y="2959100"/>
          <p14:tracePt t="270174" x="8280400" y="2959100"/>
          <p14:tracePt t="270191" x="8267700" y="2959100"/>
          <p14:tracePt t="270207" x="8248650" y="2959100"/>
          <p14:tracePt t="270224" x="8229600" y="2959100"/>
          <p14:tracePt t="270241" x="8210550" y="2959100"/>
          <p14:tracePt t="270257" x="8204200" y="2959100"/>
          <p14:tracePt t="270274" x="8197850" y="2959100"/>
          <p14:tracePt t="270291" x="8178800" y="2959100"/>
          <p14:tracePt t="270307" x="8166100" y="2965450"/>
          <p14:tracePt t="270324" x="8147050" y="2965450"/>
          <p14:tracePt t="270341" x="8115300" y="2965450"/>
          <p14:tracePt t="270357" x="8102600" y="2965450"/>
          <p14:tracePt t="270374" x="8096250" y="2965450"/>
          <p14:tracePt t="270391" x="8070850" y="2965450"/>
          <p14:tracePt t="270407" x="8064500" y="2965450"/>
          <p14:tracePt t="270424" x="8051800" y="2965450"/>
          <p14:tracePt t="270440" x="8032750" y="2971800"/>
          <p14:tracePt t="270457" x="8026400" y="2971800"/>
          <p14:tracePt t="270474" x="8013700" y="2971800"/>
          <p14:tracePt t="270490" x="8001000" y="2971800"/>
          <p14:tracePt t="270507" x="7975600" y="2971800"/>
          <p14:tracePt t="270524" x="7969250" y="2971800"/>
          <p14:tracePt t="270541" x="7956550" y="2971800"/>
          <p14:tracePt t="270557" x="7937500" y="2971800"/>
          <p14:tracePt t="270574" x="7931150" y="2971800"/>
          <p14:tracePt t="270590" x="7912100" y="2971800"/>
          <p14:tracePt t="270624" x="7893050" y="2971800"/>
          <p14:tracePt t="270640" x="7874000" y="2959100"/>
          <p14:tracePt t="270657" x="7867650" y="2959100"/>
          <p14:tracePt t="270674" x="7854950" y="2959100"/>
          <p14:tracePt t="270690" x="7835900" y="2959100"/>
          <p14:tracePt t="270707" x="7829550" y="2959100"/>
          <p14:tracePt t="270724" x="7804150" y="2952750"/>
          <p14:tracePt t="270741" x="7791450" y="2946400"/>
          <p14:tracePt t="270781" x="7785100" y="2940050"/>
          <p14:tracePt t="270983" x="7778750" y="2933700"/>
          <p14:tracePt t="270990" x="7778750" y="2927350"/>
          <p14:tracePt t="270998" x="7785100" y="2927350"/>
          <p14:tracePt t="271007" x="7791450" y="2921000"/>
          <p14:tracePt t="271023" x="7797800" y="2921000"/>
          <p14:tracePt t="271040" x="7804150" y="2914650"/>
          <p14:tracePt t="271057" x="7816850" y="2914650"/>
          <p14:tracePt t="271073" x="7835900" y="2908300"/>
          <p14:tracePt t="271090" x="7861300" y="2889250"/>
          <p14:tracePt t="271142" x="7867650" y="2889250"/>
          <p14:tracePt t="271270" x="7874000" y="2889250"/>
          <p14:tracePt t="271278" x="7874000" y="2895600"/>
          <p14:tracePt t="271294" x="7854950" y="2901950"/>
          <p14:tracePt t="271311" x="7842250" y="2921000"/>
          <p14:tracePt t="271318" x="7835900" y="2921000"/>
          <p14:tracePt t="271327" x="7823200" y="2921000"/>
          <p14:tracePt t="271340" x="7804150" y="2921000"/>
          <p14:tracePt t="271357" x="7766050" y="2927350"/>
          <p14:tracePt t="271373" x="7727950" y="2927350"/>
          <p14:tracePt t="271390" x="7664450" y="2946400"/>
          <p14:tracePt t="271406" x="7620000" y="2946400"/>
          <p14:tracePt t="271423" x="7556500" y="2971800"/>
          <p14:tracePt t="271440" x="7518400" y="2978150"/>
          <p14:tracePt t="271456" x="7467600" y="2978150"/>
          <p14:tracePt t="271473" x="7410450" y="2984500"/>
          <p14:tracePt t="271490" x="7327900" y="3003550"/>
          <p14:tracePt t="271506" x="7289800" y="3003550"/>
          <p14:tracePt t="271523" x="7239000" y="3003550"/>
          <p14:tracePt t="271540" x="7200900" y="3003550"/>
          <p14:tracePt t="271557" x="7137400" y="3003550"/>
          <p14:tracePt t="271573" x="7105650" y="3003550"/>
          <p14:tracePt t="271589" x="7067550" y="3003550"/>
          <p14:tracePt t="271606" x="7054850" y="3003550"/>
          <p14:tracePt t="271623" x="7035800" y="3003550"/>
          <p14:tracePt t="271639" x="7029450" y="3003550"/>
          <p14:tracePt t="271656" x="7016750" y="3003550"/>
          <p14:tracePt t="271673" x="6985000" y="3003550"/>
          <p14:tracePt t="271689" x="6965950" y="3003550"/>
          <p14:tracePt t="271706" x="6953250" y="3003550"/>
          <p14:tracePt t="271723" x="6934200" y="3003550"/>
          <p14:tracePt t="271739" x="6921500" y="3003550"/>
          <p14:tracePt t="271756" x="6915150" y="3003550"/>
          <p14:tracePt t="271773" x="6883400" y="2997200"/>
          <p14:tracePt t="271814" x="6877050" y="2997200"/>
          <p14:tracePt t="271823" x="6870700" y="2990850"/>
          <p14:tracePt t="271839" x="6864350" y="2990850"/>
          <p14:tracePt t="271870" x="6858000" y="2990850"/>
          <p14:tracePt t="271886" x="6851650" y="2990850"/>
          <p14:tracePt t="271958" x="6845300" y="2990850"/>
          <p14:tracePt t="271966" x="6832600" y="2990850"/>
          <p14:tracePt t="271998" x="6826250" y="2990850"/>
          <p14:tracePt t="272006" x="6819900" y="2990850"/>
          <p14:tracePt t="272102" x="6813550" y="2990850"/>
          <p14:tracePt t="272109" x="6807200" y="2984500"/>
          <p14:tracePt t="272142" x="6800850" y="2978150"/>
          <p14:tracePt t="272150" x="6794500" y="2978150"/>
          <p14:tracePt t="272159" x="6788150" y="2978150"/>
          <p14:tracePt t="272175" x="6781800" y="2971800"/>
          <p14:tracePt t="272190" x="6762750" y="2971800"/>
          <p14:tracePt t="272206" x="6756400" y="2971800"/>
          <p14:tracePt t="272238" x="6750050" y="2971800"/>
          <p14:tracePt t="272254" x="6743700" y="2971800"/>
          <p14:tracePt t="272262" x="6731000" y="2971800"/>
          <p14:tracePt t="272272" x="6724650" y="2971800"/>
          <p14:tracePt t="272289" x="6711950" y="2971800"/>
          <p14:tracePt t="272306" x="6686550" y="2971800"/>
          <p14:tracePt t="272322" x="6661150" y="2971800"/>
          <p14:tracePt t="272339" x="6654800" y="2971800"/>
          <p14:tracePt t="272356" x="6648450" y="2971800"/>
          <p14:tracePt t="272372" x="6642100" y="2971800"/>
          <p14:tracePt t="272389" x="6623050" y="2971800"/>
          <p14:tracePt t="272405" x="6616700" y="2971800"/>
          <p14:tracePt t="272422" x="6597650" y="2978150"/>
          <p14:tracePt t="272439" x="6584950" y="2978150"/>
          <p14:tracePt t="272455" x="6578600" y="2978150"/>
          <p14:tracePt t="272472" x="6559550" y="2978150"/>
          <p14:tracePt t="272489" x="6553200" y="2978150"/>
          <p14:tracePt t="272505" x="6546850" y="2978150"/>
          <p14:tracePt t="272522" x="6521450" y="2978150"/>
          <p14:tracePt t="272539" x="6508750" y="2978150"/>
          <p14:tracePt t="272555" x="6496050" y="2978150"/>
          <p14:tracePt t="272572" x="6483350" y="2978150"/>
          <p14:tracePt t="272589" x="6457950" y="2978150"/>
          <p14:tracePt t="272605" x="6413500" y="2990850"/>
          <p14:tracePt t="272622" x="6400800" y="2990850"/>
          <p14:tracePt t="272639" x="6381750" y="2990850"/>
          <p14:tracePt t="272655" x="6369050" y="2990850"/>
          <p14:tracePt t="272672" x="6356350" y="2990850"/>
          <p14:tracePt t="272689" x="6343650" y="2990850"/>
          <p14:tracePt t="272705" x="6337300" y="2990850"/>
          <p14:tracePt t="272722" x="6318250" y="2990850"/>
          <p14:tracePt t="272739" x="6311900" y="2990850"/>
          <p14:tracePt t="272772" x="6305550" y="2990850"/>
          <p14:tracePt t="272788" x="6299200" y="2990850"/>
          <p14:tracePt t="272990" x="6286500" y="2990850"/>
          <p14:tracePt t="273030" x="6280150" y="2990850"/>
          <p14:tracePt t="273062" x="6273800" y="2990850"/>
          <p14:tracePt t="273070" x="6267450" y="2990850"/>
          <p14:tracePt t="273078" x="6254750" y="2990850"/>
          <p14:tracePt t="273094" x="6248400" y="2990850"/>
          <p14:tracePt t="273110" x="6242050" y="2990850"/>
          <p14:tracePt t="273122" x="6235700" y="2990850"/>
          <p14:tracePt t="273150" x="6229350" y="2997200"/>
          <p14:tracePt t="273214" x="6223000" y="2997200"/>
          <p14:tracePt t="273246" x="6216650" y="2997200"/>
          <p14:tracePt t="273262" x="6210300" y="2997200"/>
          <p14:tracePt t="273270" x="6203950" y="2997200"/>
          <p14:tracePt t="273286" x="6191250" y="2997200"/>
          <p14:tracePt t="273295" x="6184900" y="2997200"/>
          <p14:tracePt t="273305" x="6178550" y="2997200"/>
          <p14:tracePt t="273321" x="6172200" y="2997200"/>
          <p14:tracePt t="273338" x="6153150" y="2997200"/>
          <p14:tracePt t="273355" x="6134100" y="2997200"/>
          <p14:tracePt t="273371" x="6115050" y="2997200"/>
          <p14:tracePt t="273388" x="6102350" y="2997200"/>
          <p14:tracePt t="273405" x="6076950" y="2997200"/>
          <p14:tracePt t="273421" x="6064250" y="2997200"/>
          <p14:tracePt t="273438" x="6057900" y="2997200"/>
          <p14:tracePt t="273455" x="6051550" y="2997200"/>
          <p14:tracePt t="273471" x="6045200" y="2997200"/>
          <p14:tracePt t="273488" x="6019800" y="2997200"/>
          <p14:tracePt t="273505" x="6007100" y="2997200"/>
          <p14:tracePt t="273521" x="5988050" y="2978150"/>
          <p14:tracePt t="273538" x="5981700" y="2978150"/>
          <p14:tracePt t="273554" x="5969000" y="2978150"/>
          <p14:tracePt t="273571" x="5949950" y="2971800"/>
          <p14:tracePt t="273588" x="5937250" y="2971800"/>
          <p14:tracePt t="273605" x="5918200" y="2965450"/>
          <p14:tracePt t="273621" x="5911850" y="2965450"/>
          <p14:tracePt t="273638" x="5880100" y="2940050"/>
          <p14:tracePt t="273654" x="5867400" y="2940050"/>
          <p14:tracePt t="273671" x="5848350" y="2933700"/>
          <p14:tracePt t="273688" x="5842000" y="2927350"/>
          <p14:tracePt t="273704" x="5835650" y="2927350"/>
          <p14:tracePt t="273721" x="5829300" y="2927350"/>
          <p14:tracePt t="273738" x="5810250" y="2927350"/>
          <p14:tracePt t="273754" x="5797550" y="2927350"/>
          <p14:tracePt t="273771" x="5772150" y="2927350"/>
          <p14:tracePt t="273788" x="5759450" y="2927350"/>
          <p14:tracePt t="273804" x="5740400" y="2927350"/>
          <p14:tracePt t="273821" x="5715000" y="2927350"/>
          <p14:tracePt t="273838" x="5708650" y="2927350"/>
          <p14:tracePt t="273854" x="5683250" y="2927350"/>
          <p14:tracePt t="273871" x="5664200" y="2927350"/>
          <p14:tracePt t="273887" x="5657850" y="2927350"/>
          <p14:tracePt t="273904" x="5632450" y="2927350"/>
          <p14:tracePt t="273921" x="5626100" y="2927350"/>
          <p14:tracePt t="273937" x="5607050" y="2927350"/>
          <p14:tracePt t="273954" x="5600700" y="2927350"/>
          <p14:tracePt t="273971" x="5594350" y="2927350"/>
          <p14:tracePt t="273987" x="5581650" y="2927350"/>
          <p14:tracePt t="274004" x="5568950" y="2927350"/>
          <p14:tracePt t="274021" x="5549900" y="2921000"/>
          <p14:tracePt t="274037" x="5537200" y="2921000"/>
          <p14:tracePt t="274054" x="5530850" y="2921000"/>
          <p14:tracePt t="274071" x="5524500" y="2921000"/>
          <p14:tracePt t="274087" x="5511800" y="2921000"/>
          <p14:tracePt t="274104" x="5505450" y="2921000"/>
          <p14:tracePt t="274137" x="5499100" y="2921000"/>
          <p14:tracePt t="274198" x="5492750" y="2921000"/>
          <p14:tracePt t="274230" x="5480050" y="2921000"/>
          <p14:tracePt t="274238" x="5473700" y="2921000"/>
          <p14:tracePt t="274254" x="5467350" y="2921000"/>
          <p14:tracePt t="274262" x="5461000" y="2921000"/>
          <p14:tracePt t="274278" x="5441950" y="2921000"/>
          <p14:tracePt t="274310" x="5435600" y="2927350"/>
          <p14:tracePt t="274318" x="5422900" y="2940050"/>
          <p14:tracePt t="274350" x="5410200" y="2940050"/>
          <p14:tracePt t="274358" x="5403850" y="2940050"/>
          <p14:tracePt t="274374" x="5391150" y="2946400"/>
          <p14:tracePt t="274382" x="5372100" y="2946400"/>
          <p14:tracePt t="274391" x="5359400" y="2959100"/>
          <p14:tracePt t="274407" x="5334000" y="2959100"/>
          <p14:tracePt t="274438" x="5314950" y="2971800"/>
          <p14:tracePt t="274446" x="5295900" y="2971800"/>
          <p14:tracePt t="274455" x="5289550" y="2971800"/>
          <p14:tracePt t="274471" x="5276850" y="2971800"/>
          <p14:tracePt t="274487" x="5257800" y="2971800"/>
          <p14:tracePt t="274504" x="5245100" y="2971800"/>
          <p14:tracePt t="274520" x="5226050" y="2971800"/>
          <p14:tracePt t="274537" x="5207000" y="2971800"/>
          <p14:tracePt t="274554" x="5187950" y="2971800"/>
          <p14:tracePt t="274570" x="5156200" y="2971800"/>
          <p14:tracePt t="274587" x="5137150" y="2971800"/>
          <p14:tracePt t="274604" x="5111750" y="2971800"/>
          <p14:tracePt t="274620" x="5086350" y="2971800"/>
          <p14:tracePt t="274637" x="5054600" y="2978150"/>
          <p14:tracePt t="274653" x="5029200" y="2978150"/>
          <p14:tracePt t="274670" x="5003800" y="2978150"/>
          <p14:tracePt t="274687" x="4984750" y="2978150"/>
          <p14:tracePt t="274704" x="4965700" y="2978150"/>
          <p14:tracePt t="274720" x="4959350" y="2984500"/>
          <p14:tracePt t="274737" x="4940300" y="3003550"/>
          <p14:tracePt t="274753" x="4927600" y="3016250"/>
          <p14:tracePt t="274770" x="4914900" y="3016250"/>
          <p14:tracePt t="274787" x="4895850" y="3016250"/>
          <p14:tracePt t="274803" x="4870450" y="3016250"/>
          <p14:tracePt t="274820" x="4864100" y="3016250"/>
          <p14:tracePt t="274837" x="4838700" y="3016250"/>
          <p14:tracePt t="274855" x="4832350" y="3016250"/>
          <p14:tracePt t="274870" x="4806950" y="3016250"/>
          <p14:tracePt t="274887" x="4800600" y="3016250"/>
          <p14:tracePt t="274903" x="4787900" y="3016250"/>
          <p14:tracePt t="274920" x="4768850" y="3016250"/>
          <p14:tracePt t="274937" x="4743450" y="3003550"/>
          <p14:tracePt t="274953" x="4730750" y="3003550"/>
          <p14:tracePt t="274970" x="4718050" y="3003550"/>
          <p14:tracePt t="274987" x="4699000" y="2997200"/>
          <p14:tracePt t="275003" x="4686300" y="2997200"/>
          <p14:tracePt t="275020" x="4673600" y="2997200"/>
          <p14:tracePt t="275037" x="4660900" y="2990850"/>
          <p14:tracePt t="275053" x="4635500" y="2990850"/>
          <p14:tracePt t="275070" x="4622800" y="2990850"/>
          <p14:tracePt t="275086" x="4603750" y="2990850"/>
          <p14:tracePt t="275103" x="4584700" y="2978150"/>
          <p14:tracePt t="275136" x="4565650" y="2978150"/>
          <p14:tracePt t="275153" x="4559300" y="2978150"/>
          <p14:tracePt t="275191" x="4552950" y="2978150"/>
          <p14:tracePt t="275203" x="4540250" y="2978150"/>
          <p14:tracePt t="275220" x="4527550" y="2978150"/>
          <p14:tracePt t="275236" x="4502150" y="2978150"/>
          <p14:tracePt t="275253" x="4495800" y="2978150"/>
          <p14:tracePt t="275286" x="4489450" y="2978150"/>
          <p14:tracePt t="275303" x="4483100" y="2978150"/>
          <p14:tracePt t="275334" x="4470400" y="2978150"/>
          <p14:tracePt t="275390" x="4464050" y="2978150"/>
          <p14:tracePt t="275398" x="4457700" y="2978150"/>
          <p14:tracePt t="275414" x="4451350" y="2978150"/>
          <p14:tracePt t="275446" x="4438650" y="2978150"/>
          <p14:tracePt t="275455" x="4432300" y="2978150"/>
          <p14:tracePt t="275462" x="4425950" y="2978150"/>
          <p14:tracePt t="275470" x="4419600" y="2978150"/>
          <p14:tracePt t="275486" x="4406900" y="2978150"/>
          <p14:tracePt t="275518" x="4387850" y="2978150"/>
          <p14:tracePt t="275526" x="4381500" y="2978150"/>
          <p14:tracePt t="275536" x="4368800" y="2978150"/>
          <p14:tracePt t="275565" x="4362450" y="2978150"/>
          <p14:tracePt t="275581" x="4356100" y="2978150"/>
          <p14:tracePt t="275597" x="4349750" y="2978150"/>
          <p14:tracePt t="275613" x="4337050" y="2978150"/>
          <p14:tracePt t="275621" x="4330700" y="2978150"/>
          <p14:tracePt t="275638" x="4324350" y="2978150"/>
          <p14:tracePt t="275654" x="4318000" y="2978150"/>
          <p14:tracePt t="275669" x="4305300" y="2978150"/>
          <p14:tracePt t="275685" x="4298950" y="2978150"/>
          <p14:tracePt t="275702" x="4292600" y="2971800"/>
          <p14:tracePt t="275725" x="4267200" y="2971800"/>
          <p14:tracePt t="275735" x="4260850" y="2971800"/>
          <p14:tracePt t="275752" x="4254500" y="2971800"/>
          <p14:tracePt t="275769" x="4235450" y="2971800"/>
          <p14:tracePt t="275785" x="4222750" y="2971800"/>
          <p14:tracePt t="275802" x="4197350" y="2971800"/>
          <p14:tracePt t="275819" x="4184650" y="2971800"/>
          <p14:tracePt t="275835" x="4178300" y="2971800"/>
          <p14:tracePt t="275838" x="4159250" y="2971800"/>
          <p14:tracePt t="275854" x="4152900" y="2971800"/>
          <p14:tracePt t="275869" x="4133850" y="2971800"/>
          <p14:tracePt t="275885" x="4121150" y="2971800"/>
          <p14:tracePt t="275902" x="4095750" y="2971800"/>
          <p14:tracePt t="275919" x="4083050" y="2971800"/>
          <p14:tracePt t="275935" x="4064000" y="2971800"/>
          <p14:tracePt t="275952" x="4051300" y="2978150"/>
          <p14:tracePt t="275969" x="4032250" y="2978150"/>
          <p14:tracePt t="275985" x="4013200" y="2978150"/>
          <p14:tracePt t="276002" x="3987800" y="2978150"/>
          <p14:tracePt t="276019" x="3975100" y="2978150"/>
          <p14:tracePt t="276035" x="3956050" y="2978150"/>
          <p14:tracePt t="276052" x="3943350" y="2978150"/>
          <p14:tracePt t="276069" x="3924300" y="2978150"/>
          <p14:tracePt t="276085" x="3898900" y="2978150"/>
          <p14:tracePt t="276102" x="3886200" y="2978150"/>
          <p14:tracePt t="276118" x="3860800" y="2978150"/>
          <p14:tracePt t="276135" x="3854450" y="2978150"/>
          <p14:tracePt t="276152" x="3848100" y="2978150"/>
          <p14:tracePt t="276169" x="3829050" y="2978150"/>
          <p14:tracePt t="276185" x="3810000" y="2978150"/>
          <p14:tracePt t="276202" x="3784600" y="2978150"/>
          <p14:tracePt t="276218" x="3759200" y="2978150"/>
          <p14:tracePt t="276235" x="3727450" y="2971800"/>
          <p14:tracePt t="276252" x="3702050" y="2965450"/>
          <p14:tracePt t="276268" x="3676650" y="2965450"/>
          <p14:tracePt t="276285" x="3638550" y="2965450"/>
          <p14:tracePt t="276302" x="3613150" y="2965450"/>
          <p14:tracePt t="276318" x="3575050" y="2965450"/>
          <p14:tracePt t="276335" x="3556000" y="2965450"/>
          <p14:tracePt t="276352" x="3511550" y="2965450"/>
          <p14:tracePt t="276368" x="3454400" y="2965450"/>
          <p14:tracePt t="276385" x="3441700" y="2965450"/>
          <p14:tracePt t="276402" x="3416300" y="2965450"/>
          <p14:tracePt t="276418" x="3384550" y="2965450"/>
          <p14:tracePt t="276435" x="3365500" y="2965450"/>
          <p14:tracePt t="276452" x="3346450" y="2965450"/>
          <p14:tracePt t="276468" x="3333750" y="2965450"/>
          <p14:tracePt t="276485" x="3276600" y="2965450"/>
          <p14:tracePt t="276501" x="3257550" y="2965450"/>
          <p14:tracePt t="276518" x="3238500" y="2965450"/>
          <p14:tracePt t="276535" x="3232150" y="2965450"/>
          <p14:tracePt t="276551" x="3200400" y="2965450"/>
          <p14:tracePt t="276568" x="3194050" y="2965450"/>
          <p14:tracePt t="276585" x="3175000" y="2965450"/>
          <p14:tracePt t="276621" x="3168650" y="2965450"/>
          <p14:tracePt t="276637" x="3162300" y="2965450"/>
          <p14:tracePt t="276654" x="3155950" y="2965450"/>
          <p14:tracePt t="276671" x="3136900" y="2952750"/>
          <p14:tracePt t="276845" x="3143250" y="2952750"/>
          <p14:tracePt t="276854" x="3187700" y="2952750"/>
          <p14:tracePt t="276861" x="3219450" y="2952750"/>
          <p14:tracePt t="276870" x="3257550" y="2952750"/>
          <p14:tracePt t="276885" x="3289300" y="2952750"/>
          <p14:tracePt t="276901" x="3409950" y="2952750"/>
          <p14:tracePt t="276918" x="3517900" y="2952750"/>
          <p14:tracePt t="276934" x="3594100" y="2952750"/>
          <p14:tracePt t="276951" x="3689350" y="2952750"/>
          <p14:tracePt t="276968" x="3829050" y="2952750"/>
          <p14:tracePt t="276984" x="4000500" y="2952750"/>
          <p14:tracePt t="277001" x="4197350" y="2952750"/>
          <p14:tracePt t="277018" x="4470400" y="2952750"/>
          <p14:tracePt t="277034" x="4838700" y="2927350"/>
          <p14:tracePt t="277051" x="5245100" y="2927350"/>
          <p14:tracePt t="277068" x="5613400" y="2927350"/>
          <p14:tracePt t="277084" x="5854700" y="2927350"/>
          <p14:tracePt t="277101" x="6057900" y="2914650"/>
          <p14:tracePt t="277118" x="6273800" y="2901950"/>
          <p14:tracePt t="277134" x="6565900" y="2901950"/>
          <p14:tracePt t="277151" x="6927850" y="2940050"/>
          <p14:tracePt t="277168" x="7162800" y="2965450"/>
          <p14:tracePt t="277184" x="7245350" y="2984500"/>
          <p14:tracePt t="277201" x="7277100" y="2990850"/>
          <p14:tracePt t="277237" x="7283450" y="2990850"/>
          <p14:tracePt t="277251" x="7346950" y="2990850"/>
          <p14:tracePt t="277268" x="7499350" y="2990850"/>
          <p14:tracePt t="277284" x="7740650" y="2984500"/>
          <p14:tracePt t="277301" x="8134350" y="2984500"/>
          <p14:tracePt t="277317" x="8318500" y="2984500"/>
          <p14:tracePt t="277334" x="8458200" y="2984500"/>
          <p14:tracePt t="277351" x="8521700" y="2984500"/>
          <p14:tracePt t="277367" x="8578850" y="2984500"/>
          <p14:tracePt t="277384" x="8610600" y="2984500"/>
          <p14:tracePt t="277401" x="8648700" y="2984500"/>
          <p14:tracePt t="277417" x="8667750" y="2978150"/>
          <p14:tracePt t="277517" x="8674100" y="2978150"/>
          <p14:tracePt t="277557" x="8680450" y="2978150"/>
          <p14:tracePt t="277589" x="8680450" y="2984500"/>
          <p14:tracePt t="277597" x="8680450" y="2990850"/>
          <p14:tracePt t="277605" x="8680450" y="3009900"/>
          <p14:tracePt t="277617" x="8674100" y="3016250"/>
          <p14:tracePt t="277634" x="8642350" y="3028950"/>
          <p14:tracePt t="277650" x="8623300" y="3035300"/>
          <p14:tracePt t="277667" x="8591550" y="3048000"/>
          <p14:tracePt t="277684" x="8553450" y="3060700"/>
          <p14:tracePt t="277700" x="8528050" y="3060700"/>
          <p14:tracePt t="277717" x="8496300" y="3073400"/>
          <p14:tracePt t="277734" x="8464550" y="3079750"/>
          <p14:tracePt t="277750" x="8432800" y="3086100"/>
          <p14:tracePt t="277767" x="8401050" y="3105150"/>
          <p14:tracePt t="277784" x="8382000" y="3105150"/>
          <p14:tracePt t="277800" x="8362950" y="3111500"/>
          <p14:tracePt t="277817" x="8337550" y="3124200"/>
          <p14:tracePt t="277850" x="8331200" y="3124200"/>
          <p14:tracePt t="277867" x="8286750" y="3136900"/>
          <p14:tracePt t="277884" x="8261350" y="3136900"/>
          <p14:tracePt t="277900" x="8248650" y="3136900"/>
          <p14:tracePt t="277917" x="8223250" y="3143250"/>
          <p14:tracePt t="277934" x="8210550" y="3149600"/>
          <p14:tracePt t="277950" x="8185150" y="3162300"/>
          <p14:tracePt t="277967" x="8178800" y="3162300"/>
          <p14:tracePt t="277984" x="8166100" y="3162300"/>
          <p14:tracePt t="278001" x="8147050" y="3168650"/>
          <p14:tracePt t="278055" x="8134350" y="3168650"/>
          <p14:tracePt t="278062" x="8128000" y="3168650"/>
          <p14:tracePt t="278071" x="8108950" y="3168650"/>
          <p14:tracePt t="278084" x="8096250" y="3168650"/>
          <p14:tracePt t="278101" x="8089900" y="3168650"/>
          <p14:tracePt t="278117" x="8064500" y="3168650"/>
          <p14:tracePt t="278134" x="8058150" y="3168650"/>
          <p14:tracePt t="278167" x="8026400" y="3175000"/>
          <p14:tracePt t="278184" x="8007350" y="3187700"/>
          <p14:tracePt t="278217" x="7988300" y="3187700"/>
          <p14:tracePt t="278234" x="7975600" y="3187700"/>
          <p14:tracePt t="278250" x="7962900" y="3194050"/>
          <p14:tracePt t="278267" x="7956550" y="3200400"/>
          <p14:tracePt t="278284" x="7950200" y="3200400"/>
          <p14:tracePt t="278300" x="7943850" y="3200400"/>
          <p14:tracePt t="278318" x="7924800" y="3206750"/>
          <p14:tracePt t="278534" x="7905750" y="3213100"/>
          <p14:tracePt t="278639" x="7899400" y="3219450"/>
          <p14:tracePt t="278711" x="7899400" y="3225800"/>
          <p14:tracePt t="278720" x="7893050" y="3232150"/>
          <p14:tracePt t="278847" x="7893050" y="3238500"/>
          <p14:tracePt t="278895" x="7886700" y="3244850"/>
          <p14:tracePt t="278927" x="7880350" y="3251200"/>
          <p14:tracePt t="278959" x="7874000" y="3257550"/>
          <p14:tracePt t="279279" x="7861300" y="3270250"/>
          <p14:tracePt t="279287" x="7854950" y="3270250"/>
          <p14:tracePt t="279296" x="7848600" y="3276600"/>
          <p14:tracePt t="279304" x="7842250" y="3276600"/>
          <p14:tracePt t="279316" x="7835900" y="3276600"/>
          <p14:tracePt t="279333" x="7823200" y="3276600"/>
          <p14:tracePt t="279350" x="7797800" y="3289300"/>
          <p14:tracePt t="279366" x="7772400" y="3302000"/>
          <p14:tracePt t="279399" x="7766050" y="3302000"/>
          <p14:tracePt t="279416" x="7747000" y="3302000"/>
          <p14:tracePt t="279433" x="7740650" y="3302000"/>
          <p14:tracePt t="279449" x="7727950" y="3302000"/>
          <p14:tracePt t="279466" x="7702550" y="3308350"/>
          <p14:tracePt t="279483" x="7670800" y="3308350"/>
          <p14:tracePt t="279499" x="7658100" y="3308350"/>
          <p14:tracePt t="279516" x="7620000" y="3308350"/>
          <p14:tracePt t="279533" x="7581900" y="3308350"/>
          <p14:tracePt t="279550" x="7550150" y="3302000"/>
          <p14:tracePt t="279566" x="7524750" y="3295650"/>
          <p14:tracePt t="279583" x="7512050" y="3289300"/>
          <p14:tracePt t="279599" x="7473950" y="3276600"/>
          <p14:tracePt t="279616" x="7448550" y="3276600"/>
          <p14:tracePt t="279633" x="7416800" y="3270250"/>
          <p14:tracePt t="279649" x="7378700" y="3270250"/>
          <p14:tracePt t="279666" x="7359650" y="3270250"/>
          <p14:tracePt t="279682" x="7321550" y="3270250"/>
          <p14:tracePt t="279699" x="7289800" y="3270250"/>
          <p14:tracePt t="279716" x="7270750" y="3270250"/>
          <p14:tracePt t="279733" x="7264400" y="3270250"/>
          <p14:tracePt t="279749" x="7258050" y="3270250"/>
          <p14:tracePt t="279766" x="7232650" y="3270250"/>
          <p14:tracePt t="279782" x="7194550" y="3270250"/>
          <p14:tracePt t="279799" x="7175500" y="3257550"/>
          <p14:tracePt t="279816" x="7162800" y="3257550"/>
          <p14:tracePt t="279832" x="7150100" y="3257550"/>
          <p14:tracePt t="279849" x="7143750" y="3257550"/>
          <p14:tracePt t="279866" x="7124700" y="3257550"/>
          <p14:tracePt t="279882" x="7118350" y="3257550"/>
          <p14:tracePt t="279899" x="7092950" y="3257550"/>
          <p14:tracePt t="279916" x="7080250" y="3257550"/>
          <p14:tracePt t="279932" x="7061200" y="3257550"/>
          <p14:tracePt t="279949" x="7048500" y="3257550"/>
          <p14:tracePt t="279966" x="6991350" y="3257550"/>
          <p14:tracePt t="279982" x="6953250" y="3257550"/>
          <p14:tracePt t="279999" x="6927850" y="3257550"/>
          <p14:tracePt t="280016" x="6902450" y="3257550"/>
          <p14:tracePt t="280032" x="6877050" y="3257550"/>
          <p14:tracePt t="280049" x="6864350" y="3257550"/>
          <p14:tracePt t="280065" x="6845300" y="3257550"/>
          <p14:tracePt t="280082" x="6826250" y="3257550"/>
          <p14:tracePt t="280099" x="6794500" y="3257550"/>
          <p14:tracePt t="280115" x="6762750" y="3257550"/>
          <p14:tracePt t="280132" x="6737350" y="3257550"/>
          <p14:tracePt t="280149" x="6724650" y="3263900"/>
          <p14:tracePt t="280166" x="6686550" y="3276600"/>
          <p14:tracePt t="280182" x="6648450" y="3276600"/>
          <p14:tracePt t="280199" x="6610350" y="3276600"/>
          <p14:tracePt t="280215" x="6572250" y="3276600"/>
          <p14:tracePt t="280232" x="6546850" y="3276600"/>
          <p14:tracePt t="280249" x="6540500" y="3276600"/>
          <p14:tracePt t="280265" x="6515100" y="3276600"/>
          <p14:tracePt t="280299" x="6477000" y="3276600"/>
          <p14:tracePt t="280315" x="6432550" y="3276600"/>
          <p14:tracePt t="280332" x="6381750" y="3276600"/>
          <p14:tracePt t="280336" x="6356350" y="3276600"/>
          <p14:tracePt t="280349" x="6343650" y="3276600"/>
          <p14:tracePt t="280366" x="6305550" y="3276600"/>
          <p14:tracePt t="280382" x="6273800" y="3276600"/>
          <p14:tracePt t="280399" x="6261100" y="3276600"/>
          <p14:tracePt t="280415" x="6235700" y="3276600"/>
          <p14:tracePt t="280432" x="6216650" y="3276600"/>
          <p14:tracePt t="280449" x="6203950" y="3276600"/>
          <p14:tracePt t="280465" x="6178550" y="3276600"/>
          <p14:tracePt t="280482" x="6165850" y="3276600"/>
          <p14:tracePt t="280499" x="6159500" y="3276600"/>
          <p14:tracePt t="280515" x="6146800" y="3276600"/>
          <p14:tracePt t="280532" x="6140450" y="3276600"/>
          <p14:tracePt t="280548" x="6134100" y="3276600"/>
          <p14:tracePt t="280565" x="6115050" y="3276600"/>
          <p14:tracePt t="280582" x="6102350" y="3276600"/>
          <p14:tracePt t="280623" x="6096000" y="3276600"/>
          <p14:tracePt t="280639" x="6076950" y="3276600"/>
          <p14:tracePt t="280655" x="6070600" y="3276600"/>
          <p14:tracePt t="280671" x="6064250" y="3276600"/>
          <p14:tracePt t="280681" x="6057900" y="3276600"/>
          <p14:tracePt t="280698" x="6045200" y="3276600"/>
          <p14:tracePt t="280715" x="6032500" y="3276600"/>
          <p14:tracePt t="280731" x="6013450" y="3276600"/>
          <p14:tracePt t="280748" x="6007100" y="3276600"/>
          <p14:tracePt t="280765" x="6000750" y="3276600"/>
          <p14:tracePt t="280781" x="5981700" y="3276600"/>
          <p14:tracePt t="280798" x="5969000" y="3276600"/>
          <p14:tracePt t="280814" x="5962650" y="3276600"/>
          <p14:tracePt t="280831" x="5943600" y="3276600"/>
          <p14:tracePt t="280848" x="5937250" y="3276600"/>
          <p14:tracePt t="280864" x="5924550" y="3276600"/>
          <p14:tracePt t="280881" x="5911850" y="3276600"/>
          <p14:tracePt t="280898" x="5899150" y="3276600"/>
          <p14:tracePt t="280914" x="5880100" y="3276600"/>
          <p14:tracePt t="280931" x="5867400" y="3276600"/>
          <p14:tracePt t="280948" x="5848350" y="3276600"/>
          <p14:tracePt t="280964" x="5835650" y="3276600"/>
          <p14:tracePt t="280981" x="5829300" y="3276600"/>
          <p14:tracePt t="280998" x="5803900" y="3276600"/>
          <p14:tracePt t="281031" x="5791200" y="3276600"/>
          <p14:tracePt t="281048" x="5765800" y="3276600"/>
          <p14:tracePt t="281064" x="5759450" y="3276600"/>
          <p14:tracePt t="281081" x="5740400" y="3276600"/>
          <p14:tracePt t="281098" x="5734050" y="3276600"/>
          <p14:tracePt t="281114" x="5727700" y="3276600"/>
          <p14:tracePt t="281131" x="5708650" y="3276600"/>
          <p14:tracePt t="281148" x="5702300" y="3276600"/>
          <p14:tracePt t="281164" x="5689600" y="3276600"/>
          <p14:tracePt t="281181" x="5664200" y="3270250"/>
          <p14:tracePt t="281198" x="5638800" y="3270250"/>
          <p14:tracePt t="281214" x="5626100" y="3270250"/>
          <p14:tracePt t="281231" x="5600700" y="3270250"/>
          <p14:tracePt t="281248" x="5594350" y="3270250"/>
          <p14:tracePt t="281281" x="5588000" y="3270250"/>
          <p14:tracePt t="281298" x="5568950" y="3270250"/>
          <p14:tracePt t="281314" x="5562600" y="3263900"/>
          <p14:tracePt t="281348" x="5524500" y="3263900"/>
          <p14:tracePt t="281364" x="5518150" y="3263900"/>
          <p14:tracePt t="281381" x="5499100" y="3263900"/>
          <p14:tracePt t="281398" x="5486400" y="3263900"/>
          <p14:tracePt t="281431" x="5473700" y="3263900"/>
          <p14:tracePt t="281447" x="5461000" y="3263900"/>
          <p14:tracePt t="281464" x="5454650" y="3263900"/>
          <p14:tracePt t="281481" x="5435600" y="3263900"/>
          <p14:tracePt t="281497" x="5422900" y="3263900"/>
          <p14:tracePt t="281514" x="5397500" y="3263900"/>
          <p14:tracePt t="281531" x="5384800" y="3263900"/>
          <p14:tracePt t="281547" x="5365750" y="3263900"/>
          <p14:tracePt t="281581" x="5359400" y="3263900"/>
          <p14:tracePt t="281597" x="5340350" y="3263900"/>
          <p14:tracePt t="281614" x="5314950" y="3263900"/>
          <p14:tracePt t="281630" x="5295900" y="3263900"/>
          <p14:tracePt t="281647" x="5283200" y="3263900"/>
          <p14:tracePt t="281664" x="5264150" y="3263900"/>
          <p14:tracePt t="281681" x="5257800" y="3263900"/>
          <p14:tracePt t="281719" x="5251450" y="3263900"/>
          <p14:tracePt t="281731" x="5238750" y="3263900"/>
          <p14:tracePt t="281747" x="5232400" y="3263900"/>
          <p14:tracePt t="281764" x="5219700" y="3263900"/>
          <p14:tracePt t="281781" x="5200650" y="3263900"/>
          <p14:tracePt t="281797" x="5187950" y="3263900"/>
          <p14:tracePt t="281814" x="5181600" y="3257550"/>
          <p14:tracePt t="281839" x="5168900" y="3257550"/>
          <p14:tracePt t="281855" x="5162550" y="3257550"/>
          <p14:tracePt t="281871" x="5156200" y="3257550"/>
          <p14:tracePt t="281888" x="5149850" y="3257550"/>
          <p14:tracePt t="281897" x="5137150" y="3257550"/>
          <p14:tracePt t="281914" x="5124450" y="3257550"/>
          <p14:tracePt t="281931" x="5099050" y="3257550"/>
          <p14:tracePt t="281947" x="5092700" y="3257550"/>
          <p14:tracePt t="281964" x="5080000" y="3257550"/>
          <p14:tracePt t="281997" x="5067300" y="3257550"/>
          <p14:tracePt t="282014" x="5048250" y="3257550"/>
          <p14:tracePt t="282031" x="5029200" y="3257550"/>
          <p14:tracePt t="282047" x="4997450" y="3257550"/>
          <p14:tracePt t="282064" x="4984750" y="3257550"/>
          <p14:tracePt t="282081" x="4959350" y="3257550"/>
          <p14:tracePt t="282097" x="4946650" y="3257550"/>
          <p14:tracePt t="282114" x="4933950" y="3257550"/>
          <p14:tracePt t="282130" x="4921250" y="3257550"/>
          <p14:tracePt t="282147" x="4914900" y="3257550"/>
          <p14:tracePt t="282164" x="4889500" y="3257550"/>
          <p14:tracePt t="282180" x="4876800" y="3257550"/>
          <p14:tracePt t="282197" x="4857750" y="3257550"/>
          <p14:tracePt t="282215" x="4832350" y="3257550"/>
          <p14:tracePt t="282230" x="4826000" y="3257550"/>
          <p14:tracePt t="282247" x="4813300" y="3257550"/>
          <p14:tracePt t="282264" x="4800600" y="3257550"/>
          <p14:tracePt t="282280" x="4794250" y="3257550"/>
          <p14:tracePt t="282297" x="4781550" y="3257550"/>
          <p14:tracePt t="282314" x="4756150" y="3257550"/>
          <p14:tracePt t="282330" x="4743450" y="3257550"/>
          <p14:tracePt t="282347" x="4730750" y="3257550"/>
          <p14:tracePt t="282364" x="4711700" y="3257550"/>
          <p14:tracePt t="282380" x="4692650" y="3257550"/>
          <p14:tracePt t="282416" x="4686300" y="3257550"/>
          <p14:tracePt t="282471" x="4679950" y="3257550"/>
          <p14:tracePt t="282479" x="4673600" y="3257550"/>
          <p14:tracePt t="282511" x="4660900" y="3257550"/>
          <p14:tracePt t="282527" x="4654550" y="3257550"/>
          <p14:tracePt t="282543" x="4648200" y="3257550"/>
          <p14:tracePt t="282559" x="4641850" y="3257550"/>
          <p14:tracePt t="282568" x="4629150" y="3257550"/>
          <p14:tracePt t="282580" x="4622800" y="3257550"/>
          <p14:tracePt t="282597" x="4616450" y="3257550"/>
          <p14:tracePt t="282613" x="4610100" y="3257550"/>
          <p14:tracePt t="282630" x="4591050" y="3257550"/>
          <p14:tracePt t="282647" x="4584700" y="3257550"/>
          <p14:tracePt t="282663" x="4559300" y="3257550"/>
          <p14:tracePt t="282680" x="4552950" y="3251200"/>
          <p14:tracePt t="282697" x="4546600" y="3251200"/>
          <p14:tracePt t="282713" x="4540250" y="3251200"/>
          <p14:tracePt t="282816" x="4527550" y="3251200"/>
          <p14:tracePt t="282823" x="4521200" y="3251200"/>
          <p14:tracePt t="282832" x="4514850" y="3251200"/>
          <p14:tracePt t="282848" x="4508500" y="3251200"/>
          <p14:tracePt t="282863" x="4495800" y="3251200"/>
          <p14:tracePt t="282880" x="4489450" y="3251200"/>
          <p14:tracePt t="282896" x="4476750" y="3251200"/>
          <p14:tracePt t="282913" x="4464050" y="3251200"/>
          <p14:tracePt t="282930" x="4457700" y="3251200"/>
          <p14:tracePt t="282946" x="4451350" y="3251200"/>
          <p14:tracePt t="282963" x="4445000" y="3251200"/>
          <p14:tracePt t="282980" x="4419600" y="3251200"/>
          <p14:tracePt t="282996" x="4413250" y="3251200"/>
          <p14:tracePt t="283040" x="4406900" y="3251200"/>
          <p14:tracePt t="283055" x="4394200" y="3251200"/>
          <p14:tracePt t="283167" x="4387850" y="3251200"/>
          <p14:tracePt t="283312" x="4381500" y="3251200"/>
          <p14:tracePt t="283319" x="4375150" y="3251200"/>
          <p14:tracePt t="283335" x="4362450" y="3251200"/>
          <p14:tracePt t="283351" x="4356100" y="3251200"/>
          <p14:tracePt t="283383" x="4349750" y="3251200"/>
          <p14:tracePt t="283400" x="4343400" y="3251200"/>
          <p14:tracePt t="283447" x="4330700" y="3251200"/>
          <p14:tracePt t="283495" x="4324350" y="3251200"/>
          <p14:tracePt t="283512" x="4318000" y="3251200"/>
          <p14:tracePt t="283551" x="4311650" y="3251200"/>
          <p14:tracePt t="283583" x="4298950" y="3251200"/>
          <p14:tracePt t="283624" x="4286250" y="3251200"/>
          <p14:tracePt t="283640" x="4279900" y="3251200"/>
          <p14:tracePt t="283655" x="4273550" y="3251200"/>
          <p14:tracePt t="283695" x="4254500" y="3251200"/>
          <p14:tracePt t="283752" x="4248150" y="3251200"/>
          <p14:tracePt t="283768" x="4241800" y="3251200"/>
          <p14:tracePt t="283783" x="4229100" y="3251200"/>
          <p14:tracePt t="283800" x="4222750" y="3251200"/>
          <p14:tracePt t="283808" x="4216400" y="3251200"/>
          <p14:tracePt t="283824" x="4210050" y="3251200"/>
          <p14:tracePt t="283840" x="4191000" y="3251200"/>
          <p14:tracePt t="283856" x="4184650" y="3251200"/>
          <p14:tracePt t="283864" x="4178300" y="3251200"/>
          <p14:tracePt t="283879" x="4159250" y="3251200"/>
          <p14:tracePt t="283896" x="4146550" y="3251200"/>
          <p14:tracePt t="283912" x="4140200" y="3251200"/>
          <p14:tracePt t="283929" x="4127500" y="3251200"/>
          <p14:tracePt t="283946" x="4121150" y="3251200"/>
          <p14:tracePt t="283962" x="4102100" y="3270250"/>
          <p14:tracePt t="283979" x="4095750" y="3270250"/>
          <p14:tracePt t="283996" x="4089400" y="3270250"/>
          <p14:tracePt t="284029" x="4083050" y="3270250"/>
          <p14:tracePt t="284046" x="4076700" y="3270250"/>
          <p14:tracePt t="284063" x="4051300" y="3270250"/>
          <p14:tracePt t="284079" x="4038600" y="3270250"/>
          <p14:tracePt t="284095" x="4025900" y="3270250"/>
          <p14:tracePt t="284112" x="4019550" y="3270250"/>
          <p14:tracePt t="284129" x="4013200" y="3270250"/>
          <p14:tracePt t="284145" x="4006850" y="3270250"/>
          <p14:tracePt t="284162" x="3987800" y="3270250"/>
          <p14:tracePt t="284179" x="3981450" y="3270250"/>
          <p14:tracePt t="284195" x="3975100" y="3270250"/>
          <p14:tracePt t="284212" x="3956050" y="3270250"/>
          <p14:tracePt t="284229" x="3949700" y="3270250"/>
          <p14:tracePt t="284245" x="3943350" y="3270250"/>
          <p14:tracePt t="284263" x="3917950" y="3270250"/>
          <p14:tracePt t="284279" x="3911600" y="3270250"/>
          <p14:tracePt t="284295" x="3905250" y="3270250"/>
          <p14:tracePt t="284328" x="3886200" y="3263900"/>
          <p14:tracePt t="284345" x="3879850" y="3257550"/>
          <p14:tracePt t="284362" x="3873500" y="3251200"/>
          <p14:tracePt t="284378" x="3867150" y="3244850"/>
          <p14:tracePt t="284395" x="3854450" y="3244850"/>
          <p14:tracePt t="284412" x="3848100" y="3244850"/>
          <p14:tracePt t="284429" x="3841750" y="3244850"/>
          <p14:tracePt t="284462" x="3822700" y="3244850"/>
          <p14:tracePt t="284479" x="3810000" y="3244850"/>
          <p14:tracePt t="284495" x="3803650" y="3244850"/>
          <p14:tracePt t="284512" x="3790950" y="3244850"/>
          <p14:tracePt t="284528" x="3784600" y="3244850"/>
          <p14:tracePt t="284545" x="3778250" y="3244850"/>
          <p14:tracePt t="284562" x="3759200" y="3244850"/>
          <p14:tracePt t="284578" x="3746500" y="3244850"/>
          <p14:tracePt t="284595" x="3740150" y="3244850"/>
          <p14:tracePt t="284612" x="3714750" y="3244850"/>
          <p14:tracePt t="284628" x="3702050" y="3244850"/>
          <p14:tracePt t="284672" x="3689350" y="3244850"/>
          <p14:tracePt t="284681" x="3683000" y="3244850"/>
          <p14:tracePt t="284712" x="3676650" y="3244850"/>
          <p14:tracePt t="284720" x="3663950" y="3244850"/>
          <p14:tracePt t="284728" x="3651250" y="3244850"/>
          <p14:tracePt t="284745" x="3644900" y="3244850"/>
          <p14:tracePt t="284762" x="3638550" y="3238500"/>
          <p14:tracePt t="284778" x="3632200" y="3238500"/>
          <p14:tracePt t="284795" x="3619500" y="3232150"/>
          <p14:tracePt t="284812" x="3606800" y="3232150"/>
          <p14:tracePt t="284828" x="3600450" y="3232150"/>
          <p14:tracePt t="284845" x="3575050" y="3232150"/>
          <p14:tracePt t="284861" x="3562350" y="3232150"/>
          <p14:tracePt t="284878" x="3549650" y="3219450"/>
          <p14:tracePt t="284911" x="3536950" y="3219450"/>
          <p14:tracePt t="284928" x="3530600" y="3219450"/>
          <p14:tracePt t="284945" x="3511550" y="3213100"/>
          <p14:tracePt t="284961" x="3505200" y="3206750"/>
          <p14:tracePt t="284978" x="3498850" y="3200400"/>
          <p14:tracePt t="284995" x="3492500" y="3194050"/>
          <p14:tracePt t="285112" x="3492500" y="3187700"/>
          <p14:tracePt t="285120" x="3505200" y="3187700"/>
          <p14:tracePt t="285128" x="3524250" y="3187700"/>
          <p14:tracePt t="285145" x="3587750" y="3187700"/>
          <p14:tracePt t="285161" x="3619500" y="3187700"/>
          <p14:tracePt t="285178" x="3638550" y="3187700"/>
          <p14:tracePt t="285195" x="3670300" y="3187700"/>
          <p14:tracePt t="285211" x="3695700" y="3194050"/>
          <p14:tracePt t="285228" x="3727450" y="3206750"/>
          <p14:tracePt t="285244" x="3746500" y="3213100"/>
          <p14:tracePt t="285261" x="3765550" y="3213100"/>
          <p14:tracePt t="285278" x="3803650" y="3213100"/>
          <p14:tracePt t="285295" x="3848100" y="3219450"/>
          <p14:tracePt t="285311" x="3873500" y="3219450"/>
          <p14:tracePt t="285328" x="3892550" y="3219450"/>
          <p14:tracePt t="285344" x="3930650" y="3219450"/>
          <p14:tracePt t="285361" x="3956050" y="3219450"/>
          <p14:tracePt t="285378" x="3994150" y="3219450"/>
          <p14:tracePt t="285394" x="4044950" y="3219450"/>
          <p14:tracePt t="285411" x="4095750" y="3225800"/>
          <p14:tracePt t="285428" x="4152900" y="3225800"/>
          <p14:tracePt t="285444" x="4216400" y="3244850"/>
          <p14:tracePt t="285461" x="4292600" y="3257550"/>
          <p14:tracePt t="285478" x="4375150" y="3257550"/>
          <p14:tracePt t="285495" x="4527550" y="3257550"/>
          <p14:tracePt t="285511" x="4686300" y="3257550"/>
          <p14:tracePt t="285527" x="4883150" y="3257550"/>
          <p14:tracePt t="285544" x="5022850" y="3257550"/>
          <p14:tracePt t="285561" x="5187950" y="3257550"/>
          <p14:tracePt t="285578" x="5359400" y="3257550"/>
          <p14:tracePt t="285594" x="5524500" y="3257550"/>
          <p14:tracePt t="285611" x="5676900" y="3257550"/>
          <p14:tracePt t="285627" x="5848350" y="3257550"/>
          <p14:tracePt t="285644" x="6108700" y="3257550"/>
          <p14:tracePt t="285661" x="6350000" y="3257550"/>
          <p14:tracePt t="285677" x="6591300" y="3257550"/>
          <p14:tracePt t="285695" x="6775450" y="3257550"/>
          <p14:tracePt t="285711" x="7004050" y="3257550"/>
          <p14:tracePt t="285727" x="7073900" y="3257550"/>
          <p14:tracePt t="285744" x="7245350" y="3257550"/>
          <p14:tracePt t="285761" x="7499350" y="3257550"/>
          <p14:tracePt t="285777" x="7804150" y="3257550"/>
          <p14:tracePt t="285794" x="8045450" y="3257550"/>
          <p14:tracePt t="285811" x="8159750" y="3257550"/>
          <p14:tracePt t="285827" x="8185150" y="3263900"/>
          <p14:tracePt t="285864" x="8210550" y="3270250"/>
          <p14:tracePt t="285872" x="8280400" y="3270250"/>
          <p14:tracePt t="285881" x="8356600" y="3270250"/>
          <p14:tracePt t="285894" x="8432800" y="3270250"/>
          <p14:tracePt t="285911" x="8616950" y="3270250"/>
          <p14:tracePt t="285927" x="8680450" y="3270250"/>
          <p14:tracePt t="285944" x="8693150" y="3270250"/>
          <p14:tracePt t="285961" x="8699500" y="3270250"/>
          <p14:tracePt t="285977" x="8712200" y="3270250"/>
          <p14:tracePt t="285994" x="8724900" y="3270250"/>
          <p14:tracePt t="286010" x="8743950" y="3270250"/>
          <p14:tracePt t="286027" x="8756650" y="3270250"/>
          <p14:tracePt t="286044" x="8763000" y="3270250"/>
          <p14:tracePt t="286136" x="8769350" y="3276600"/>
          <p14:tracePt t="286144" x="8769350" y="3289300"/>
          <p14:tracePt t="286152" x="8756650" y="3295650"/>
          <p14:tracePt t="286184" x="8750300" y="3302000"/>
          <p14:tracePt t="286192" x="8731250" y="3321050"/>
          <p14:tracePt t="286200" x="8724900" y="3327400"/>
          <p14:tracePt t="286210" x="8718550" y="3327400"/>
          <p14:tracePt t="286227" x="8712200" y="3333750"/>
          <p14:tracePt t="286256" x="8705850" y="3340100"/>
          <p14:tracePt t="286288" x="8693150" y="3352800"/>
          <p14:tracePt t="286298" x="8686800" y="3352800"/>
          <p14:tracePt t="286313" x="8680450" y="3352800"/>
          <p14:tracePt t="286320" x="8674100" y="3359150"/>
          <p14:tracePt t="286336" x="8661400" y="3365500"/>
          <p14:tracePt t="286352" x="8655050" y="3365500"/>
          <p14:tracePt t="286368" x="8648700" y="3371850"/>
          <p14:tracePt t="286384" x="8642350" y="3371850"/>
          <p14:tracePt t="286393" x="8616950" y="3378200"/>
          <p14:tracePt t="286432" x="8610600" y="3390900"/>
          <p14:tracePt t="286464" x="8604250" y="3397250"/>
          <p14:tracePt t="286496" x="8597900" y="3403600"/>
          <p14:tracePt t="286512" x="8591550" y="3403600"/>
          <p14:tracePt t="286520" x="8585200" y="3409950"/>
          <p14:tracePt t="286528" x="8585200" y="3416300"/>
          <p14:tracePt t="286543" x="8578850" y="3422650"/>
          <p14:tracePt t="286560" x="8566150" y="3435350"/>
          <p14:tracePt t="286577" x="8559800" y="3441700"/>
          <p14:tracePt t="286593" x="8547100" y="3448050"/>
          <p14:tracePt t="286688" x="8540750" y="3454400"/>
          <p14:tracePt t="286720" x="8528050" y="3454400"/>
          <p14:tracePt t="286728" x="8521700" y="3454400"/>
          <p14:tracePt t="286735" x="8515350" y="3454400"/>
          <p14:tracePt t="286744" x="8509000" y="3460750"/>
          <p14:tracePt t="286760" x="8489950" y="3460750"/>
          <p14:tracePt t="286776" x="8483600" y="3467100"/>
          <p14:tracePt t="286800" x="8477250" y="3467100"/>
          <p14:tracePt t="286816" x="8470900" y="3467100"/>
          <p14:tracePt t="286848" x="8458200" y="3467100"/>
          <p14:tracePt t="286880" x="8451850" y="3467100"/>
          <p14:tracePt t="286897" x="8445500" y="3467100"/>
          <p14:tracePt t="286904" x="8439150" y="3467100"/>
          <p14:tracePt t="286920" x="8426450" y="3467100"/>
          <p14:tracePt t="286936" x="8420100" y="3467100"/>
          <p14:tracePt t="286955" x="8413750" y="3467100"/>
          <p14:tracePt t="286960" x="8388350" y="3467100"/>
          <p14:tracePt t="286992" x="8382000" y="3467100"/>
          <p14:tracePt t="287000" x="8362950" y="3467100"/>
          <p14:tracePt t="287010" x="8356600" y="3460750"/>
          <p14:tracePt t="287026" x="8350250" y="3460750"/>
          <p14:tracePt t="287072" x="8343900" y="3460750"/>
          <p14:tracePt t="287080" x="8337550" y="3460750"/>
          <p14:tracePt t="287112" x="8324850" y="3460750"/>
          <p14:tracePt t="287120" x="8318500" y="3460750"/>
          <p14:tracePt t="287129" x="8305800" y="3460750"/>
          <p14:tracePt t="287160" x="8299450" y="3460750"/>
          <p14:tracePt t="287176" x="8286750" y="3460750"/>
          <p14:tracePt t="287208" x="8280400" y="3454400"/>
          <p14:tracePt t="287240" x="8274050" y="3454400"/>
          <p14:tracePt t="287272" x="8267700" y="3454400"/>
          <p14:tracePt t="287288" x="8255000" y="3454400"/>
          <p14:tracePt t="287304" x="8248650" y="3454400"/>
          <p14:tracePt t="287313" x="8235950" y="3454400"/>
          <p14:tracePt t="287320" x="8223250" y="3454400"/>
          <p14:tracePt t="287329" x="8204200" y="3454400"/>
          <p14:tracePt t="287343" x="8166100" y="3454400"/>
          <p14:tracePt t="287359" x="8134350" y="3454400"/>
          <p14:tracePt t="287376" x="8115300" y="3454400"/>
          <p14:tracePt t="287393" x="8108950" y="3454400"/>
          <p14:tracePt t="287409" x="8096250" y="3460750"/>
          <p14:tracePt t="287426" x="8089900" y="3467100"/>
          <p14:tracePt t="287443" x="8083550" y="3473450"/>
          <p14:tracePt t="287459" x="8077200" y="3473450"/>
          <p14:tracePt t="287476" x="8058150" y="3486150"/>
          <p14:tracePt t="287493" x="8051800" y="3492500"/>
          <p14:tracePt t="287509" x="8045450" y="3498850"/>
          <p14:tracePt t="287526" x="8039100" y="3505200"/>
          <p14:tracePt t="287542" x="8026400" y="3511550"/>
          <p14:tracePt t="287568" x="8026400" y="3517900"/>
          <p14:tracePt t="287576" x="8020050" y="3524250"/>
          <p14:tracePt t="287616" x="8013700" y="3530600"/>
          <p14:tracePt t="287624" x="8007350" y="3536950"/>
          <p14:tracePt t="287808" x="8001000" y="3536950"/>
          <p14:tracePt t="287872" x="7994650" y="3536950"/>
          <p14:tracePt t="287904" x="7988300" y="3536950"/>
          <p14:tracePt t="287984" x="7975600" y="3536950"/>
          <p14:tracePt t="287992" x="7969250" y="3543300"/>
          <p14:tracePt t="288072" x="7962900" y="3556000"/>
          <p14:tracePt t="288120" x="7956550" y="3562350"/>
          <p14:tracePt t="288288" x="7943850" y="3562350"/>
          <p14:tracePt t="288296" x="7937500" y="3562350"/>
          <p14:tracePt t="288313" x="7931150" y="3562350"/>
          <p14:tracePt t="288329" x="7924800" y="3562350"/>
          <p14:tracePt t="288336" x="7918450" y="3562350"/>
          <p14:tracePt t="288345" x="7912100" y="3562350"/>
          <p14:tracePt t="288359" x="7899400" y="3562350"/>
          <p14:tracePt t="288375" x="7874000" y="3562350"/>
          <p14:tracePt t="288392" x="7861300" y="3562350"/>
          <p14:tracePt t="288408" x="7842250" y="3562350"/>
          <p14:tracePt t="288425" x="7835900" y="3562350"/>
          <p14:tracePt t="288442" x="7823200" y="3562350"/>
          <p14:tracePt t="288458" x="7804150" y="3562350"/>
          <p14:tracePt t="288475" x="7797800" y="3562350"/>
          <p14:tracePt t="288492" x="7778750" y="3562350"/>
          <p14:tracePt t="288508" x="7766050" y="3562350"/>
          <p14:tracePt t="288525" x="7740650" y="3562350"/>
          <p14:tracePt t="288542" x="7727950" y="3562350"/>
          <p14:tracePt t="288558" x="7721600" y="3562350"/>
          <p14:tracePt t="288575" x="7696200" y="3562350"/>
          <p14:tracePt t="288592" x="7689850" y="3562350"/>
          <p14:tracePt t="288608" x="7677150" y="3562350"/>
          <p14:tracePt t="288625" x="7670800" y="3562350"/>
          <p14:tracePt t="288658" x="7658100" y="3562350"/>
          <p14:tracePt t="288675" x="7645400" y="3562350"/>
          <p14:tracePt t="288691" x="7639050" y="3562350"/>
          <p14:tracePt t="288708" x="7626350" y="3562350"/>
          <p14:tracePt t="288725" x="7600950" y="3568700"/>
          <p14:tracePt t="288758" x="7594600" y="3581400"/>
          <p14:tracePt t="288791" x="7588250" y="3587750"/>
          <p14:tracePt t="288799" x="7581900" y="3594100"/>
          <p14:tracePt t="288808" x="7569200" y="3606800"/>
          <p14:tracePt t="288840" x="7562850" y="3606800"/>
          <p14:tracePt t="288848" x="7556500" y="3606800"/>
          <p14:tracePt t="288858" x="7543800" y="3606800"/>
          <p14:tracePt t="288875" x="7518400" y="3606800"/>
          <p14:tracePt t="288891" x="7505700" y="3606800"/>
          <p14:tracePt t="288908" x="7499350" y="3606800"/>
          <p14:tracePt t="288924" x="7493000" y="3606800"/>
          <p14:tracePt t="288958" x="7467600" y="3606800"/>
          <p14:tracePt t="288974" x="7454900" y="3606800"/>
          <p14:tracePt t="288991" x="7429500" y="3606800"/>
          <p14:tracePt t="289008" x="7416800" y="3606800"/>
          <p14:tracePt t="289024" x="7404100" y="3606800"/>
          <p14:tracePt t="289041" x="7391400" y="3606800"/>
          <p14:tracePt t="289058" x="7385050" y="3606800"/>
          <p14:tracePt t="289075" x="7372350" y="3606800"/>
          <p14:tracePt t="289091" x="7366000" y="3606800"/>
          <p14:tracePt t="289108" x="7359650" y="3594100"/>
          <p14:tracePt t="289141" x="7353300" y="3594100"/>
          <p14:tracePt t="289158" x="7334250" y="3581400"/>
          <p14:tracePt t="289174" x="7327900" y="3581400"/>
          <p14:tracePt t="289191" x="7315200" y="3581400"/>
          <p14:tracePt t="289240" x="7296150" y="3581400"/>
          <p14:tracePt t="289248" x="7289800" y="3581400"/>
          <p14:tracePt t="289280" x="7283450" y="3575050"/>
          <p14:tracePt t="289296" x="7270750" y="3575050"/>
          <p14:tracePt t="289344" x="7264400" y="3568700"/>
          <p14:tracePt t="289376" x="7258050" y="3562350"/>
          <p14:tracePt t="289384" x="7258050" y="3556000"/>
          <p14:tracePt t="289528" x="7251700" y="3549650"/>
          <p14:tracePt t="289841" x="7232650" y="3549650"/>
          <p14:tracePt t="289856" x="7226300" y="3549650"/>
          <p14:tracePt t="289896" x="7219950" y="3549650"/>
          <p14:tracePt t="289936" x="7213600" y="3549650"/>
          <p14:tracePt t="290176" x="7200900" y="3549650"/>
          <p14:tracePt t="290184" x="7194550" y="3549650"/>
          <p14:tracePt t="290216" x="7188200" y="3556000"/>
          <p14:tracePt t="290600" x="7181850" y="3556000"/>
          <p14:tracePt t="290633" x="7175500" y="3543300"/>
          <p14:tracePt t="290832" x="7175500" y="3536950"/>
          <p14:tracePt t="290864" x="7181850" y="3536950"/>
          <p14:tracePt t="290905" x="7188200" y="3536950"/>
          <p14:tracePt t="290912" x="7194550" y="3536950"/>
          <p14:tracePt t="290928" x="7200900" y="3536950"/>
          <p14:tracePt t="290945" x="7213600" y="3536950"/>
          <p14:tracePt t="290956" x="7219950" y="3536950"/>
          <p14:tracePt t="290973" x="7226300" y="3524250"/>
          <p14:tracePt t="290990" x="7226300" y="3517900"/>
          <p14:tracePt t="291023" x="7232650" y="3511550"/>
          <p14:tracePt t="291144" x="7226300" y="3505200"/>
          <p14:tracePt t="291313" x="7219950" y="3505200"/>
          <p14:tracePt t="291321" x="7219950" y="3511550"/>
          <p14:tracePt t="291352" x="7219950" y="3517900"/>
          <p14:tracePt t="291361" x="7219950" y="3524250"/>
          <p14:tracePt t="291376" x="7219950" y="3530600"/>
          <p14:tracePt t="291697" x="7219950" y="3524250"/>
          <p14:tracePt t="291736" x="7226300" y="3517900"/>
          <p14:tracePt t="291777" x="7232650" y="3511550"/>
          <p14:tracePt t="291793" x="7239000" y="3505200"/>
          <p14:tracePt t="291825" x="7245350" y="3505200"/>
          <p14:tracePt t="292289" x="7251700" y="3505200"/>
          <p14:tracePt t="292369" x="7258050" y="3505200"/>
          <p14:tracePt t="293281" x="7264400" y="3505200"/>
          <p14:tracePt t="293313" x="7283450" y="3492500"/>
          <p14:tracePt t="293641" x="7289800" y="3492500"/>
          <p14:tracePt t="293697" x="7289800" y="3498850"/>
          <p14:tracePt t="293913" x="7283450" y="3511550"/>
          <p14:tracePt t="293945" x="7277100" y="3517900"/>
          <p14:tracePt t="294113" x="7277100" y="3524250"/>
          <p14:tracePt t="294129" x="7277100" y="3530600"/>
          <p14:tracePt t="294137" x="7277100" y="3543300"/>
          <p14:tracePt t="294169" x="7277100" y="3549650"/>
          <p14:tracePt t="294313" x="7277100" y="3556000"/>
          <p14:tracePt t="294457" x="7277100" y="3562350"/>
          <p14:tracePt t="294473" x="7277100" y="3575050"/>
          <p14:tracePt t="294481" x="7277100" y="3581400"/>
          <p14:tracePt t="294497" x="7277100" y="3594100"/>
          <p14:tracePt t="294513" x="7277100" y="3600450"/>
          <p14:tracePt t="295025" x="7283450" y="3600450"/>
          <p14:tracePt t="295153" x="7289800" y="3600450"/>
          <p14:tracePt t="295169" x="7289800" y="3587750"/>
          <p14:tracePt t="295321" x="7289800" y="3581400"/>
          <p14:tracePt t="295370" x="7289800" y="3575050"/>
          <p14:tracePt t="295377" x="7296150" y="3568700"/>
          <p14:tracePt t="296394" x="7302500" y="3587750"/>
          <p14:tracePt t="296585" x="7327900" y="3594100"/>
          <p14:tracePt t="296617" x="7334250" y="3600450"/>
          <p14:tracePt t="296849" x="7340600" y="3600450"/>
          <p14:tracePt t="297217" x="7346950" y="3600450"/>
          <p14:tracePt t="297225" x="7359650" y="3619500"/>
          <p14:tracePt t="297234" x="7378700" y="3632200"/>
          <p14:tracePt t="297251" x="7391400" y="3644900"/>
          <p14:tracePt t="297267" x="7429500" y="3683000"/>
          <p14:tracePt t="297284" x="7493000" y="3721100"/>
          <p14:tracePt t="297301" x="7562850" y="3759200"/>
          <p14:tracePt t="297317" x="7626350" y="3797300"/>
          <p14:tracePt t="297334" x="7664450" y="3810000"/>
          <p14:tracePt t="297338" x="7702550" y="3841750"/>
          <p14:tracePt t="297351" x="7708900" y="3848100"/>
          <p14:tracePt t="297367" x="7766050" y="3867150"/>
          <p14:tracePt t="297385" x="7842250" y="3898900"/>
          <p14:tracePt t="297401" x="7886700" y="3905250"/>
          <p14:tracePt t="297417" x="7905750" y="3905250"/>
          <p14:tracePt t="297434" x="7918450" y="3905250"/>
          <p14:tracePt t="297451" x="7937500" y="3905250"/>
          <p14:tracePt t="297467" x="7975600" y="3905250"/>
          <p14:tracePt t="297484" x="8007350" y="3905250"/>
          <p14:tracePt t="297501" x="8058150" y="3905250"/>
          <p14:tracePt t="297517" x="8077200" y="3905250"/>
          <p14:tracePt t="297534" x="8096250" y="3905250"/>
          <p14:tracePt t="297551" x="8102600" y="3905250"/>
          <p14:tracePt t="297567" x="8115300" y="3905250"/>
          <p14:tracePt t="297585" x="8140700" y="3886200"/>
          <p14:tracePt t="297601" x="8147050" y="3873500"/>
          <p14:tracePt t="297617" x="8166100" y="3854450"/>
          <p14:tracePt t="297634" x="8172450" y="3848100"/>
          <p14:tracePt t="297650" x="8178800" y="3835400"/>
          <p14:tracePt t="297667" x="8178800" y="3829050"/>
          <p14:tracePt t="297684" x="8185150" y="3822700"/>
          <p14:tracePt t="297700" x="8191500" y="3816350"/>
          <p14:tracePt t="297746" x="8191500" y="3810000"/>
          <p14:tracePt t="297841" x="8204200" y="3784600"/>
          <p14:tracePt t="298170" x="8210550" y="3778250"/>
          <p14:tracePt t="298210" x="8216900" y="3771900"/>
          <p14:tracePt t="298250" x="8229600" y="3759200"/>
          <p14:tracePt t="298282" x="8229600" y="3752850"/>
          <p14:tracePt t="298314" x="8235950" y="3740150"/>
          <p14:tracePt t="298345" x="8242300" y="3721100"/>
          <p14:tracePt t="298361" x="8242300" y="3714750"/>
          <p14:tracePt t="298394" x="8248650" y="3708400"/>
          <p14:tracePt t="298425" x="8248650" y="3702050"/>
          <p14:tracePt t="298498" x="8248650" y="3689350"/>
          <p14:tracePt t="298513" x="8248650" y="3683000"/>
          <p14:tracePt t="298522" x="8248650" y="3676650"/>
          <p14:tracePt t="298537" x="8248650" y="3670300"/>
          <p14:tracePt t="298570" x="8248650" y="3657600"/>
          <p14:tracePt t="298577" x="8248650" y="3651250"/>
          <p14:tracePt t="298586" x="8248650" y="3644900"/>
          <p14:tracePt t="298603" x="8248650" y="3638550"/>
          <p14:tracePt t="298730" x="8248650" y="3619500"/>
          <p14:tracePt t="298745" x="8248650" y="3613150"/>
          <p14:tracePt t="299082" x="8248650" y="3606800"/>
          <p14:tracePt t="299226" x="8242300" y="3606800"/>
          <p14:tracePt t="299290" x="8235950" y="3600450"/>
          <p14:tracePt t="299418" x="8229600" y="3600450"/>
          <p14:tracePt t="299522" x="8223250" y="3600450"/>
          <p14:tracePt t="299554" x="8210550" y="3613150"/>
          <p14:tracePt t="299634" x="8204200" y="3619500"/>
          <p14:tracePt t="299754" x="8197850" y="3625850"/>
          <p14:tracePt t="299785" x="8191500" y="3632200"/>
          <p14:tracePt t="299802" x="8178800" y="3644900"/>
          <p14:tracePt t="299819" x="8172450" y="3651250"/>
          <p14:tracePt t="299849" x="8166100" y="3657600"/>
          <p14:tracePt t="299858" x="8153400" y="3663950"/>
          <p14:tracePt t="299906" x="8140700" y="3676650"/>
          <p14:tracePt t="299922" x="8128000" y="3695700"/>
          <p14:tracePt t="299970" x="8108950" y="3702050"/>
          <p14:tracePt t="300074" x="8102600" y="3721100"/>
          <p14:tracePt t="300090" x="8096250" y="3727450"/>
          <p14:tracePt t="300122" x="8089900" y="3733800"/>
          <p14:tracePt t="300130" x="8077200" y="3740150"/>
          <p14:tracePt t="300146" x="8064500" y="3752850"/>
          <p14:tracePt t="300162" x="8058150" y="3759200"/>
          <p14:tracePt t="300178" x="8051800" y="3765550"/>
          <p14:tracePt t="300186" x="8045450" y="3771900"/>
          <p14:tracePt t="300198" x="8045450" y="3778250"/>
          <p14:tracePt t="300215" x="8032750" y="3790950"/>
          <p14:tracePt t="300232" x="8020050" y="3803650"/>
          <p14:tracePt t="300249" x="8001000" y="3829050"/>
          <p14:tracePt t="300265" x="7988300" y="3835400"/>
          <p14:tracePt t="300281" x="7962900" y="3841750"/>
          <p14:tracePt t="300299" x="7950200" y="3854450"/>
          <p14:tracePt t="300315" x="7931150" y="3873500"/>
          <p14:tracePt t="300331" x="7918450" y="3879850"/>
          <p14:tracePt t="300348" x="7899400" y="3892550"/>
          <p14:tracePt t="300365" x="7893050" y="3892550"/>
          <p14:tracePt t="300381" x="7880350" y="3898900"/>
          <p14:tracePt t="300398" x="7842250" y="3898900"/>
          <p14:tracePt t="300415" x="7804150" y="3905250"/>
          <p14:tracePt t="300431" x="7766050" y="3905250"/>
          <p14:tracePt t="300448" x="7734300" y="3917950"/>
          <p14:tracePt t="300465" x="7696200" y="3943350"/>
          <p14:tracePt t="300481" x="7689850" y="3943350"/>
          <p14:tracePt t="300498" x="7651750" y="3943350"/>
          <p14:tracePt t="300515" x="7626350" y="3949700"/>
          <p14:tracePt t="300531" x="7588250" y="3949700"/>
          <p14:tracePt t="300548" x="7524750" y="3968750"/>
          <p14:tracePt t="300565" x="7499350" y="3968750"/>
          <p14:tracePt t="300581" x="7467600" y="3975100"/>
          <p14:tracePt t="300598" x="7461250" y="3975100"/>
          <p14:tracePt t="300615" x="7442200" y="3975100"/>
          <p14:tracePt t="300631" x="7429500" y="3981450"/>
          <p14:tracePt t="300666" x="7423150" y="3981450"/>
          <p14:tracePt t="300906" x="7429500" y="3981450"/>
          <p14:tracePt t="300922" x="7442200" y="3975100"/>
          <p14:tracePt t="300962" x="7467600" y="3975100"/>
          <p14:tracePt t="300970" x="7473950" y="3968750"/>
          <p14:tracePt t="300981" x="7480300" y="3968750"/>
          <p14:tracePt t="300998" x="7499350" y="3962400"/>
          <p14:tracePt t="301014" x="7505700" y="3962400"/>
          <p14:tracePt t="301031" x="7524750" y="3962400"/>
          <p14:tracePt t="301048" x="7537450" y="3956050"/>
          <p14:tracePt t="301065" x="7550150" y="3956050"/>
          <p14:tracePt t="301081" x="7562850" y="3943350"/>
          <p14:tracePt t="301097" x="7575550" y="3937000"/>
          <p14:tracePt t="301114" x="7581900" y="3930650"/>
          <p14:tracePt t="301131" x="7607300" y="3930650"/>
          <p14:tracePt t="301147" x="7613650" y="3924300"/>
          <p14:tracePt t="301164" x="7632700" y="3924300"/>
          <p14:tracePt t="301181" x="7645400" y="3924300"/>
          <p14:tracePt t="301197" x="7664450" y="3924300"/>
          <p14:tracePt t="301266" x="7670800" y="3924300"/>
          <p14:tracePt t="301282" x="7677150" y="3924300"/>
          <p14:tracePt t="301314" x="7683500" y="3924300"/>
          <p14:tracePt t="301786" x="7702550" y="3911600"/>
          <p14:tracePt t="301882" x="7708900" y="3905250"/>
          <p14:tracePt t="302002" x="7715250" y="3898900"/>
          <p14:tracePt t="302074" x="7721600" y="3892550"/>
          <p14:tracePt t="302083" x="7727950" y="3892550"/>
          <p14:tracePt t="302162" x="7734300" y="3892550"/>
          <p14:tracePt t="302210" x="7740650" y="3892550"/>
          <p14:tracePt t="302218" x="7747000" y="3886200"/>
          <p14:tracePt t="302874" x="7747000" y="3873500"/>
          <p14:tracePt t="302883" x="7753350" y="3867150"/>
          <p14:tracePt t="302946" x="7753350" y="3860800"/>
          <p14:tracePt t="302954" x="7759700" y="3854450"/>
          <p14:tracePt t="302986" x="7766050" y="3854450"/>
          <p14:tracePt t="303002" x="7785100" y="3841750"/>
          <p14:tracePt t="303042" x="7791450" y="3835400"/>
          <p14:tracePt t="303074" x="7797800" y="3835400"/>
          <p14:tracePt t="303146" x="7810500" y="3829050"/>
          <p14:tracePt t="303202" x="7810500" y="3810000"/>
          <p14:tracePt t="303234" x="7810500" y="3803650"/>
          <p14:tracePt t="303250" x="7810500" y="3797300"/>
          <p14:tracePt t="303266" x="7810500" y="3790950"/>
          <p14:tracePt t="303306" x="7810500" y="3778250"/>
          <p14:tracePt t="303323" x="7810500" y="3771900"/>
          <p14:tracePt t="303450" x="7810500" y="3765550"/>
          <p14:tracePt t="303506" x="7810500" y="3759200"/>
          <p14:tracePt t="303586" x="7810500" y="3752850"/>
          <p14:tracePt t="303594" x="7810500" y="3746500"/>
          <p14:tracePt t="303666" x="7810500" y="3740150"/>
          <p14:tracePt t="303738" x="7810500" y="3733800"/>
          <p14:tracePt t="304146" x="7804150" y="3727450"/>
          <p14:tracePt t="304683" x="7797800" y="3727450"/>
          <p14:tracePt t="304690" x="7778750" y="3727450"/>
          <p14:tracePt t="304722" x="7759700" y="3721100"/>
          <p14:tracePt t="304834" x="7753350" y="3721100"/>
          <p14:tracePt t="304842" x="7753350" y="3733800"/>
          <p14:tracePt t="304851" x="7747000" y="3746500"/>
          <p14:tracePt t="304861" x="7740650" y="3752850"/>
          <p14:tracePt t="304877" x="7727950" y="3765550"/>
          <p14:tracePt t="304894" x="7721600" y="3778250"/>
          <p14:tracePt t="304911" x="7721600" y="3797300"/>
          <p14:tracePt t="304944" x="7702550" y="3810000"/>
          <p14:tracePt t="305004" x="7696200" y="3816350"/>
          <p14:tracePt t="305035" x="7696200" y="3829050"/>
          <p14:tracePt t="305042" x="7696200" y="3848100"/>
          <p14:tracePt t="305059" x="7702550" y="3854450"/>
          <p14:tracePt t="305075" x="7708900" y="3860800"/>
          <p14:tracePt t="305091" x="7727950" y="3860800"/>
          <p14:tracePt t="305106" x="7734300" y="3860800"/>
          <p14:tracePt t="305219" x="7740650" y="3860800"/>
          <p14:tracePt t="305411" x="7747000" y="3867150"/>
          <p14:tracePt t="305490" x="7747000" y="3873500"/>
          <p14:tracePt t="305619" x="7759700" y="3879850"/>
          <p14:tracePt t="305627" x="7766050" y="3879850"/>
          <p14:tracePt t="305635" x="7772400" y="3879850"/>
          <p14:tracePt t="305643" x="7778750" y="3879850"/>
          <p14:tracePt t="305660" x="7804150" y="3879850"/>
          <p14:tracePt t="305677" x="7835900" y="3879850"/>
          <p14:tracePt t="305693" x="7848600" y="3879850"/>
          <p14:tracePt t="305710" x="7867650" y="3879850"/>
          <p14:tracePt t="305727" x="7899400" y="3879850"/>
          <p14:tracePt t="305743" x="7937500" y="3879850"/>
          <p14:tracePt t="305760" x="7975600" y="3879850"/>
          <p14:tracePt t="305777" x="8007350" y="3879850"/>
          <p14:tracePt t="305794" x="8026400" y="3879850"/>
          <p14:tracePt t="305810" x="8032750" y="3879850"/>
          <p14:tracePt t="305843" x="8064500" y="3886200"/>
          <p14:tracePt t="305860" x="8083550" y="3886200"/>
          <p14:tracePt t="305877" x="8096250" y="3886200"/>
          <p14:tracePt t="305893" x="8115300" y="3886200"/>
          <p14:tracePt t="305910" x="8121650" y="3886200"/>
          <p14:tracePt t="305927" x="8128000" y="3886200"/>
          <p14:tracePt t="305963" x="8134350" y="3886200"/>
          <p14:tracePt t="305995" x="8147050" y="3886200"/>
          <p14:tracePt t="306002" x="8153400" y="3886200"/>
          <p14:tracePt t="306011" x="8159750" y="3886200"/>
          <p14:tracePt t="306027" x="8166100" y="3886200"/>
          <p14:tracePt t="306043" x="8178800" y="3886200"/>
          <p14:tracePt t="306066" x="8191500" y="3886200"/>
          <p14:tracePt t="306077" x="8204200" y="3886200"/>
          <p14:tracePt t="306093" x="8229600" y="3886200"/>
          <p14:tracePt t="306110" x="8242300" y="3879850"/>
          <p14:tracePt t="306131" x="8255000" y="3879850"/>
          <p14:tracePt t="306143" x="8261350" y="3879850"/>
          <p14:tracePt t="306160" x="8267700" y="3873500"/>
          <p14:tracePt t="306176" x="8274050" y="3873500"/>
          <p14:tracePt t="306193" x="8299450" y="3867150"/>
          <p14:tracePt t="306210" x="8331200" y="3854450"/>
          <p14:tracePt t="306226" x="8356600" y="3841750"/>
          <p14:tracePt t="306243" x="8369300" y="3835400"/>
          <p14:tracePt t="306260" x="8407400" y="3835400"/>
          <p14:tracePt t="306276" x="8445500" y="3822700"/>
          <p14:tracePt t="306293" x="8496300" y="3822700"/>
          <p14:tracePt t="306310" x="8540750" y="3822700"/>
          <p14:tracePt t="306326" x="8572500" y="3822700"/>
          <p14:tracePt t="306343" x="8578850" y="3822700"/>
          <p14:tracePt t="306363" x="8585200" y="3822700"/>
          <p14:tracePt t="306376" x="8604250" y="3822700"/>
          <p14:tracePt t="306393" x="8623300" y="3822700"/>
          <p14:tracePt t="306410" x="8629650" y="3835400"/>
          <p14:tracePt t="306426" x="8629650" y="3860800"/>
          <p14:tracePt t="306443" x="8629650" y="3867150"/>
          <p14:tracePt t="306460" x="8629650" y="3879850"/>
          <p14:tracePt t="306493" x="8629650" y="3892550"/>
          <p14:tracePt t="306510" x="8629650" y="3905250"/>
          <p14:tracePt t="306526" x="8610600" y="3917950"/>
          <p14:tracePt t="306543" x="8566150" y="3943350"/>
          <p14:tracePt t="306559" x="8540750" y="3949700"/>
          <p14:tracePt t="306576" x="8528050" y="3956050"/>
          <p14:tracePt t="306593" x="8509000" y="3968750"/>
          <p14:tracePt t="306610" x="8470900" y="3968750"/>
          <p14:tracePt t="306626" x="8458200" y="3975100"/>
          <p14:tracePt t="306643" x="8451850" y="3975100"/>
          <p14:tracePt t="306659" x="8439150" y="3975100"/>
          <p14:tracePt t="306676" x="8426450" y="3975100"/>
          <p14:tracePt t="306693" x="8401050" y="3987800"/>
          <p14:tracePt t="306709" x="8394700" y="3987800"/>
          <p14:tracePt t="306726" x="8362950" y="3987800"/>
          <p14:tracePt t="306743" x="8356600" y="3987800"/>
          <p14:tracePt t="306843" x="8350250" y="3987800"/>
          <p14:tracePt t="306859" x="8350250" y="3981450"/>
          <p14:tracePt t="306931" x="8343900" y="3975100"/>
          <p14:tracePt t="306979" x="8337550" y="3975100"/>
          <p14:tracePt t="307011" x="8331200" y="3975100"/>
          <p14:tracePt t="307019" x="8324850" y="3975100"/>
          <p14:tracePt t="307027" x="8318500" y="3975100"/>
          <p14:tracePt t="307043" x="8305800" y="3975100"/>
          <p14:tracePt t="307059" x="8293100" y="3975100"/>
          <p14:tracePt t="307076" x="8267700" y="3975100"/>
          <p14:tracePt t="307092" x="8248650" y="3975100"/>
          <p14:tracePt t="307109" x="8216900" y="3975100"/>
          <p14:tracePt t="307126" x="8197850" y="3975100"/>
          <p14:tracePt t="307142" x="8185150" y="3975100"/>
          <p14:tracePt t="307159" x="8166100" y="3975100"/>
          <p14:tracePt t="307176" x="8153400" y="3975100"/>
          <p14:tracePt t="307192" x="8115300" y="3975100"/>
          <p14:tracePt t="307209" x="8089900" y="3975100"/>
          <p14:tracePt t="307226" x="8064500" y="3975100"/>
          <p14:tracePt t="307242" x="8045450" y="3975100"/>
          <p14:tracePt t="307259" x="8039100" y="3975100"/>
          <p14:tracePt t="307275" x="8020050" y="3962400"/>
          <p14:tracePt t="307292" x="8007350" y="3956050"/>
          <p14:tracePt t="307309" x="7988300" y="3956050"/>
          <p14:tracePt t="307325" x="7962900" y="3943350"/>
          <p14:tracePt t="307359" x="7956550" y="3943350"/>
          <p14:tracePt t="307375" x="7950200" y="3943350"/>
          <p14:tracePt t="307392" x="7943850" y="3937000"/>
          <p14:tracePt t="307412" x="7924800" y="3937000"/>
          <p14:tracePt t="307427" x="7918450" y="3937000"/>
          <p14:tracePt t="307467" x="7912100" y="3937000"/>
          <p14:tracePt t="307475" x="7905750" y="3930650"/>
          <p14:tracePt t="307571" x="7893050" y="3930650"/>
          <p14:tracePt t="307587" x="7886700" y="3930650"/>
          <p14:tracePt t="307603" x="7880350" y="3930650"/>
          <p14:tracePt t="307635" x="7867650" y="3930650"/>
          <p14:tracePt t="307675" x="7854950" y="3930650"/>
          <p14:tracePt t="307707" x="7848600" y="3930650"/>
          <p14:tracePt t="307715" x="7842250" y="3930650"/>
          <p14:tracePt t="307725" x="7835900" y="3930650"/>
          <p14:tracePt t="307742" x="7816850" y="3930650"/>
          <p14:tracePt t="307775" x="7797800" y="3930650"/>
          <p14:tracePt t="307792" x="7778750" y="3937000"/>
          <p14:tracePt t="307808" x="7772400" y="3937000"/>
          <p14:tracePt t="307825" x="7753350" y="3937000"/>
          <p14:tracePt t="307842" x="7747000" y="3937000"/>
          <p14:tracePt t="307858" x="7740650" y="3937000"/>
          <p14:tracePt t="307875" x="7721600" y="3937000"/>
          <p14:tracePt t="307892" x="7715250" y="3937000"/>
          <p14:tracePt t="307908" x="7708900" y="3937000"/>
          <p14:tracePt t="307925" x="7689850" y="3937000"/>
          <p14:tracePt t="307942" x="7670800" y="3937000"/>
          <p14:tracePt t="307958" x="7645400" y="3937000"/>
          <p14:tracePt t="307975" x="7639050" y="3943350"/>
          <p14:tracePt t="307991" x="7620000" y="3943350"/>
          <p14:tracePt t="308008" x="7613650" y="3943350"/>
          <p14:tracePt t="308025" x="7607300" y="3943350"/>
          <p14:tracePt t="308058" x="7588250" y="3943350"/>
          <p14:tracePt t="308075" x="7581900" y="3943350"/>
          <p14:tracePt t="308091" x="7575550" y="3943350"/>
          <p14:tracePt t="308125" x="7543800" y="3943350"/>
          <p14:tracePt t="308141" x="7537450" y="3937000"/>
          <p14:tracePt t="308158" x="7518400" y="3930650"/>
          <p14:tracePt t="308175" x="7505700" y="3930650"/>
          <p14:tracePt t="308191" x="7493000" y="3924300"/>
          <p14:tracePt t="308208" x="7480300" y="3924300"/>
          <p14:tracePt t="308225" x="7473950" y="3924300"/>
          <p14:tracePt t="308242" x="7442200" y="3911600"/>
          <p14:tracePt t="308258" x="7435850" y="3911600"/>
          <p14:tracePt t="308274" x="7429500" y="3911600"/>
          <p14:tracePt t="308291" x="7404100" y="3911600"/>
          <p14:tracePt t="308308" x="7378700" y="3911600"/>
          <p14:tracePt t="308325" x="7359650" y="3911600"/>
          <p14:tracePt t="308341" x="7327900" y="3911600"/>
          <p14:tracePt t="308358" x="7308850" y="3905250"/>
          <p14:tracePt t="308375" x="7296150" y="3905250"/>
          <p14:tracePt t="308391" x="7270750" y="3905250"/>
          <p14:tracePt t="308408" x="7251700" y="3905250"/>
          <p14:tracePt t="308425" x="7232650" y="3905250"/>
          <p14:tracePt t="308441" x="7226300" y="3905250"/>
          <p14:tracePt t="308458" x="7200900" y="3905250"/>
          <p14:tracePt t="308474" x="7188200" y="3905250"/>
          <p14:tracePt t="308491" x="7156450" y="3905250"/>
          <p14:tracePt t="308508" x="7143750" y="3905250"/>
          <p14:tracePt t="308524" x="7124700" y="3905250"/>
          <p14:tracePt t="308541" x="7112000" y="3905250"/>
          <p14:tracePt t="308558" x="7092950" y="3905250"/>
          <p14:tracePt t="308574" x="7080250" y="3905250"/>
          <p14:tracePt t="308591" x="7054850" y="3905250"/>
          <p14:tracePt t="308608" x="7042150" y="3905250"/>
          <p14:tracePt t="308624" x="7029450" y="3905250"/>
          <p14:tracePt t="308641" x="7016750" y="3905250"/>
          <p14:tracePt t="308674" x="6991350" y="3905250"/>
          <p14:tracePt t="308691" x="6985000" y="3905250"/>
          <p14:tracePt t="308708" x="6978650" y="3905250"/>
          <p14:tracePt t="308724" x="6959600" y="3905250"/>
          <p14:tracePt t="308741" x="6953250" y="3905250"/>
          <p14:tracePt t="308758" x="6940550" y="3905250"/>
          <p14:tracePt t="308774" x="6927850" y="3905250"/>
          <p14:tracePt t="308791" x="6915150" y="3905250"/>
          <p14:tracePt t="308808" x="6908800" y="3905250"/>
          <p14:tracePt t="308824" x="6889750" y="3905250"/>
          <p14:tracePt t="308858" x="6870700" y="3905250"/>
          <p14:tracePt t="308874" x="6851650" y="3905250"/>
          <p14:tracePt t="308891" x="6838950" y="3905250"/>
          <p14:tracePt t="308907" x="6819900" y="3905250"/>
          <p14:tracePt t="308924" x="6800850" y="3905250"/>
          <p14:tracePt t="308941" x="6788150" y="3905250"/>
          <p14:tracePt t="308957" x="6775450" y="3911600"/>
          <p14:tracePt t="308974" x="6769100" y="3911600"/>
          <p14:tracePt t="308991" x="6743700" y="3917950"/>
          <p14:tracePt t="309007" x="6737350" y="3917950"/>
          <p14:tracePt t="309024" x="6731000" y="3917950"/>
          <p14:tracePt t="309041" x="6711950" y="3917950"/>
          <p14:tracePt t="309058" x="6705600" y="3917950"/>
          <p14:tracePt t="309074" x="6680200" y="3917950"/>
          <p14:tracePt t="309090" x="6667500" y="3917950"/>
          <p14:tracePt t="309107" x="6648450" y="3917950"/>
          <p14:tracePt t="309124" x="6635750" y="3924300"/>
          <p14:tracePt t="309141" x="6616700" y="3924300"/>
          <p14:tracePt t="309157" x="6610350" y="3924300"/>
          <p14:tracePt t="309174" x="6591300" y="3943350"/>
          <p14:tracePt t="309191" x="6578600" y="3943350"/>
          <p14:tracePt t="309207" x="6565900" y="3943350"/>
          <p14:tracePt t="309224" x="6546850" y="3943350"/>
          <p14:tracePt t="309240" x="6534150" y="3943350"/>
          <p14:tracePt t="309257" x="6527800" y="3943350"/>
          <p14:tracePt t="309274" x="6502400" y="3949700"/>
          <p14:tracePt t="309290" x="6496050" y="3949700"/>
          <p14:tracePt t="309307" x="6470650" y="3949700"/>
          <p14:tracePt t="309324" x="6445250" y="3949700"/>
          <p14:tracePt t="309340" x="6438900" y="3949700"/>
          <p14:tracePt t="309357" x="6426200" y="3949700"/>
          <p14:tracePt t="309374" x="6407150" y="3949700"/>
          <p14:tracePt t="309390" x="6394450" y="3949700"/>
          <p14:tracePt t="309407" x="6369050" y="3949700"/>
          <p14:tracePt t="309424" x="6350000" y="3949700"/>
          <p14:tracePt t="309440" x="6337300" y="3949700"/>
          <p14:tracePt t="309457" x="6324600" y="3943350"/>
          <p14:tracePt t="309474" x="6305550" y="3943350"/>
          <p14:tracePt t="309490" x="6292850" y="3943350"/>
          <p14:tracePt t="309507" x="6273800" y="3943350"/>
          <p14:tracePt t="309524" x="6267450" y="3943350"/>
          <p14:tracePt t="309557" x="6235700" y="3943350"/>
          <p14:tracePt t="309574" x="6229350" y="3943350"/>
          <p14:tracePt t="309590" x="6210300" y="3943350"/>
          <p14:tracePt t="309607" x="6203950" y="3943350"/>
          <p14:tracePt t="309624" x="6191250" y="3937000"/>
          <p14:tracePt t="309640" x="6178550" y="3937000"/>
          <p14:tracePt t="309657" x="6172200" y="3937000"/>
          <p14:tracePt t="309690" x="6159500" y="3937000"/>
          <p14:tracePt t="309707" x="6140450" y="3937000"/>
          <p14:tracePt t="309723" x="6134100" y="3937000"/>
          <p14:tracePt t="309740" x="6121400" y="3937000"/>
          <p14:tracePt t="309757" x="6102350" y="3937000"/>
          <p14:tracePt t="309773" x="6096000" y="3937000"/>
          <p14:tracePt t="309811" x="6089650" y="3930650"/>
          <p14:tracePt t="309827" x="6076950" y="3930650"/>
          <p14:tracePt t="309860" x="6070600" y="3924300"/>
          <p14:tracePt t="309867" x="6064250" y="3917950"/>
          <p14:tracePt t="309883" x="6057900" y="3911600"/>
          <p14:tracePt t="309947" x="6032500" y="3911600"/>
          <p14:tracePt t="309987" x="6026150" y="3911600"/>
          <p14:tracePt t="309996" x="6019800" y="3911600"/>
          <p14:tracePt t="310006" x="6007100" y="3911600"/>
          <p14:tracePt t="310023" x="6000750" y="3911600"/>
          <p14:tracePt t="310040" x="5988050" y="3911600"/>
          <p14:tracePt t="310155" x="5975350" y="3911600"/>
          <p14:tracePt t="310187" x="5962650" y="3911600"/>
          <p14:tracePt t="310195" x="5956300" y="3911600"/>
          <p14:tracePt t="310235" x="5930900" y="3911600"/>
          <p14:tracePt t="310339" x="5924550" y="3917950"/>
          <p14:tracePt t="310371" x="5918200" y="3917950"/>
          <p14:tracePt t="310419" x="5899150" y="3924300"/>
          <p14:tracePt t="310531" x="5892800" y="3924300"/>
          <p14:tracePt t="310563" x="5886450" y="3924300"/>
          <p14:tracePt t="310571" x="5867400" y="3924300"/>
          <p14:tracePt t="310587" x="5861050" y="3924300"/>
          <p14:tracePt t="310627" x="5854700" y="3924300"/>
          <p14:tracePt t="310699" x="5848350" y="3924300"/>
          <p14:tracePt t="310747" x="5835650" y="3911600"/>
          <p14:tracePt t="310755" x="5829300" y="3905250"/>
          <p14:tracePt t="310771" x="5822950" y="3898900"/>
          <p14:tracePt t="310787" x="5816600" y="3892550"/>
          <p14:tracePt t="310852" x="5803900" y="3879850"/>
          <p14:tracePt t="310883" x="5797550" y="3879850"/>
          <p14:tracePt t="310892" x="5791200" y="3879850"/>
          <p14:tracePt t="310923" x="5784850" y="3879850"/>
          <p14:tracePt t="310956" x="5778500" y="3873500"/>
          <p14:tracePt t="310963" x="5772150" y="3873500"/>
          <p14:tracePt t="311011" x="5765800" y="3873500"/>
          <p14:tracePt t="311043" x="5753100" y="3873500"/>
          <p14:tracePt t="311083" x="5740400" y="3873500"/>
          <p14:tracePt t="311092" x="5734050" y="3873500"/>
          <p14:tracePt t="311108" x="5727700" y="3879850"/>
          <p14:tracePt t="311147" x="5721350" y="3879850"/>
          <p14:tracePt t="311163" x="5715000" y="3879850"/>
          <p14:tracePt t="311171" x="5702300" y="3879850"/>
          <p14:tracePt t="311179" x="5695950" y="3886200"/>
          <p14:tracePt t="311211" x="5689600" y="3892550"/>
          <p14:tracePt t="311219" x="5683250" y="3892550"/>
          <p14:tracePt t="311235" x="5670550" y="3892550"/>
          <p14:tracePt t="311243" x="5664200" y="3892550"/>
          <p14:tracePt t="311276" x="5657850" y="3898900"/>
          <p14:tracePt t="311283" x="5651500" y="3905250"/>
          <p14:tracePt t="311332" x="5632450" y="3905250"/>
          <p14:tracePt t="311340" x="5626100" y="3905250"/>
          <p14:tracePt t="311387" x="5619750" y="3905250"/>
          <p14:tracePt t="311404" x="5613400" y="3905250"/>
          <p14:tracePt t="311435" x="5600700" y="3905250"/>
          <p14:tracePt t="311443" x="5594350" y="3905250"/>
          <p14:tracePt t="311451" x="5588000" y="3911600"/>
          <p14:tracePt t="311467" x="5581650" y="3911600"/>
          <p14:tracePt t="311476" x="5568950" y="3911600"/>
          <p14:tracePt t="311488" x="5562600" y="3917950"/>
          <p14:tracePt t="311505" x="5549900" y="3917950"/>
          <p14:tracePt t="311522" x="5530850" y="3924300"/>
          <p14:tracePt t="311538" x="5499100" y="3924300"/>
          <p14:tracePt t="311555" x="5467350" y="3937000"/>
          <p14:tracePt t="311572" x="5454650" y="3943350"/>
          <p14:tracePt t="311588" x="5429250" y="3943350"/>
          <p14:tracePt t="311605" x="5403850" y="3949700"/>
          <p14:tracePt t="311622" x="5365750" y="3956050"/>
          <p14:tracePt t="311638" x="5353050" y="3956050"/>
          <p14:tracePt t="311655" x="5334000" y="3956050"/>
          <p14:tracePt t="311672" x="5302250" y="3956050"/>
          <p14:tracePt t="311688" x="5270500" y="3956050"/>
          <p14:tracePt t="311705" x="5245100" y="3956050"/>
          <p14:tracePt t="311722" x="5187950" y="3956050"/>
          <p14:tracePt t="311738" x="5162550" y="3956050"/>
          <p14:tracePt t="311755" x="5124450" y="3956050"/>
          <p14:tracePt t="311772" x="5105400" y="3956050"/>
          <p14:tracePt t="311788" x="5086350" y="3949700"/>
          <p14:tracePt t="311805" x="5054600" y="3949700"/>
          <p14:tracePt t="311822" x="5035550" y="3949700"/>
          <p14:tracePt t="311838" x="5003800" y="3949700"/>
          <p14:tracePt t="311855" x="4978400" y="3949700"/>
          <p14:tracePt t="311872" x="4940300" y="3949700"/>
          <p14:tracePt t="311888" x="4914900" y="3949700"/>
          <p14:tracePt t="311905" x="4889500" y="3949700"/>
          <p14:tracePt t="311922" x="4864100" y="3949700"/>
          <p14:tracePt t="311939" x="4819650" y="3949700"/>
          <p14:tracePt t="311955" x="4787900" y="3949700"/>
          <p14:tracePt t="311971" x="4749800" y="3962400"/>
          <p14:tracePt t="311988" x="4724400" y="3987800"/>
          <p14:tracePt t="312005" x="4711700" y="4000500"/>
          <p14:tracePt t="312021" x="4692650" y="4013200"/>
          <p14:tracePt t="312038" x="4686300" y="4019550"/>
          <p14:tracePt t="312071" x="4686300" y="4025900"/>
          <p14:tracePt t="312088" x="4794250" y="4057650"/>
          <p14:tracePt t="312105" x="4921250" y="4057650"/>
          <p14:tracePt t="312121" x="5054600" y="4102100"/>
          <p14:tracePt t="312138" x="5060950" y="4108450"/>
          <p14:tracePt t="312156" x="5080000" y="4114800"/>
          <p14:tracePt t="312171" x="5238750" y="4127500"/>
          <p14:tracePt t="312523" x="5200650" y="4127500"/>
          <p14:tracePt t="312532" x="5194300" y="4127500"/>
          <p14:tracePt t="312540" x="5168900" y="4127500"/>
          <p14:tracePt t="312555" x="5156200" y="4127500"/>
          <p14:tracePt t="312571" x="5124450" y="4133850"/>
          <p14:tracePt t="312612" x="5124450" y="4140200"/>
          <p14:tracePt t="312636" x="5118100" y="4146550"/>
          <p14:tracePt t="312644" x="5099050" y="4146550"/>
          <p14:tracePt t="312654" x="5092700" y="4146550"/>
          <p14:tracePt t="312671" x="5054600" y="4146550"/>
          <p14:tracePt t="312688" x="4991100" y="4133850"/>
          <p14:tracePt t="312704" x="4927600" y="4127500"/>
          <p14:tracePt t="312721" x="4864100" y="4095750"/>
          <p14:tracePt t="312738" x="4806950" y="4089400"/>
          <p14:tracePt t="312755" x="4724400" y="4064000"/>
          <p14:tracePt t="312771" x="4660900" y="4051300"/>
          <p14:tracePt t="312787" x="4578350" y="4044950"/>
          <p14:tracePt t="312804" x="4521200" y="4038600"/>
          <p14:tracePt t="312821" x="4419600" y="4006850"/>
          <p14:tracePt t="312837" x="4330700" y="4006850"/>
          <p14:tracePt t="312854" x="4191000" y="4006850"/>
          <p14:tracePt t="312871" x="4127500" y="3994150"/>
          <p14:tracePt t="312887" x="4057650" y="3987800"/>
          <p14:tracePt t="312904" x="3994150" y="3968750"/>
          <p14:tracePt t="312921" x="3937000" y="3962400"/>
          <p14:tracePt t="312937" x="3924300" y="3962400"/>
          <p14:tracePt t="312955" x="3911600" y="3962400"/>
          <p14:tracePt t="312971" x="3898900" y="3962400"/>
          <p14:tracePt t="312987" x="3886200" y="3962400"/>
          <p14:tracePt t="313004" x="3854450" y="3962400"/>
          <p14:tracePt t="313020" x="3816350" y="3962400"/>
          <p14:tracePt t="313037" x="3771900" y="3962400"/>
          <p14:tracePt t="313054" x="3727450" y="3962400"/>
          <p14:tracePt t="313070" x="3708400" y="3962400"/>
          <p14:tracePt t="313087" x="3695700" y="3962400"/>
          <p14:tracePt t="313104" x="3676650" y="3962400"/>
          <p14:tracePt t="313120" x="3663950" y="3968750"/>
          <p14:tracePt t="313137" x="3632200" y="3968750"/>
          <p14:tracePt t="313154" x="3613150" y="3968750"/>
          <p14:tracePt t="313204" x="3606800" y="3968750"/>
          <p14:tracePt t="313236" x="3587750" y="3975100"/>
          <p14:tracePt t="314636" x="3575050" y="3975100"/>
          <p14:tracePt t="314644" x="3568700" y="3975100"/>
          <p14:tracePt t="314709" x="3562350" y="3968750"/>
          <p14:tracePt t="314740" x="3562350" y="3962400"/>
          <p14:tracePt t="314748" x="3556000" y="3956050"/>
          <p14:tracePt t="314796" x="3556000" y="3943350"/>
          <p14:tracePt t="315180" x="3536950" y="3937000"/>
          <p14:tracePt t="315212" x="3530600" y="3937000"/>
          <p14:tracePt t="315220" x="3517900" y="3937000"/>
          <p14:tracePt t="315252" x="3505200" y="3937000"/>
          <p14:tracePt t="315260" x="3498850" y="3937000"/>
          <p14:tracePt t="315268" x="3486150" y="3937000"/>
          <p14:tracePt t="315286" x="3467100" y="3937000"/>
          <p14:tracePt t="315302" x="3460750" y="3937000"/>
          <p14:tracePt t="316284" x="3460750" y="3943350"/>
          <p14:tracePt t="316340" x="3467100" y="3943350"/>
          <p14:tracePt t="316356" x="3486150" y="3943350"/>
          <p14:tracePt t="316364" x="3492500" y="3943350"/>
          <p14:tracePt t="316372" x="3498850" y="3943350"/>
          <p14:tracePt t="316384" x="3498850" y="3937000"/>
          <p14:tracePt t="316401" x="3505200" y="3930650"/>
          <p14:tracePt t="316418" x="3511550" y="3924300"/>
          <p14:tracePt t="316434" x="3517900" y="3917950"/>
          <p14:tracePt t="316460" x="3530600" y="3898900"/>
          <p14:tracePt t="316468" x="3536950" y="3886200"/>
          <p14:tracePt t="316484" x="3581400" y="3854450"/>
          <p14:tracePt t="316501" x="3663950" y="3835400"/>
          <p14:tracePt t="316518" x="3778250" y="3803650"/>
          <p14:tracePt t="316534" x="3956050" y="3733800"/>
          <p14:tracePt t="316551" x="4133850" y="3670300"/>
          <p14:tracePt t="316568" x="4381500" y="3581400"/>
          <p14:tracePt t="316584" x="4635500" y="3429000"/>
          <p14:tracePt t="316601" x="5010150" y="3302000"/>
          <p14:tracePt t="316617" x="5441950" y="3194050"/>
          <p14:tracePt t="316634" x="5911850" y="2978150"/>
          <p14:tracePt t="316651" x="6432550" y="2730500"/>
          <p14:tracePt t="316667" x="6629400" y="2590800"/>
          <p14:tracePt t="316684" x="6883400" y="2438400"/>
          <p14:tracePt t="316701" x="7137400" y="2298700"/>
          <p14:tracePt t="316717" x="7334250" y="2178050"/>
          <p14:tracePt t="316734" x="7620000" y="2057400"/>
          <p14:tracePt t="316751" x="7664450" y="2012950"/>
          <p14:tracePt t="316767" x="7734300" y="1955800"/>
          <p14:tracePt t="316784" x="7842250" y="1892300"/>
          <p14:tracePt t="316801" x="7943850" y="1790700"/>
          <p14:tracePt t="316817" x="8077200" y="1727200"/>
          <p14:tracePt t="316834" x="8286750" y="1651000"/>
          <p14:tracePt t="316837" x="8458200" y="1536700"/>
          <p14:tracePt t="316851" x="8585200" y="1479550"/>
          <p14:tracePt t="316867" x="8737600" y="1409700"/>
          <p14:tracePt t="316884" x="8801100" y="1371600"/>
          <p14:tracePt t="316901" x="8851900" y="1339850"/>
          <p14:tracePt t="316917" x="8902700" y="1295400"/>
          <p14:tracePt t="316934" x="8915400" y="1244600"/>
          <p14:tracePt t="316951" x="8940800" y="1231900"/>
          <p14:tracePt t="316967" x="8959850" y="1212850"/>
          <p14:tracePt t="316984" x="8985250" y="1168400"/>
          <p14:tracePt t="317000" x="9023350" y="1104900"/>
          <p14:tracePt t="317017" x="9036050" y="1092200"/>
          <p14:tracePt t="317051" x="9061450" y="1073150"/>
          <p14:tracePt t="317067" x="9086850" y="1054100"/>
          <p14:tracePt t="317100" x="9086850" y="1047750"/>
          <p14:tracePt t="317156" x="9086850" y="1054100"/>
          <p14:tracePt t="317164" x="9086850" y="1098550"/>
          <p14:tracePt t="317172" x="9061450" y="1136650"/>
          <p14:tracePt t="317188" x="9029700" y="1206500"/>
          <p14:tracePt t="317200" x="9023350" y="1212850"/>
          <p14:tracePt t="317217" x="8991600" y="1257300"/>
          <p14:tracePt t="317234" x="8966200" y="1289050"/>
          <p14:tracePt t="317250" x="8959850" y="1314450"/>
          <p14:tracePt t="317348" x="8947150" y="1314450"/>
          <p14:tracePt t="317364" x="8940800" y="1314450"/>
          <p14:tracePt t="317380" x="8928100" y="1314450"/>
          <p14:tracePt t="317596" x="8921750" y="1314450"/>
          <p14:tracePt t="317604" x="8909050" y="1314450"/>
          <p14:tracePt t="317636" x="8902700" y="1314450"/>
          <p14:tracePt t="317644" x="8896350" y="1314450"/>
          <p14:tracePt t="317653" x="8890000" y="1314450"/>
          <p14:tracePt t="317667" x="8877300" y="1314450"/>
          <p14:tracePt t="317683" x="8858250" y="1314450"/>
          <p14:tracePt t="317700" x="8845550" y="1314450"/>
          <p14:tracePt t="317717" x="8782050" y="1333500"/>
          <p14:tracePt t="317733" x="8718550" y="1409700"/>
          <p14:tracePt t="317750" x="8636000" y="1435100"/>
          <p14:tracePt t="317766" x="8629650" y="1435100"/>
          <p14:tracePt t="317783" x="8616950" y="1435100"/>
          <p14:tracePt t="318164" x="8610600" y="1435100"/>
          <p14:tracePt t="318180" x="8610600" y="1428750"/>
          <p14:tracePt t="318196" x="8610600" y="1422400"/>
          <p14:tracePt t="318204" x="8616950" y="1422400"/>
          <p14:tracePt t="318220" x="8623300" y="1422400"/>
          <p14:tracePt t="318233" x="8636000" y="1409700"/>
          <p14:tracePt t="318249" x="8655050" y="1403350"/>
          <p14:tracePt t="318340" x="8667750" y="1403350"/>
          <p14:tracePt t="318389" x="8674100" y="1403350"/>
          <p14:tracePt t="318397" x="8680450" y="1403350"/>
          <p14:tracePt t="318428" x="8686800" y="1403350"/>
          <p14:tracePt t="318436" x="8699500" y="1390650"/>
          <p14:tracePt t="318492" x="8705850" y="1390650"/>
          <p14:tracePt t="318501" x="8718550" y="1384300"/>
          <p14:tracePt t="318532" x="8731250" y="1377950"/>
          <p14:tracePt t="318540" x="8743950" y="1358900"/>
          <p14:tracePt t="318572" x="8750300" y="1352550"/>
          <p14:tracePt t="318581" x="8756650" y="1346200"/>
          <p14:tracePt t="318613" x="8763000" y="1339850"/>
          <p14:tracePt t="318885" x="8769350" y="1333500"/>
          <p14:tracePt t="318892" x="8775700" y="1333500"/>
          <p14:tracePt t="318925" x="8782050" y="1333500"/>
          <p14:tracePt t="320428" x="8788400" y="1333500"/>
          <p14:tracePt t="320469" x="8788400" y="1339850"/>
          <p14:tracePt t="320485" x="8788400" y="1346200"/>
          <p14:tracePt t="320493" x="8782050" y="1352550"/>
          <p14:tracePt t="320565" x="8775700" y="1371600"/>
          <p14:tracePt t="320597" x="8775700" y="1377950"/>
          <p14:tracePt t="320613" x="8769350" y="1384300"/>
          <p14:tracePt t="320917" x="8763000" y="1384300"/>
          <p14:tracePt t="320925" x="8756650" y="1377950"/>
          <p14:tracePt t="320941" x="8750300" y="1371600"/>
          <p14:tracePt t="320989" x="8750300" y="1365250"/>
          <p14:tracePt t="320996" x="8743950" y="1358900"/>
          <p14:tracePt t="321005" x="8743950" y="1352550"/>
          <p14:tracePt t="321014" x="8743950" y="1346200"/>
          <p14:tracePt t="321030" x="8743950" y="1314450"/>
          <p14:tracePt t="321047" x="8743950" y="1295400"/>
          <p14:tracePt t="321064" x="8750300" y="1282700"/>
          <p14:tracePt t="321080" x="8763000" y="1270000"/>
          <p14:tracePt t="321097" x="8775700" y="1263650"/>
          <p14:tracePt t="321114" x="8782050" y="1257300"/>
          <p14:tracePt t="321181" x="8794750" y="1263650"/>
          <p14:tracePt t="321197" x="8794750" y="1276350"/>
          <p14:tracePt t="321205" x="8794750" y="1282700"/>
          <p14:tracePt t="321213" x="8794750" y="1289050"/>
          <p14:tracePt t="321230" x="8794750" y="1320800"/>
          <p14:tracePt t="321247" x="8794750" y="1333500"/>
          <p14:tracePt t="321263" x="8794750" y="1365250"/>
          <p14:tracePt t="321280" x="8775700" y="1371600"/>
          <p14:tracePt t="321297" x="8763000" y="1377950"/>
          <p14:tracePt t="321313" x="8737600" y="1377950"/>
          <p14:tracePt t="321330" x="8712200" y="1397000"/>
          <p14:tracePt t="321347" x="8699500" y="1397000"/>
          <p14:tracePt t="321351" x="8693150" y="1397000"/>
          <p14:tracePt t="321364" x="8667750" y="1397000"/>
          <p14:tracePt t="321380" x="8655050" y="1397000"/>
          <p14:tracePt t="321396" x="8636000" y="1390650"/>
          <p14:tracePt t="321430" x="8629650" y="1384300"/>
          <p14:tracePt t="321447" x="8629650" y="1377950"/>
          <p14:tracePt t="321463" x="8629650" y="1371600"/>
          <p14:tracePt t="321480" x="8629650" y="1352550"/>
          <p14:tracePt t="321497" x="8629650" y="1346200"/>
          <p14:tracePt t="321513" x="8667750" y="1333500"/>
          <p14:tracePt t="321530" x="8737600" y="1333500"/>
          <p14:tracePt t="321547" x="8763000" y="1333500"/>
          <p14:tracePt t="321563" x="8775700" y="1333500"/>
          <p14:tracePt t="321661" x="8782050" y="1339850"/>
          <p14:tracePt t="321669" x="8775700" y="1346200"/>
          <p14:tracePt t="321680" x="8756650" y="1346200"/>
          <p14:tracePt t="321696" x="8718550" y="1346200"/>
          <p14:tracePt t="321713" x="8699500" y="1346200"/>
          <p14:tracePt t="321730" x="8674100" y="1346200"/>
          <p14:tracePt t="321763" x="8667750" y="1346200"/>
          <p14:tracePt t="321780" x="8667750" y="1289050"/>
          <p14:tracePt t="321796" x="8667750" y="1257300"/>
          <p14:tracePt t="321813" x="8693150" y="1244600"/>
          <p14:tracePt t="321830" x="8724900" y="1238250"/>
          <p14:tracePt t="321846" x="8743950" y="1219200"/>
          <p14:tracePt t="321863" x="8750300" y="1219200"/>
          <p14:tracePt t="321880" x="8763000" y="1225550"/>
          <p14:tracePt t="321896" x="8763000" y="1289050"/>
          <p14:tracePt t="321913" x="8763000" y="1327150"/>
          <p14:tracePt t="321929" x="8763000" y="1358900"/>
          <p14:tracePt t="321946" x="8743950" y="1377950"/>
          <p14:tracePt t="322117" x="8731250" y="1377950"/>
          <p14:tracePt t="322133" x="8731250" y="1371600"/>
          <p14:tracePt t="322141" x="8731250" y="1365250"/>
          <p14:tracePt t="322149" x="8731250" y="1358900"/>
          <p14:tracePt t="322181" x="8731250" y="1346200"/>
          <p14:tracePt t="322285" x="8737600" y="1339850"/>
          <p14:tracePt t="322301" x="8743950" y="1333500"/>
          <p14:tracePt t="324245" x="8718550" y="1333500"/>
          <p14:tracePt t="324253" x="8712200" y="1333500"/>
          <p14:tracePt t="324262" x="8705850" y="1333500"/>
          <p14:tracePt t="324277" x="8667750" y="1333500"/>
          <p14:tracePt t="324294" x="8629650" y="1352550"/>
          <p14:tracePt t="324311" x="8559800" y="1352550"/>
          <p14:tracePt t="324327" x="8489950" y="1352550"/>
          <p14:tracePt t="324344" x="8407400" y="1352550"/>
          <p14:tracePt t="324361" x="8299450" y="1358900"/>
          <p14:tracePt t="324377" x="8172450" y="1390650"/>
          <p14:tracePt t="324394" x="8058150" y="1403350"/>
          <p14:tracePt t="324411" x="7943850" y="1435100"/>
          <p14:tracePt t="324427" x="7772400" y="1460500"/>
          <p14:tracePt t="324444" x="7493000" y="1504950"/>
          <p14:tracePt t="324461" x="7359650" y="1524000"/>
          <p14:tracePt t="324477" x="7207250" y="1549400"/>
          <p14:tracePt t="324494" x="7035800" y="1549400"/>
          <p14:tracePt t="324511" x="6870700" y="1549400"/>
          <p14:tracePt t="324527" x="6724650" y="1562100"/>
          <p14:tracePt t="324544" x="6616700" y="1562100"/>
          <p14:tracePt t="324561" x="6489700" y="1574800"/>
          <p14:tracePt t="324577" x="6369050" y="1581150"/>
          <p14:tracePt t="324594" x="6254750" y="1581150"/>
          <p14:tracePt t="324611" x="6146800" y="1581150"/>
          <p14:tracePt t="324627" x="6038850" y="1581150"/>
          <p14:tracePt t="324645" x="5899150" y="1581150"/>
          <p14:tracePt t="324660" x="5816600" y="1581150"/>
          <p14:tracePt t="324677" x="5734050" y="1581150"/>
          <p14:tracePt t="324694" x="5657850" y="1581150"/>
          <p14:tracePt t="324710" x="5619750" y="1581150"/>
          <p14:tracePt t="324727" x="5556250" y="1581150"/>
          <p14:tracePt t="324744" x="5226050" y="1854200"/>
          <p14:tracePt t="324760" x="5187950" y="1841500"/>
          <p14:tracePt t="324777" x="5105400" y="1835150"/>
          <p14:tracePt t="324794" x="5022850" y="1828800"/>
          <p14:tracePt t="324810" x="4953000" y="1816100"/>
          <p14:tracePt t="324827" x="4946650" y="1816100"/>
          <p14:tracePt t="324846" x="4902200" y="1803400"/>
          <p14:tracePt t="324860" x="4838700" y="1784350"/>
          <p14:tracePt t="324877" x="4787900" y="1771650"/>
          <p14:tracePt t="324894" x="4749800" y="1746250"/>
          <p14:tracePt t="324910" x="4686300" y="1733550"/>
          <p14:tracePt t="324927" x="4584700" y="1701800"/>
          <p14:tracePt t="324944" x="4502150" y="1701800"/>
          <p14:tracePt t="324960" x="4425950" y="1701800"/>
          <p14:tracePt t="324977" x="4362450" y="1689100"/>
          <p14:tracePt t="324994" x="4292600" y="1689100"/>
          <p14:tracePt t="325010" x="4229100" y="1663700"/>
          <p14:tracePt t="325027" x="4203700" y="1663700"/>
          <p14:tracePt t="325044" x="4171950" y="1651000"/>
          <p14:tracePt t="325060" x="4114800" y="1619250"/>
          <p14:tracePt t="325077" x="4057650" y="1587500"/>
          <p14:tracePt t="325094" x="4006850" y="1574800"/>
          <p14:tracePt t="325110" x="3956050" y="1543050"/>
          <p14:tracePt t="325127" x="3911600" y="1536700"/>
          <p14:tracePt t="325143" x="3860800" y="1517650"/>
          <p14:tracePt t="325160" x="3810000" y="1492250"/>
          <p14:tracePt t="325177" x="3759200" y="1473200"/>
          <p14:tracePt t="325193" x="3721100" y="1447800"/>
          <p14:tracePt t="325210" x="3670300" y="1422400"/>
          <p14:tracePt t="325227" x="3638550" y="1403350"/>
          <p14:tracePt t="325243" x="3587750" y="1365250"/>
          <p14:tracePt t="325260" x="3549650" y="1346200"/>
          <p14:tracePt t="325277" x="3543300" y="1327150"/>
          <p14:tracePt t="325293" x="3530600" y="1314450"/>
          <p14:tracePt t="325310" x="3511550" y="1301750"/>
          <p14:tracePt t="325327" x="3505200" y="1295400"/>
          <p14:tracePt t="325343" x="3498850" y="1276350"/>
          <p14:tracePt t="325360" x="3486150" y="1263650"/>
          <p14:tracePt t="325377" x="3479800" y="1257300"/>
          <p14:tracePt t="325393" x="3467100" y="1231900"/>
          <p14:tracePt t="325427" x="3467100" y="1225550"/>
          <p14:tracePt t="325443" x="3467100" y="1206500"/>
          <p14:tracePt t="325460" x="3460750" y="1200150"/>
          <p14:tracePt t="325493" x="3460750" y="1193800"/>
          <p14:tracePt t="325509" x="3460750" y="1187450"/>
          <p14:tracePt t="325525" x="3460750" y="1174750"/>
          <p14:tracePt t="325533" x="3460750" y="1168400"/>
          <p14:tracePt t="325543" x="3460750" y="1162050"/>
          <p14:tracePt t="325560" x="3460750" y="1155700"/>
          <p14:tracePt t="325589" x="3460750" y="1143000"/>
          <p14:tracePt t="325629" x="3460750" y="1136650"/>
          <p14:tracePt t="325669" x="3460750" y="1130300"/>
          <p14:tracePt t="325678" x="3473450" y="1111250"/>
          <p14:tracePt t="325717" x="3479800" y="1104900"/>
          <p14:tracePt t="325757" x="3479800" y="1098550"/>
          <p14:tracePt t="325797" x="3486150" y="1092200"/>
          <p14:tracePt t="325813" x="3486150" y="1085850"/>
          <p14:tracePt t="325846" x="3486150" y="1073150"/>
          <p14:tracePt t="325854" x="3492500" y="1066800"/>
          <p14:tracePt t="325917" x="3505200" y="1060450"/>
          <p14:tracePt t="325957" x="3511550" y="1054100"/>
          <p14:tracePt t="325990" x="3517900" y="1047750"/>
          <p14:tracePt t="326006" x="3530600" y="1035050"/>
          <p14:tracePt t="326030" x="3536950" y="1028700"/>
          <p14:tracePt t="326046" x="3543300" y="1022350"/>
          <p14:tracePt t="326077" x="3549650" y="1016000"/>
          <p14:tracePt t="326118" x="3568700" y="1016000"/>
          <p14:tracePt t="326125" x="3587750" y="996950"/>
          <p14:tracePt t="326189" x="3594100" y="990600"/>
          <p14:tracePt t="326230" x="3600450" y="984250"/>
          <p14:tracePt t="326246" x="3600450" y="971550"/>
          <p14:tracePt t="326253" x="3606800" y="965200"/>
          <p14:tracePt t="326262" x="3613150" y="965200"/>
          <p14:tracePt t="326276" x="3619500" y="958850"/>
          <p14:tracePt t="326301" x="3625850" y="952500"/>
          <p14:tracePt t="326461" x="3625850" y="939800"/>
          <p14:tracePt t="326830" x="3632200" y="933450"/>
          <p14:tracePt t="327110" x="3638550" y="933450"/>
          <p14:tracePt t="327166" x="3644900" y="939800"/>
          <p14:tracePt t="327741" x="3657600" y="939800"/>
          <p14:tracePt t="327750" x="3676650" y="946150"/>
          <p14:tracePt t="327789" x="3683000" y="946150"/>
          <p14:tracePt t="327886" x="3695700" y="952500"/>
          <p14:tracePt t="327894" x="3702050" y="965200"/>
          <p14:tracePt t="328126" x="3695700" y="977900"/>
          <p14:tracePt t="328134" x="3689350" y="977900"/>
          <p14:tracePt t="328214" x="3683000" y="977900"/>
          <p14:tracePt t="328230" x="3683000" y="971550"/>
          <p14:tracePt t="328246" x="3689350" y="946150"/>
          <p14:tracePt t="328262" x="3714750" y="927100"/>
          <p14:tracePt t="328270" x="3721100" y="927100"/>
          <p14:tracePt t="328278" x="3727450" y="920750"/>
          <p14:tracePt t="328446" x="3733800" y="920750"/>
          <p14:tracePt t="328461" x="3721100" y="933450"/>
          <p14:tracePt t="328470" x="3695700" y="933450"/>
          <p14:tracePt t="328478" x="3689350" y="933450"/>
          <p14:tracePt t="328491" x="3683000" y="933450"/>
          <p14:tracePt t="328507" x="3644900" y="933450"/>
          <p14:tracePt t="328524" x="3638550" y="933450"/>
          <p14:tracePt t="328540" x="3632200" y="933450"/>
          <p14:tracePt t="328557" x="3632200" y="927100"/>
          <p14:tracePt t="328574" x="3632200" y="901700"/>
          <p14:tracePt t="328590" x="3651250" y="882650"/>
          <p14:tracePt t="328607" x="3657600" y="882650"/>
          <p14:tracePt t="328624" x="3663950" y="882650"/>
          <p14:tracePt t="328640" x="3683000" y="882650"/>
          <p14:tracePt t="328657" x="3708400" y="882650"/>
          <p14:tracePt t="328674" x="3721100" y="882650"/>
          <p14:tracePt t="328690" x="3727450" y="882650"/>
          <p14:tracePt t="328790" x="3683000" y="882650"/>
          <p14:tracePt t="328798" x="3657600" y="882650"/>
          <p14:tracePt t="328807" x="3638550" y="882650"/>
          <p14:tracePt t="328824" x="3613150" y="882650"/>
          <p14:tracePt t="328840" x="3606800" y="882650"/>
          <p14:tracePt t="328857" x="3594100" y="876300"/>
          <p14:tracePt t="328874" x="3594100" y="869950"/>
          <p14:tracePt t="328890" x="3594100" y="863600"/>
          <p14:tracePt t="328907" x="3594100" y="850900"/>
          <p14:tracePt t="328924" x="3606800" y="850900"/>
          <p14:tracePt t="328941" x="3651250" y="857250"/>
          <p14:tracePt t="328957" x="3663950" y="895350"/>
          <p14:tracePt t="328973" x="3663950" y="946150"/>
          <p14:tracePt t="328990" x="3663950" y="971550"/>
          <p14:tracePt t="329007" x="3663950" y="1003300"/>
          <p14:tracePt t="329023" x="3651250" y="1016000"/>
          <p14:tracePt t="329040" x="3619500" y="1028700"/>
          <p14:tracePt t="329057" x="3600450" y="1028700"/>
          <p14:tracePt t="329073" x="3575050" y="1028700"/>
          <p14:tracePt t="329090" x="3562350" y="1009650"/>
          <p14:tracePt t="329107" x="3562350" y="971550"/>
          <p14:tracePt t="329123" x="3562350" y="946150"/>
          <p14:tracePt t="329140" x="3562350" y="901700"/>
          <p14:tracePt t="329157" x="3632200" y="882650"/>
          <p14:tracePt t="329173" x="3702050" y="882650"/>
          <p14:tracePt t="329206" x="3708400" y="882650"/>
          <p14:tracePt t="329230" x="3714750" y="882650"/>
          <p14:tracePt t="329240" x="3721100" y="882650"/>
          <p14:tracePt t="329257" x="3721100" y="895350"/>
          <p14:tracePt t="329273" x="3721100" y="901700"/>
          <p14:tracePt t="329290" x="3714750" y="901700"/>
          <p14:tracePt t="329307" x="3708400" y="908050"/>
          <p14:tracePt t="329323" x="3702050" y="914400"/>
          <p14:tracePt t="329340" x="3695700" y="927100"/>
          <p14:tracePt t="329366" x="3670300" y="927100"/>
          <p14:tracePt t="329374" x="3657600" y="920750"/>
          <p14:tracePt t="329390" x="3651250" y="901700"/>
          <p14:tracePt t="329406" x="3651250" y="895350"/>
          <p14:tracePt t="329423" x="3657600" y="876300"/>
          <p14:tracePt t="329440" x="3714750" y="863600"/>
          <p14:tracePt t="329456" x="3784600" y="850900"/>
          <p14:tracePt t="329473" x="3790950" y="850900"/>
          <p14:tracePt t="329507" x="3803650" y="882650"/>
          <p14:tracePt t="329523" x="3790950" y="920750"/>
          <p14:tracePt t="329540" x="3771900" y="971550"/>
          <p14:tracePt t="329557" x="3733800" y="1022350"/>
          <p14:tracePt t="329573" x="3727450" y="1028700"/>
          <p14:tracePt t="329654" x="3727450" y="1022350"/>
          <p14:tracePt t="329670" x="3727450" y="1016000"/>
          <p14:tracePt t="329702" x="3727450" y="1009650"/>
          <p14:tracePt t="330150" x="3727450" y="996950"/>
          <p14:tracePt t="330654" x="3727450" y="1003300"/>
          <p14:tracePt t="330686" x="3733800" y="1003300"/>
          <p14:tracePt t="330718" x="3740150" y="1003300"/>
          <p14:tracePt t="330726" x="3752850" y="1003300"/>
          <p14:tracePt t="330734" x="3759200" y="996950"/>
          <p14:tracePt t="330742" x="3765550" y="990600"/>
          <p14:tracePt t="330755" x="3771900" y="984250"/>
          <p14:tracePt t="330772" x="3778250" y="977900"/>
          <p14:tracePt t="330788" x="3790950" y="952500"/>
          <p14:tracePt t="330805" x="3797300" y="946150"/>
          <p14:tracePt t="330870" x="3803650" y="939800"/>
          <p14:tracePt t="331006" x="3810000" y="939800"/>
          <p14:tracePt t="331062" x="3816350" y="939800"/>
          <p14:tracePt t="331094" x="3835400" y="952500"/>
          <p14:tracePt t="331222" x="3841750" y="958850"/>
          <p14:tracePt t="331286" x="3835400" y="965200"/>
          <p14:tracePt t="331294" x="3829050" y="971550"/>
          <p14:tracePt t="331305" x="3822700" y="984250"/>
          <p14:tracePt t="331321" x="3803650" y="990600"/>
          <p14:tracePt t="331338" x="3797300" y="996950"/>
          <p14:tracePt t="331974" x="3790950" y="1003300"/>
          <p14:tracePt t="333727" x="3784600" y="1003300"/>
          <p14:tracePt t="342328" x="3778250" y="1003300"/>
          <p14:tracePt t="342368" x="3784600" y="1003300"/>
          <p14:tracePt t="342376" x="3797300" y="1003300"/>
          <p14:tracePt t="342384" x="3816350" y="1003300"/>
          <p14:tracePt t="342395" x="3848100" y="1003300"/>
          <p14:tracePt t="342412" x="3886200" y="1003300"/>
          <p14:tracePt t="342429" x="3892550" y="1003300"/>
          <p14:tracePt t="342462" x="3898900" y="1003300"/>
          <p14:tracePt t="342479" x="3962400" y="1003300"/>
          <p14:tracePt t="342495" x="4044950" y="1003300"/>
          <p14:tracePt t="342512" x="4152900" y="1003300"/>
          <p14:tracePt t="342528" x="4375150" y="1003300"/>
          <p14:tracePt t="342545" x="4654550" y="965200"/>
          <p14:tracePt t="342562" x="4838700" y="971550"/>
          <p14:tracePt t="342578" x="5130800" y="939800"/>
          <p14:tracePt t="342595" x="5391150" y="939800"/>
          <p14:tracePt t="342612" x="5689600" y="939800"/>
          <p14:tracePt t="342628" x="5937250" y="914400"/>
          <p14:tracePt t="342645" x="6305550" y="914400"/>
          <p14:tracePt t="342662" x="6902450" y="806450"/>
          <p14:tracePt t="342679" x="7550150" y="774700"/>
          <p14:tracePt t="342695" x="7810500" y="774700"/>
          <p14:tracePt t="342712" x="8007350" y="774700"/>
          <p14:tracePt t="342728" x="8178800" y="774700"/>
          <p14:tracePt t="342745" x="8318500" y="749300"/>
          <p14:tracePt t="342762" x="8426450" y="749300"/>
          <p14:tracePt t="342778" x="8534400" y="749300"/>
          <p14:tracePt t="342795" x="8693150" y="755650"/>
          <p14:tracePt t="342811" x="8877300" y="781050"/>
          <p14:tracePt t="342828" x="9080500" y="812800"/>
          <p14:tracePt t="342845" x="9226550" y="857250"/>
          <p14:tracePt t="342848" x="9277350" y="869950"/>
          <p14:tracePt t="342861" x="9315450" y="889000"/>
          <p14:tracePt t="342878" x="9347200" y="908050"/>
          <p14:tracePt t="342920" x="9359900" y="920750"/>
          <p14:tracePt t="342952" x="9359900" y="933450"/>
          <p14:tracePt t="342968" x="9359900" y="939800"/>
          <p14:tracePt t="342976" x="9353550" y="939800"/>
          <p14:tracePt t="342992" x="9340850" y="939800"/>
          <p14:tracePt t="343008" x="9328150" y="939800"/>
          <p14:tracePt t="343016" x="9321800" y="939800"/>
          <p14:tracePt t="343028" x="9309100" y="939800"/>
          <p14:tracePt t="343045" x="9277350" y="933450"/>
          <p14:tracePt t="343061" x="9207500" y="933450"/>
          <p14:tracePt t="343078" x="9169400" y="933450"/>
          <p14:tracePt t="343095" x="9137650" y="996950"/>
          <p14:tracePt t="343111" x="9137650" y="1041400"/>
          <p14:tracePt t="343128" x="9137650" y="1054100"/>
          <p14:tracePt t="343145" x="9137650" y="1073150"/>
          <p14:tracePt t="343178" x="9137650" y="1092200"/>
          <p14:tracePt t="343195" x="9118600" y="1117600"/>
          <p14:tracePt t="343211" x="9118600" y="1123950"/>
          <p14:tracePt t="343228" x="9112250" y="1143000"/>
          <p14:tracePt t="343244" x="9105900" y="1168400"/>
          <p14:tracePt t="343261" x="9099550" y="1174750"/>
          <p14:tracePt t="343360" x="9093200" y="1181100"/>
          <p14:tracePt t="343368" x="9074150" y="1187450"/>
          <p14:tracePt t="343378" x="9048750" y="1206500"/>
          <p14:tracePt t="343394" x="9017000" y="1206500"/>
          <p14:tracePt t="343411" x="8991600" y="1219200"/>
          <p14:tracePt t="343428" x="8947150" y="1238250"/>
          <p14:tracePt t="343444" x="8915400" y="1263650"/>
          <p14:tracePt t="343461" x="8870950" y="1289050"/>
          <p14:tracePt t="343478" x="8858250" y="1295400"/>
          <p14:tracePt t="343495" x="8826500" y="1295400"/>
          <p14:tracePt t="343511" x="8807450" y="1295400"/>
          <p14:tracePt t="343527" x="8788400" y="1295400"/>
          <p14:tracePt t="343544" x="8782050" y="1295400"/>
          <p14:tracePt t="343577" x="8775700" y="1295400"/>
          <p14:tracePt t="343594" x="8763000" y="1301750"/>
          <p14:tracePt t="343611" x="8756650" y="1301750"/>
          <p14:tracePt t="343628" x="8750300" y="1308100"/>
          <p14:tracePt t="343696" x="8743950" y="1308100"/>
          <p14:tracePt t="343713" x="8737600" y="1308100"/>
          <p14:tracePt t="343720" x="8724900" y="1308100"/>
          <p14:tracePt t="343729" x="8718550" y="1308100"/>
          <p14:tracePt t="343744" x="8705850" y="1308100"/>
          <p14:tracePt t="343777" x="8686800" y="1308100"/>
          <p14:tracePt t="343794" x="8680450" y="1308100"/>
          <p14:tracePt t="343811" x="8655050" y="1308100"/>
          <p14:tracePt t="343827" x="8642350" y="1308100"/>
          <p14:tracePt t="343844" x="8623300" y="1308100"/>
          <p14:tracePt t="343848" x="8616950" y="1308100"/>
          <p14:tracePt t="343864" x="8610600" y="1308100"/>
          <p14:tracePt t="343912" x="8591550" y="1289050"/>
          <p14:tracePt t="344016" x="8585200" y="1289050"/>
          <p14:tracePt t="344088" x="8572500" y="1295400"/>
          <p14:tracePt t="344120" x="8566150" y="1314450"/>
          <p14:tracePt t="344128" x="8559800" y="1327150"/>
          <p14:tracePt t="344144" x="8559800" y="1333500"/>
          <p14:tracePt t="344152" x="8553450" y="1339850"/>
          <p14:tracePt t="344160" x="8547100" y="1346200"/>
          <p14:tracePt t="344199" x="8547100" y="1352550"/>
          <p14:tracePt t="344336" x="8547100" y="1358900"/>
          <p14:tracePt t="344344" x="8540750" y="1365250"/>
          <p14:tracePt t="344376" x="8534400" y="1371600"/>
          <p14:tracePt t="344392" x="8521700" y="1384300"/>
          <p14:tracePt t="344784" x="8528050" y="1377950"/>
          <p14:tracePt t="344792" x="8534400" y="1371600"/>
          <p14:tracePt t="344800" x="8540750" y="1365250"/>
          <p14:tracePt t="344816" x="8553450" y="1352550"/>
          <p14:tracePt t="344826" x="8559800" y="1346200"/>
          <p14:tracePt t="344843" x="8572500" y="1327150"/>
          <p14:tracePt t="344860" x="8585200" y="1314450"/>
          <p14:tracePt t="344876" x="8597900" y="1308100"/>
          <p14:tracePt t="344910" x="8604250" y="1301750"/>
          <p14:tracePt t="344926" x="8610600" y="1295400"/>
          <p14:tracePt t="345008" x="8616950" y="1295400"/>
          <p14:tracePt t="345120" x="8623300" y="1295400"/>
          <p14:tracePt t="345448" x="8623300" y="1301750"/>
          <p14:tracePt t="345568" x="8629650" y="1308100"/>
          <p14:tracePt t="345616" x="8636000" y="1308100"/>
          <p14:tracePt t="345632" x="8642350" y="1308100"/>
          <p14:tracePt t="345640" x="8661400" y="1320800"/>
          <p14:tracePt t="345648" x="8667750" y="1320800"/>
          <p14:tracePt t="345659" x="8674100" y="1320800"/>
          <p14:tracePt t="345676" x="8699500" y="1320800"/>
          <p14:tracePt t="345692" x="8712200" y="1320800"/>
          <p14:tracePt t="345709" x="8718550" y="1320800"/>
          <p14:tracePt t="345726" x="8731250" y="1320800"/>
          <p14:tracePt t="345742" x="8756650" y="1320800"/>
          <p14:tracePt t="345759" x="8775700" y="1320800"/>
          <p14:tracePt t="345776" x="8782050" y="1320800"/>
          <p14:tracePt t="345792" x="8788400" y="1320800"/>
          <p14:tracePt t="345826" x="8801100" y="1320800"/>
          <p14:tracePt t="345896" x="8807450" y="1327150"/>
          <p14:tracePt t="346632" x="8807450" y="1320800"/>
          <p14:tracePt t="346648" x="8807450" y="1314450"/>
          <p14:tracePt t="346728" x="8801100" y="1308100"/>
          <p14:tracePt t="346736" x="8801100" y="1301750"/>
          <p14:tracePt t="346968" x="8794750" y="1295400"/>
          <p14:tracePt t="347777" x="8788400" y="1301750"/>
          <p14:tracePt t="348241" x="8782050" y="1308100"/>
          <p14:tracePt t="348585" x="8775700" y="1314450"/>
          <p14:tracePt t="348632" x="8775700" y="1320800"/>
          <p14:tracePt t="349569" x="8775700" y="1314450"/>
          <p14:tracePt t="349585" x="8775700" y="1301750"/>
          <p14:tracePt t="349593" x="8775700" y="1295400"/>
          <p14:tracePt t="349633" x="8775700" y="1289050"/>
          <p14:tracePt t="349641" x="8775700" y="1282700"/>
          <p14:tracePt t="349657" x="8775700" y="1270000"/>
          <p14:tracePt t="349673" x="8775700" y="1263650"/>
          <p14:tracePt t="349681" x="8775700" y="1257300"/>
          <p14:tracePt t="349697" x="8775700" y="1250950"/>
          <p14:tracePt t="349729" x="8775700" y="1238250"/>
          <p14:tracePt t="349777" x="8775700" y="1231900"/>
          <p14:tracePt t="349792" x="8775700" y="1225550"/>
          <p14:tracePt t="349849" x="8769350" y="1225550"/>
          <p14:tracePt t="349857" x="8763000" y="1225550"/>
          <p14:tracePt t="349865" x="8756650" y="1231900"/>
          <p14:tracePt t="349881" x="8750300" y="1238250"/>
          <p14:tracePt t="349913" x="8743950" y="1244600"/>
          <p14:tracePt t="349929" x="8731250" y="1257300"/>
          <p14:tracePt t="350001" x="8724900" y="1257300"/>
          <p14:tracePt t="350065" x="8718550" y="1257300"/>
          <p14:tracePt t="350217" x="8712200" y="1263650"/>
          <p14:tracePt t="350337" x="8686800" y="1270000"/>
          <p14:tracePt t="350353" x="8680450" y="1270000"/>
          <p14:tracePt t="350369" x="8674100" y="1270000"/>
          <p14:tracePt t="350385" x="8642350" y="1276350"/>
          <p14:tracePt t="350393" x="8636000" y="1282700"/>
          <p14:tracePt t="350405" x="8629650" y="1289050"/>
          <p14:tracePt t="350422" x="8616950" y="1289050"/>
          <p14:tracePt t="350438" x="8610600" y="1289050"/>
          <p14:tracePt t="350455" x="8572500" y="1301750"/>
          <p14:tracePt t="350472" x="8477250" y="1320800"/>
          <p14:tracePt t="350488" x="8413750" y="1339850"/>
          <p14:tracePt t="350505" x="8356600" y="1339850"/>
          <p14:tracePt t="350521" x="8299450" y="1346200"/>
          <p14:tracePt t="350538" x="8204200" y="1346200"/>
          <p14:tracePt t="350555" x="8064500" y="1346200"/>
          <p14:tracePt t="350572" x="7943850" y="1346200"/>
          <p14:tracePt t="350588" x="7772400" y="1346200"/>
          <p14:tracePt t="350605" x="7613650" y="1365250"/>
          <p14:tracePt t="350621" x="7454900" y="1390650"/>
          <p14:tracePt t="350638" x="7258050" y="1390650"/>
          <p14:tracePt t="350655" x="7061200" y="1390650"/>
          <p14:tracePt t="350672" x="6743700" y="1390650"/>
          <p14:tracePt t="350688" x="6527800" y="1390650"/>
          <p14:tracePt t="350705" x="6330950" y="1390650"/>
          <p14:tracePt t="350721" x="6172200" y="1384300"/>
          <p14:tracePt t="350738" x="6064250" y="1365250"/>
          <p14:tracePt t="350755" x="5949950" y="1365250"/>
          <p14:tracePt t="350771" x="5835650" y="1365250"/>
          <p14:tracePt t="350788" x="5695950" y="1365250"/>
          <p14:tracePt t="350805" x="5511800" y="1365250"/>
          <p14:tracePt t="350821" x="5359400" y="1365250"/>
          <p14:tracePt t="350838" x="5187950" y="1339850"/>
          <p14:tracePt t="350841" x="5143500" y="1339850"/>
          <p14:tracePt t="350855" x="5060950" y="1339850"/>
          <p14:tracePt t="350872" x="4940300" y="1320800"/>
          <p14:tracePt t="350888" x="4806950" y="1314450"/>
          <p14:tracePt t="350904" x="4724400" y="1295400"/>
          <p14:tracePt t="350921" x="4654550" y="1282700"/>
          <p14:tracePt t="350938" x="4552950" y="1276350"/>
          <p14:tracePt t="350955" x="4451350" y="1244600"/>
          <p14:tracePt t="350971" x="4368800" y="1244600"/>
          <p14:tracePt t="350988" x="4298950" y="1219200"/>
          <p14:tracePt t="351004" x="4241800" y="1219200"/>
          <p14:tracePt t="351021" x="4235450" y="1219200"/>
          <p14:tracePt t="351038" x="4210050" y="1206500"/>
          <p14:tracePt t="351054" x="4159250" y="1187450"/>
          <p14:tracePt t="351071" x="4140200" y="1187450"/>
          <p14:tracePt t="351088" x="4095750" y="1174750"/>
          <p14:tracePt t="351104" x="4076700" y="1162050"/>
          <p14:tracePt t="351121" x="4051300" y="1155700"/>
          <p14:tracePt t="351138" x="4019550" y="1149350"/>
          <p14:tracePt t="351154" x="4006850" y="1149350"/>
          <p14:tracePt t="351171" x="3994150" y="1149350"/>
          <p14:tracePt t="351188" x="3987800" y="1149350"/>
          <p14:tracePt t="351242" x="3981450" y="1143000"/>
          <p14:tracePt t="351249" x="3968750" y="1143000"/>
          <p14:tracePt t="351265" x="3956050" y="1143000"/>
          <p14:tracePt t="351305" x="3949700" y="1143000"/>
          <p14:tracePt t="351321" x="3930650" y="1136650"/>
          <p14:tracePt t="351329" x="3917950" y="1130300"/>
          <p14:tracePt t="351345" x="3898900" y="1117600"/>
          <p14:tracePt t="351354" x="3886200" y="1117600"/>
          <p14:tracePt t="351371" x="3873500" y="1111250"/>
          <p14:tracePt t="351404" x="3860800" y="1104900"/>
          <p14:tracePt t="351421" x="3854450" y="1104900"/>
          <p14:tracePt t="351437" x="3848100" y="1104900"/>
          <p14:tracePt t="351454" x="3841750" y="1104900"/>
          <p14:tracePt t="351471" x="3835400" y="1104900"/>
          <p14:tracePt t="351490" x="3816350" y="1104900"/>
          <p14:tracePt t="351504" x="3803650" y="1092200"/>
          <p14:tracePt t="351537" x="3797300" y="1092200"/>
          <p14:tracePt t="351554" x="3784600" y="1092200"/>
          <p14:tracePt t="351571" x="3778250" y="1092200"/>
          <p14:tracePt t="351587" x="3765550" y="1092200"/>
          <p14:tracePt t="351604" x="3752850" y="1092200"/>
          <p14:tracePt t="351621" x="3746500" y="1085850"/>
          <p14:tracePt t="351714" x="3733800" y="1079500"/>
          <p14:tracePt t="351777" x="3708400" y="1073150"/>
          <p14:tracePt t="351881" x="3702050" y="1073150"/>
          <p14:tracePt t="351921" x="3695700" y="1073150"/>
          <p14:tracePt t="351993" x="3683000" y="1073150"/>
          <p14:tracePt t="352001" x="3670300" y="1066800"/>
          <p14:tracePt t="352097" x="3663950" y="1060450"/>
          <p14:tracePt t="352105" x="3657600" y="1054100"/>
          <p14:tracePt t="352137" x="3651250" y="1047750"/>
          <p14:tracePt t="352249" x="3651250" y="1035050"/>
          <p14:tracePt t="352257" x="3644900" y="1028700"/>
          <p14:tracePt t="353010" x="3638550" y="1016000"/>
          <p14:tracePt t="353209" x="3644900" y="1016000"/>
          <p14:tracePt t="353217" x="3663950" y="1016000"/>
          <p14:tracePt t="353249" x="3670300" y="1016000"/>
          <p14:tracePt t="353257" x="3676650" y="1009650"/>
          <p14:tracePt t="353305" x="3683000" y="1009650"/>
          <p14:tracePt t="353322" x="3689350" y="1003300"/>
          <p14:tracePt t="353337" x="3695700" y="1003300"/>
          <p14:tracePt t="354274" x="3702050" y="1003300"/>
          <p14:tracePt t="354281" x="3727450" y="1003300"/>
          <p14:tracePt t="354289" x="3752850" y="1003300"/>
          <p14:tracePt t="354302" x="3778250" y="1003300"/>
          <p14:tracePt t="354318" x="3829050" y="1009650"/>
          <p14:tracePt t="354335" x="3898900" y="1035050"/>
          <p14:tracePt t="354352" x="3937000" y="1060450"/>
          <p14:tracePt t="354355" x="4000500" y="1104900"/>
          <p14:tracePt t="354368" x="4114800" y="1212850"/>
          <p14:tracePt t="354385" x="4184650" y="1308100"/>
          <p14:tracePt t="354402" x="4235450" y="1365250"/>
          <p14:tracePt t="354418" x="4279900" y="1403350"/>
          <p14:tracePt t="354435" x="4311650" y="1447800"/>
          <p14:tracePt t="354452" x="4349750" y="1479550"/>
          <p14:tracePt t="354468" x="4381500" y="1530350"/>
          <p14:tracePt t="354485" x="4451350" y="1587500"/>
          <p14:tracePt t="354501" x="4514850" y="1657350"/>
          <p14:tracePt t="354518" x="4597400" y="1714500"/>
          <p14:tracePt t="354535" x="4711700" y="1790700"/>
          <p14:tracePt t="354551" x="4826000" y="1905000"/>
          <p14:tracePt t="354568" x="4978400" y="2044700"/>
          <p14:tracePt t="354585" x="5105400" y="2171700"/>
          <p14:tracePt t="354601" x="5207000" y="2279650"/>
          <p14:tracePt t="354618" x="5403850" y="2406650"/>
          <p14:tracePt t="354635" x="5638800" y="2597150"/>
          <p14:tracePt t="354651" x="5835650" y="2774950"/>
          <p14:tracePt t="354668" x="6076950" y="2914650"/>
          <p14:tracePt t="354685" x="6330950" y="3079750"/>
          <p14:tracePt t="354701" x="6553200" y="3162300"/>
          <p14:tracePt t="354718" x="6718300" y="3244850"/>
          <p14:tracePt t="354735" x="6794500" y="3276600"/>
          <p14:tracePt t="354751" x="6845300" y="3302000"/>
          <p14:tracePt t="354768" x="6883400" y="3314700"/>
          <p14:tracePt t="354784" x="6921500" y="3365500"/>
          <p14:tracePt t="354801" x="7035800" y="3441700"/>
          <p14:tracePt t="354818" x="7194550" y="3498850"/>
          <p14:tracePt t="354835" x="7486650" y="3657600"/>
          <p14:tracePt t="354851" x="8039100" y="3892550"/>
          <p14:tracePt t="354868" x="8782050" y="4210050"/>
          <p14:tracePt t="354884" x="9099550" y="4425950"/>
          <p14:tracePt t="354901" x="9226550" y="4527550"/>
          <p14:tracePt t="354918" x="9264650" y="4584700"/>
          <p14:tracePt t="354934" x="9277350" y="4616450"/>
          <p14:tracePt t="354951" x="9283700" y="4635500"/>
          <p14:tracePt t="354984" x="9296400" y="4648200"/>
          <p14:tracePt t="355018" x="9296400" y="4610100"/>
          <p14:tracePt t="355034" x="9251950" y="4565650"/>
          <p14:tracePt t="355051" x="9144000" y="4508500"/>
          <p14:tracePt t="355068" x="9042400" y="4457700"/>
          <p14:tracePt t="355084" x="8909050" y="4413250"/>
          <p14:tracePt t="355101" x="8775700" y="4381500"/>
          <p14:tracePt t="355118" x="8686800" y="4343400"/>
          <p14:tracePt t="355134" x="8572500" y="4286250"/>
          <p14:tracePt t="355151" x="8483600" y="4267200"/>
          <p14:tracePt t="355168" x="8413750" y="4254500"/>
          <p14:tracePt t="355184" x="8394700" y="4241800"/>
          <p14:tracePt t="355225" x="8382000" y="4235450"/>
          <p14:tracePt t="355234" x="8382000" y="4229100"/>
          <p14:tracePt t="355251" x="8382000" y="4210050"/>
          <p14:tracePt t="355267" x="8388350" y="4178300"/>
          <p14:tracePt t="355284" x="8420100" y="4171950"/>
          <p14:tracePt t="355301" x="8464550" y="4165600"/>
          <p14:tracePt t="355317" x="8496300" y="4165600"/>
          <p14:tracePt t="355334" x="8515350" y="4152900"/>
          <p14:tracePt t="355351" x="8540750" y="4152900"/>
          <p14:tracePt t="355355" x="8553450" y="4152900"/>
          <p14:tracePt t="355367" x="8572500" y="4152900"/>
          <p14:tracePt t="355384" x="8655050" y="4152900"/>
          <p14:tracePt t="355401" x="8724900" y="4152900"/>
          <p14:tracePt t="355417" x="8845550" y="4152900"/>
          <p14:tracePt t="355434" x="8997950" y="4152900"/>
          <p14:tracePt t="355451" x="9271000" y="4127500"/>
          <p14:tracePt t="355467" x="9474200" y="4089400"/>
          <p14:tracePt t="355484" x="9480550" y="4089400"/>
          <p14:tracePt t="355850" x="9486900" y="4089400"/>
          <p14:tracePt t="355857" x="9499600" y="4076700"/>
          <p14:tracePt t="355867" x="9537700" y="4070350"/>
          <p14:tracePt t="355884" x="9588500" y="4070350"/>
          <p14:tracePt t="355900" x="9645650" y="4032250"/>
          <p14:tracePt t="355917" x="9677400" y="4025900"/>
          <p14:tracePt t="355933" x="9702800" y="4006850"/>
          <p14:tracePt t="355967" x="9721850" y="3994150"/>
          <p14:tracePt t="356042" x="9728200" y="4000500"/>
          <p14:tracePt t="356058" x="9721850" y="4006850"/>
          <p14:tracePt t="356066" x="9702800" y="4019550"/>
          <p14:tracePt t="356114" x="9696450" y="4025900"/>
          <p14:tracePt t="356129" x="9690100" y="4032250"/>
          <p14:tracePt t="356138" x="9683750" y="4038600"/>
          <p14:tracePt t="356146" x="9671050" y="4044950"/>
          <p14:tracePt t="356154" x="9664700" y="4044950"/>
          <p14:tracePt t="356167" x="9658350" y="4051300"/>
          <p14:tracePt t="356183" x="9652000" y="4051300"/>
          <p14:tracePt t="356793" x="9639300" y="4051300"/>
          <p14:tracePt t="356802" x="9626600" y="4051300"/>
          <p14:tracePt t="356810" x="9613900" y="4051300"/>
          <p14:tracePt t="356818" x="9588500" y="4051300"/>
          <p14:tracePt t="356833" x="9563100" y="4051300"/>
          <p14:tracePt t="356849" x="9550400" y="4057650"/>
          <p14:tracePt t="356866" x="9544050" y="4057650"/>
          <p14:tracePt t="356883" x="9525000" y="4064000"/>
          <p14:tracePt t="356916" x="9505950" y="4070350"/>
          <p14:tracePt t="356933" x="9448800" y="4070350"/>
          <p14:tracePt t="356949" x="9385300" y="4051300"/>
          <p14:tracePt t="356966" x="9296400" y="4000500"/>
          <p14:tracePt t="356983" x="9207500" y="3962400"/>
          <p14:tracePt t="356999" x="9144000" y="3924300"/>
          <p14:tracePt t="357016" x="9048750" y="3873500"/>
          <p14:tracePt t="357033" x="8902700" y="3765550"/>
          <p14:tracePt t="357049" x="8826500" y="3708400"/>
          <p14:tracePt t="357066" x="8712200" y="3619500"/>
          <p14:tracePt t="357083" x="8604250" y="3530600"/>
          <p14:tracePt t="357099" x="8451850" y="3416300"/>
          <p14:tracePt t="357116" x="8312150" y="3282950"/>
          <p14:tracePt t="357132" x="8172450" y="3181350"/>
          <p14:tracePt t="357149" x="8058150" y="3079750"/>
          <p14:tracePt t="357166" x="7962900" y="2984500"/>
          <p14:tracePt t="357182" x="7893050" y="2914650"/>
          <p14:tracePt t="357199" x="7823200" y="2851150"/>
          <p14:tracePt t="357216" x="7734300" y="2774950"/>
          <p14:tracePt t="357233" x="7499350" y="2647950"/>
          <p14:tracePt t="357249" x="7302500" y="2533650"/>
          <p14:tracePt t="357266" x="7035800" y="2419350"/>
          <p14:tracePt t="357282" x="6756400" y="2305050"/>
          <p14:tracePt t="357299" x="6515100" y="2222500"/>
          <p14:tracePt t="357316" x="6254750" y="2146300"/>
          <p14:tracePt t="357332" x="5988050" y="2082800"/>
          <p14:tracePt t="357349" x="5829300" y="2019300"/>
          <p14:tracePt t="357366" x="5638800" y="2000250"/>
          <p14:tracePt t="357382" x="5454650" y="1962150"/>
          <p14:tracePt t="357399" x="5245100" y="1854200"/>
          <p14:tracePt t="357416" x="5029200" y="1727200"/>
          <p14:tracePt t="357433" x="4756150" y="1600200"/>
          <p14:tracePt t="357449" x="4540250" y="1435100"/>
          <p14:tracePt t="357465" x="4438650" y="1377950"/>
          <p14:tracePt t="357482" x="4343400" y="1320800"/>
          <p14:tracePt t="357499" x="4241800" y="1276350"/>
          <p14:tracePt t="357516" x="4165600" y="1238250"/>
          <p14:tracePt t="357532" x="4108450" y="1219200"/>
          <p14:tracePt t="357549" x="4064000" y="1174750"/>
          <p14:tracePt t="357565" x="4038600" y="1143000"/>
          <p14:tracePt t="357582" x="4025900" y="1136650"/>
          <p14:tracePt t="357599" x="4013200" y="1123950"/>
          <p14:tracePt t="357615" x="4013200" y="1104900"/>
          <p14:tracePt t="357632" x="4013200" y="1073150"/>
          <p14:tracePt t="357649" x="4057650" y="1022350"/>
          <p14:tracePt t="357665" x="4127500" y="990600"/>
          <p14:tracePt t="357682" x="4203700" y="939800"/>
          <p14:tracePt t="357699" x="4254500" y="927100"/>
          <p14:tracePt t="357715" x="4368800" y="889000"/>
          <p14:tracePt t="357732" x="4514850" y="850900"/>
          <p14:tracePt t="357749" x="4699000" y="850900"/>
          <p14:tracePt t="357765" x="4940300" y="850900"/>
          <p14:tracePt t="357782" x="5200650" y="838200"/>
          <p14:tracePt t="357799" x="5530850" y="838200"/>
          <p14:tracePt t="357815" x="5880100" y="838200"/>
          <p14:tracePt t="357832" x="6153150" y="838200"/>
          <p14:tracePt t="357849" x="6432550" y="844550"/>
          <p14:tracePt t="357865" x="6546850" y="863600"/>
          <p14:tracePt t="357882" x="6629400" y="876300"/>
          <p14:tracePt t="357899" x="6724650" y="895350"/>
          <p14:tracePt t="357915" x="6826250" y="927100"/>
          <p14:tracePt t="357932" x="6927850" y="965200"/>
          <p14:tracePt t="357948" x="6978650" y="990600"/>
          <p14:tracePt t="357965" x="7016750" y="1016000"/>
          <p14:tracePt t="357982" x="7023100" y="1022350"/>
          <p14:tracePt t="357998" x="7023100" y="1035050"/>
          <p14:tracePt t="358015" x="7010400" y="1073150"/>
          <p14:tracePt t="358032" x="6997700" y="1085850"/>
          <p14:tracePt t="358049" x="6940550" y="1117600"/>
          <p14:tracePt t="358065" x="6813550" y="1155700"/>
          <p14:tracePt t="358082" x="6565900" y="1181100"/>
          <p14:tracePt t="358098" x="6280150" y="1206500"/>
          <p14:tracePt t="358115" x="6007100" y="1206500"/>
          <p14:tracePt t="358132" x="5746750" y="1200150"/>
          <p14:tracePt t="358148" x="5543550" y="1155700"/>
          <p14:tracePt t="358165" x="5365750" y="1117600"/>
          <p14:tracePt t="358182" x="5232400" y="1060450"/>
          <p14:tracePt t="358198" x="5137150" y="1028700"/>
          <p14:tracePt t="358215" x="5118100" y="1016000"/>
          <p14:tracePt t="358232" x="5105400" y="1009650"/>
          <p14:tracePt t="358282" x="5105400" y="990600"/>
          <p14:tracePt t="358290" x="5130800" y="977900"/>
          <p14:tracePt t="358298" x="5181600" y="946150"/>
          <p14:tracePt t="358315" x="5232400" y="901700"/>
          <p14:tracePt t="358332" x="5378450" y="844550"/>
          <p14:tracePt t="358348" x="5613400" y="819150"/>
          <p14:tracePt t="358365" x="5854700" y="781050"/>
          <p14:tracePt t="358381" x="6083300" y="781050"/>
          <p14:tracePt t="358398" x="6286500" y="781050"/>
          <p14:tracePt t="358415" x="6483350" y="781050"/>
          <p14:tracePt t="358431" x="6604000" y="781050"/>
          <p14:tracePt t="358448" x="6699250" y="781050"/>
          <p14:tracePt t="358465" x="6762750" y="781050"/>
          <p14:tracePt t="358481" x="6813550" y="781050"/>
          <p14:tracePt t="358498" x="6845300" y="800100"/>
          <p14:tracePt t="358515" x="6870700" y="825500"/>
          <p14:tracePt t="358531" x="6883400" y="838200"/>
          <p14:tracePt t="358548" x="6896100" y="863600"/>
          <p14:tracePt t="358565" x="6896100" y="882650"/>
          <p14:tracePt t="358581" x="6896100" y="908050"/>
          <p14:tracePt t="358598" x="6896100" y="946150"/>
          <p14:tracePt t="358615" x="6896100" y="977900"/>
          <p14:tracePt t="358631" x="6896100" y="1009650"/>
          <p14:tracePt t="358648" x="6870700" y="1047750"/>
          <p14:tracePt t="358665" x="6832600" y="1066800"/>
          <p14:tracePt t="358681" x="6813550" y="1079500"/>
          <p14:tracePt t="359010" x="6800850" y="1092200"/>
          <p14:tracePt t="359043" x="6788150" y="1098550"/>
          <p14:tracePt t="359082" x="6781800" y="1104900"/>
          <p14:tracePt t="359138" x="6769100" y="1123950"/>
          <p14:tracePt t="359170" x="6762750" y="1130300"/>
          <p14:tracePt t="359178" x="6756400" y="1136650"/>
          <p14:tracePt t="359210" x="6750050" y="1143000"/>
          <p14:tracePt t="359218" x="6731000" y="1155700"/>
          <p14:tracePt t="359274" x="6724650" y="1162050"/>
          <p14:tracePt t="359330" x="6718300" y="1168400"/>
          <p14:tracePt t="359410" x="6711950" y="1174750"/>
          <p14:tracePt t="359578" x="6699250" y="1187450"/>
          <p14:tracePt t="359610" x="6692900" y="1193800"/>
          <p14:tracePt t="359978" x="6686550" y="1200150"/>
          <p14:tracePt t="360042" x="6686550" y="1206500"/>
          <p14:tracePt t="360051" x="6686550" y="1212850"/>
          <p14:tracePt t="360690" x="6686550" y="1219200"/>
          <p14:tracePt t="360722" x="6686550" y="1225550"/>
          <p14:tracePt t="361002" x="6686550" y="1231900"/>
          <p14:tracePt t="361050" x="6686550" y="1250950"/>
          <p14:tracePt t="361082" x="6686550" y="1257300"/>
          <p14:tracePt t="361099" x="6686550" y="1263650"/>
          <p14:tracePt t="361106" x="6686550" y="1270000"/>
          <p14:tracePt t="361115" x="6686550" y="1276350"/>
          <p14:tracePt t="361129" x="6699250" y="1295400"/>
          <p14:tracePt t="361146" x="6711950" y="1301750"/>
          <p14:tracePt t="361162" x="6750050" y="1327150"/>
          <p14:tracePt t="361179" x="6775450" y="1333500"/>
          <p14:tracePt t="361196" x="6826250" y="1352550"/>
          <p14:tracePt t="361212" x="6915150" y="1390650"/>
          <p14:tracePt t="361229" x="7016750" y="1435100"/>
          <p14:tracePt t="361246" x="7169150" y="1492250"/>
          <p14:tracePt t="361262" x="7239000" y="1549400"/>
          <p14:tracePt t="361279" x="7385050" y="1593850"/>
          <p14:tracePt t="361296" x="7518400" y="1651000"/>
          <p14:tracePt t="361312" x="7645400" y="1657350"/>
          <p14:tracePt t="361330" x="7829550" y="1746250"/>
          <p14:tracePt t="361346" x="7962900" y="1778000"/>
          <p14:tracePt t="361362" x="8077200" y="1822450"/>
          <p14:tracePt t="361379" x="8185150" y="1885950"/>
          <p14:tracePt t="361396" x="8299450" y="1917700"/>
          <p14:tracePt t="361412" x="8388350" y="1936750"/>
          <p14:tracePt t="361429" x="8470900" y="1968500"/>
          <p14:tracePt t="361446" x="8509000" y="1968500"/>
          <p14:tracePt t="361462" x="8553450" y="1968500"/>
          <p14:tracePt t="361538" x="8559800" y="1968500"/>
          <p14:tracePt t="361579" x="8566150" y="1968500"/>
          <p14:tracePt t="361586" x="8566150" y="1949450"/>
          <p14:tracePt t="361595" x="8559800" y="1924050"/>
          <p14:tracePt t="361612" x="8547100" y="1885950"/>
          <p14:tracePt t="361629" x="8534400" y="1854200"/>
          <p14:tracePt t="361645" x="8534400" y="1809750"/>
          <p14:tracePt t="361662" x="8534400" y="1765300"/>
          <p14:tracePt t="361678" x="8534400" y="1720850"/>
          <p14:tracePt t="361695" x="8547100" y="1676400"/>
          <p14:tracePt t="361712" x="8559800" y="1638300"/>
          <p14:tracePt t="361729" x="8585200" y="1587500"/>
          <p14:tracePt t="361746" x="8648700" y="1492250"/>
          <p14:tracePt t="361762" x="8680450" y="1447800"/>
          <p14:tracePt t="361778" x="8705850" y="1416050"/>
          <p14:tracePt t="361795" x="8724900" y="1371600"/>
          <p14:tracePt t="361812" x="8724900" y="1352550"/>
          <p14:tracePt t="361829" x="8731250" y="1346200"/>
          <p14:tracePt t="361845" x="8731250" y="1339850"/>
          <p14:tracePt t="361914" x="8731250" y="1314450"/>
          <p14:tracePt t="361922" x="8731250" y="1308100"/>
          <p14:tracePt t="361931" x="8686800" y="1295400"/>
          <p14:tracePt t="361946" x="8540750" y="1225550"/>
          <p14:tracePt t="361962" x="8388350" y="1155700"/>
          <p14:tracePt t="361978" x="8274050" y="1123950"/>
          <p14:tracePt t="361995" x="8204200" y="1085850"/>
          <p14:tracePt t="362012" x="8185150" y="1079500"/>
          <p14:tracePt t="362075" x="8185150" y="1073150"/>
          <p14:tracePt t="362122" x="8185150" y="1066800"/>
          <p14:tracePt t="362131" x="8191500" y="1060450"/>
          <p14:tracePt t="362202" x="8216900" y="1060450"/>
          <p14:tracePt t="362210" x="8223250" y="1060450"/>
          <p14:tracePt t="362219" x="8229600" y="1066800"/>
          <p14:tracePt t="362228" x="8229600" y="1073150"/>
          <p14:tracePt t="362245" x="8235950" y="1092200"/>
          <p14:tracePt t="362261" x="8255000" y="1143000"/>
          <p14:tracePt t="362278" x="8261350" y="1168400"/>
          <p14:tracePt t="362295" x="8261350" y="1174750"/>
          <p14:tracePt t="362311" x="8267700" y="1212850"/>
          <p14:tracePt t="362328" x="8274050" y="1219200"/>
          <p14:tracePt t="362499" x="8274050" y="1206500"/>
          <p14:tracePt t="362507" x="8274050" y="1200150"/>
          <p14:tracePt t="362515" x="8299450" y="1168400"/>
          <p14:tracePt t="362531" x="8305800" y="1130300"/>
          <p14:tracePt t="362545" x="8312150" y="1123950"/>
          <p14:tracePt t="362561" x="8331200" y="1104900"/>
          <p14:tracePt t="362578" x="8337550" y="1098550"/>
          <p14:tracePt t="362595" x="8343900" y="1092200"/>
          <p14:tracePt t="362611" x="8369300" y="1079500"/>
          <p14:tracePt t="362628" x="8401050" y="1073150"/>
          <p14:tracePt t="362644" x="8420100" y="1054100"/>
          <p14:tracePt t="362678" x="8439150" y="1035050"/>
          <p14:tracePt t="362694" x="8451850" y="1022350"/>
          <p14:tracePt t="362723" x="8458200" y="1016000"/>
          <p14:tracePt t="362851" x="8477250" y="1016000"/>
          <p14:tracePt t="362954" x="8483600" y="1016000"/>
          <p14:tracePt t="362987" x="8489950" y="1022350"/>
          <p14:tracePt t="362995" x="8489950" y="1028700"/>
          <p14:tracePt t="363002" x="8489950" y="1047750"/>
          <p14:tracePt t="363011" x="8496300" y="1054100"/>
          <p14:tracePt t="363027" x="8496300" y="1079500"/>
          <p14:tracePt t="363044" x="8509000" y="1098550"/>
          <p14:tracePt t="363061" x="8509000" y="1111250"/>
          <p14:tracePt t="363077" x="8509000" y="1123950"/>
          <p14:tracePt t="363094" x="8509000" y="1130300"/>
          <p14:tracePt t="363111" x="8509000" y="1149350"/>
          <p14:tracePt t="363243" x="8521700" y="1136650"/>
          <p14:tracePt t="363251" x="8521700" y="1123950"/>
          <p14:tracePt t="363261" x="8521700" y="1104900"/>
          <p14:tracePt t="363277" x="8521700" y="1079500"/>
          <p14:tracePt t="363294" x="8528050" y="1073150"/>
          <p14:tracePt t="363354" x="8534400" y="1066800"/>
          <p14:tracePt t="363394" x="8547100" y="1066800"/>
          <p14:tracePt t="363403" x="8566150" y="1111250"/>
          <p14:tracePt t="363411" x="8572500" y="1149350"/>
          <p14:tracePt t="363427" x="8597900" y="1244600"/>
          <p14:tracePt t="363444" x="8597900" y="1314450"/>
          <p14:tracePt t="363460" x="8597900" y="1377950"/>
          <p14:tracePt t="363477" x="8604250" y="1447800"/>
          <p14:tracePt t="363494" x="8610600" y="1473200"/>
          <p14:tracePt t="363510" x="8610600" y="1479550"/>
          <p14:tracePt t="363527" x="8610600" y="1485900"/>
          <p14:tracePt t="363619" x="8610600" y="1460500"/>
          <p14:tracePt t="363627" x="8610600" y="1435100"/>
          <p14:tracePt t="363635" x="8610600" y="1397000"/>
          <p14:tracePt t="363644" x="8597900" y="1365250"/>
          <p14:tracePt t="363660" x="8585200" y="1301750"/>
          <p14:tracePt t="363677" x="8572500" y="1231900"/>
          <p14:tracePt t="363694" x="8572500" y="1187450"/>
          <p14:tracePt t="363710" x="8572500" y="1143000"/>
          <p14:tracePt t="363727" x="8572500" y="1117600"/>
          <p14:tracePt t="363743" x="8572500" y="1104900"/>
          <p14:tracePt t="363891" x="8572500" y="1117600"/>
          <p14:tracePt t="363899" x="8572500" y="1136650"/>
          <p14:tracePt t="363910" x="8572500" y="1155700"/>
          <p14:tracePt t="363927" x="8572500" y="1200150"/>
          <p14:tracePt t="363943" x="8572500" y="1244600"/>
          <p14:tracePt t="363960" x="8572500" y="1301750"/>
          <p14:tracePt t="363977" x="8572500" y="1314450"/>
          <p14:tracePt t="363993" x="8572500" y="1339850"/>
          <p14:tracePt t="364147" x="8572500" y="1333500"/>
          <p14:tracePt t="364154" x="8572500" y="1308100"/>
          <p14:tracePt t="364163" x="8572500" y="1295400"/>
          <p14:tracePt t="364176" x="8572500" y="1270000"/>
          <p14:tracePt t="364194" x="8572500" y="1200150"/>
          <p14:tracePt t="364210" x="8572500" y="1162050"/>
          <p14:tracePt t="364226" x="8572500" y="1136650"/>
          <p14:tracePt t="364243" x="8572500" y="1117600"/>
          <p14:tracePt t="364260" x="8572500" y="1104900"/>
          <p14:tracePt t="364379" x="8572500" y="1123950"/>
          <p14:tracePt t="364387" x="8572500" y="1162050"/>
          <p14:tracePt t="364395" x="8572500" y="1187450"/>
          <p14:tracePt t="364410" x="8572500" y="1244600"/>
          <p14:tracePt t="364426" x="8572500" y="1314450"/>
          <p14:tracePt t="364443" x="8553450" y="1365250"/>
          <p14:tracePt t="364460" x="8553450" y="1403350"/>
          <p14:tracePt t="364476" x="8547100" y="1416050"/>
          <p14:tracePt t="364579" x="8547100" y="1384300"/>
          <p14:tracePt t="364587" x="8547100" y="1352550"/>
          <p14:tracePt t="364596" x="8547100" y="1327150"/>
          <p14:tracePt t="364610" x="8540750" y="1276350"/>
          <p14:tracePt t="364626" x="8534400" y="1193800"/>
          <p14:tracePt t="364643" x="8534400" y="1149350"/>
          <p14:tracePt t="364659" x="8515350" y="1117600"/>
          <p14:tracePt t="364676" x="8515350" y="1098550"/>
          <p14:tracePt t="364803" x="8515350" y="1117600"/>
          <p14:tracePt t="364811" x="8515350" y="1130300"/>
          <p14:tracePt t="364819" x="8515350" y="1149350"/>
          <p14:tracePt t="364827" x="8515350" y="1162050"/>
          <p14:tracePt t="364842" x="8521700" y="1193800"/>
          <p14:tracePt t="364859" x="8521700" y="1225550"/>
          <p14:tracePt t="364876" x="8528050" y="1238250"/>
          <p14:tracePt t="364892" x="8528050" y="1250950"/>
          <p14:tracePt t="365003" x="8534400" y="1257300"/>
          <p14:tracePt t="365019" x="8547100" y="1250950"/>
          <p14:tracePt t="365027" x="8547100" y="1231900"/>
          <p14:tracePt t="365035" x="8547100" y="1219200"/>
          <p14:tracePt t="365043" x="8547100" y="1187450"/>
          <p14:tracePt t="365059" x="8547100" y="1136650"/>
          <p14:tracePt t="365076" x="8547100" y="1085850"/>
          <p14:tracePt t="365092" x="8547100" y="1047750"/>
          <p14:tracePt t="365109" x="8547100" y="1028700"/>
          <p14:tracePt t="365227" x="8553450" y="1035050"/>
          <p14:tracePt t="365235" x="8559800" y="1060450"/>
          <p14:tracePt t="365243" x="8559800" y="1073150"/>
          <p14:tracePt t="365259" x="8566150" y="1130300"/>
          <p14:tracePt t="365276" x="8566150" y="1174750"/>
          <p14:tracePt t="365292" x="8566150" y="1212850"/>
          <p14:tracePt t="365309" x="8566150" y="1231900"/>
          <p14:tracePt t="365325" x="8566150" y="1250950"/>
          <p14:tracePt t="365342" x="8566150" y="1257300"/>
          <p14:tracePt t="365483" x="8566150" y="1244600"/>
          <p14:tracePt t="365499" x="8566150" y="1231900"/>
          <p14:tracePt t="365651" x="8566150" y="1244600"/>
          <p14:tracePt t="365659" x="8566150" y="1250950"/>
          <p14:tracePt t="365667" x="8566150" y="1257300"/>
          <p14:tracePt t="365675" x="8566150" y="1263650"/>
          <p14:tracePt t="365692" x="8566150" y="1282700"/>
          <p14:tracePt t="365709" x="8566150" y="1289050"/>
          <p14:tracePt t="365725" x="8566150" y="1301750"/>
          <p14:tracePt t="365742" x="8566150" y="1314450"/>
          <p14:tracePt t="365758" x="8566150" y="1320800"/>
          <p14:tracePt t="365792" x="8566150" y="1327150"/>
          <p14:tracePt t="365808" x="8566150" y="1346200"/>
          <p14:tracePt t="365825" x="8566150" y="1352550"/>
          <p14:tracePt t="365842" x="8566150" y="1377950"/>
          <p14:tracePt t="365858" x="8566150" y="1384300"/>
          <p14:tracePt t="365875" x="8566150" y="1390650"/>
          <p14:tracePt t="365907" x="8566150" y="1397000"/>
          <p14:tracePt t="365971" x="8566150" y="1403350"/>
          <p14:tracePt t="365979" x="8566150" y="1409700"/>
          <p14:tracePt t="366107" x="8566150" y="1422400"/>
          <p14:tracePt t="366123" x="8566150" y="1428750"/>
          <p14:tracePt t="366131" x="8553450" y="1454150"/>
          <p14:tracePt t="366141" x="8547100" y="1466850"/>
          <p14:tracePt t="366158" x="8547100" y="1485900"/>
          <p14:tracePt t="366175" x="8547100" y="1504950"/>
          <p14:tracePt t="366191" x="8540750" y="1530350"/>
          <p14:tracePt t="366208" x="8540750" y="1555750"/>
          <p14:tracePt t="366225" x="8528050" y="1581150"/>
          <p14:tracePt t="366242" x="8515350" y="1657350"/>
          <p14:tracePt t="366258" x="8496300" y="1727200"/>
          <p14:tracePt t="366275" x="8470900" y="1803400"/>
          <p14:tracePt t="366291" x="8451850" y="1892300"/>
          <p14:tracePt t="366308" x="8407400" y="1981200"/>
          <p14:tracePt t="366325" x="8388350" y="2063750"/>
          <p14:tracePt t="366341" x="8362950" y="2165350"/>
          <p14:tracePt t="366358" x="8350250" y="2260600"/>
          <p14:tracePt t="366375" x="8343900" y="2324100"/>
          <p14:tracePt t="366391" x="8343900" y="2381250"/>
          <p14:tracePt t="366408" x="8312150" y="2444750"/>
          <p14:tracePt t="366425" x="8280400" y="2559050"/>
          <p14:tracePt t="366441" x="8267700" y="2616200"/>
          <p14:tracePt t="366458" x="8248650" y="2736850"/>
          <p14:tracePt t="366474" x="8223250" y="2889250"/>
          <p14:tracePt t="366491" x="8216900" y="3003550"/>
          <p14:tracePt t="366508" x="8216900" y="3155950"/>
          <p14:tracePt t="366524" x="8216900" y="3340100"/>
          <p14:tracePt t="366541" x="8216900" y="3556000"/>
          <p14:tracePt t="366558" x="8216900" y="3778250"/>
          <p14:tracePt t="366574" x="8216900" y="3981450"/>
          <p14:tracePt t="366591" x="8191500" y="4165600"/>
          <p14:tracePt t="366608" x="8140700" y="4343400"/>
          <p14:tracePt t="366624" x="8108950" y="4527550"/>
          <p14:tracePt t="366641" x="8089900" y="4629150"/>
          <p14:tracePt t="366658" x="8051800" y="4832350"/>
          <p14:tracePt t="366674" x="8045450" y="4914900"/>
          <p14:tracePt t="366691" x="8045450" y="4965700"/>
          <p14:tracePt t="366708" x="8045450" y="5003800"/>
          <p14:tracePt t="366724" x="8045450" y="5035550"/>
          <p14:tracePt t="366741" x="8045450" y="5041900"/>
          <p14:tracePt t="366758" x="8045450" y="5054600"/>
          <p14:tracePt t="366843" x="8039100" y="5054600"/>
          <p14:tracePt t="366851" x="8032750" y="5029200"/>
          <p14:tracePt t="366867" x="8013700" y="4997450"/>
          <p14:tracePt t="366875" x="8013700" y="4978400"/>
          <p14:tracePt t="366891" x="8007350" y="4959350"/>
          <p14:tracePt t="366907" x="7994650" y="4933950"/>
          <p14:tracePt t="366924" x="7975600" y="4908550"/>
          <p14:tracePt t="366941" x="7962900" y="4895850"/>
          <p14:tracePt t="366957" x="7950200" y="4889500"/>
          <p14:tracePt t="366974" x="7924800" y="4864100"/>
          <p14:tracePt t="366991" x="7924800" y="4845050"/>
          <p14:tracePt t="367007" x="7912100" y="4832350"/>
          <p14:tracePt t="367024" x="7905750" y="4832350"/>
          <p14:tracePt t="367041" x="7893050" y="4819650"/>
          <p14:tracePt t="367057" x="7874000" y="4800600"/>
          <p14:tracePt t="367074" x="7854950" y="4787900"/>
          <p14:tracePt t="367091" x="7835900" y="4775200"/>
          <p14:tracePt t="367107" x="7816850" y="4762500"/>
          <p14:tracePt t="367124" x="7797800" y="4756150"/>
          <p14:tracePt t="367141" x="7772400" y="4749800"/>
          <p14:tracePt t="367157" x="7747000" y="4730750"/>
          <p14:tracePt t="367174" x="7708900" y="4718050"/>
          <p14:tracePt t="367191" x="7689850" y="4711700"/>
          <p14:tracePt t="367207" x="7670800" y="4692650"/>
          <p14:tracePt t="367224" x="7651750" y="4679950"/>
          <p14:tracePt t="367240" x="7639050" y="4660900"/>
          <p14:tracePt t="367257" x="7626350" y="4622800"/>
          <p14:tracePt t="367274" x="7600950" y="4603750"/>
          <p14:tracePt t="367290" x="7588250" y="4591050"/>
          <p14:tracePt t="367307" x="7575550" y="4578350"/>
          <p14:tracePt t="367324" x="7569200" y="4565650"/>
          <p14:tracePt t="367340" x="7543800" y="4540250"/>
          <p14:tracePt t="367357" x="7505700" y="4521200"/>
          <p14:tracePt t="367374" x="7499350" y="4502150"/>
          <p14:tracePt t="367390" x="7480300" y="4483100"/>
          <p14:tracePt t="367407" x="7467600" y="4464050"/>
          <p14:tracePt t="367424" x="7461250" y="4457700"/>
          <p14:tracePt t="367440" x="7454900" y="4451350"/>
          <p14:tracePt t="367457" x="7442200" y="4438650"/>
          <p14:tracePt t="367476" x="7423150" y="4419600"/>
          <p14:tracePt t="367490" x="7416800" y="4406900"/>
          <p14:tracePt t="367524" x="7410450" y="4394200"/>
          <p14:tracePt t="367707" x="7397750" y="4394200"/>
          <p14:tracePt t="367747" x="7391400" y="4394200"/>
          <p14:tracePt t="367819" x="7385050" y="4394200"/>
          <p14:tracePt t="367859" x="7378700" y="4394200"/>
          <p14:tracePt t="367891" x="7366000" y="4394200"/>
          <p14:tracePt t="367907" x="7359650" y="4394200"/>
          <p14:tracePt t="367915" x="7353300" y="4394200"/>
          <p14:tracePt t="367923" x="7327900" y="4394200"/>
          <p14:tracePt t="367940" x="7308850" y="4400550"/>
          <p14:tracePt t="367957" x="7296150" y="4400550"/>
          <p14:tracePt t="368003" x="7283450" y="4406900"/>
          <p14:tracePt t="368019" x="7270750" y="4413250"/>
          <p14:tracePt t="368027" x="7245350" y="4413250"/>
          <p14:tracePt t="368040" x="7239000" y="4413250"/>
          <p14:tracePt t="368056" x="7213600" y="4413250"/>
          <p14:tracePt t="368073" x="7175500" y="4413250"/>
          <p14:tracePt t="368090" x="7124700" y="4432300"/>
          <p14:tracePt t="368107" x="7086600" y="4432300"/>
          <p14:tracePt t="368123" x="7061200" y="4438650"/>
          <p14:tracePt t="368140" x="7042150" y="4438650"/>
          <p14:tracePt t="368156" x="7016750" y="4438650"/>
          <p14:tracePt t="368173" x="6991350" y="4438650"/>
          <p14:tracePt t="368190" x="6972300" y="4438650"/>
          <p14:tracePt t="368206" x="6934200" y="4438650"/>
          <p14:tracePt t="368223" x="6908800" y="4438650"/>
          <p14:tracePt t="368240" x="6877050" y="4438650"/>
          <p14:tracePt t="368256" x="6838950" y="4438650"/>
          <p14:tracePt t="368273" x="6800850" y="4438650"/>
          <p14:tracePt t="368290" x="6775450" y="4438650"/>
          <p14:tracePt t="368306" x="6731000" y="4438650"/>
          <p14:tracePt t="368323" x="6711950" y="4438650"/>
          <p14:tracePt t="368340" x="6692900" y="4438650"/>
          <p14:tracePt t="368356" x="6686550" y="4438650"/>
          <p14:tracePt t="368373" x="6680200" y="4438650"/>
          <p14:tracePt t="368389" x="6667500" y="4438650"/>
          <p14:tracePt t="368406" x="6654800" y="4438650"/>
          <p14:tracePt t="368423" x="6648450" y="4438650"/>
          <p14:tracePt t="368440" x="6629400" y="4438650"/>
          <p14:tracePt t="368476" x="6623050" y="4438650"/>
          <p14:tracePt t="368489" x="6616700" y="4438650"/>
          <p14:tracePt t="368506" x="6610350" y="4438650"/>
          <p14:tracePt t="368595" x="6597650" y="4438650"/>
          <p14:tracePt t="368675" x="6591300" y="4438650"/>
          <p14:tracePt t="368692" x="6584950" y="4438650"/>
          <p14:tracePt t="368707" x="6578600" y="4438650"/>
          <p14:tracePt t="368723" x="6572250" y="4438650"/>
          <p14:tracePt t="368764" x="6559550" y="4438650"/>
          <p14:tracePt t="368772" x="6553200" y="4438650"/>
          <p14:tracePt t="368803" x="6546850" y="4438650"/>
          <p14:tracePt t="368811" x="6534150" y="4438650"/>
          <p14:tracePt t="368822" x="6508750" y="4432300"/>
          <p14:tracePt t="368839" x="6483350" y="4432300"/>
          <p14:tracePt t="368856" x="6470650" y="4432300"/>
          <p14:tracePt t="368872" x="6451600" y="4432300"/>
          <p14:tracePt t="368889" x="6426200" y="4432300"/>
          <p14:tracePt t="368907" x="6388100" y="4432300"/>
          <p14:tracePt t="368922" x="6369050" y="4432300"/>
          <p14:tracePt t="368939" x="6330950" y="4432300"/>
          <p14:tracePt t="368956" x="6292850" y="4432300"/>
          <p14:tracePt t="368972" x="6261100" y="4432300"/>
          <p14:tracePt t="368989" x="6235700" y="4432300"/>
          <p14:tracePt t="369006" x="6203950" y="4432300"/>
          <p14:tracePt t="369022" x="6191250" y="4432300"/>
          <p14:tracePt t="369039" x="6172200" y="4432300"/>
          <p14:tracePt t="369056" x="6134100" y="4432300"/>
          <p14:tracePt t="369072" x="6121400" y="4432300"/>
          <p14:tracePt t="369089" x="6089650" y="4432300"/>
          <p14:tracePt t="369106" x="6076950" y="4432300"/>
          <p14:tracePt t="369123" x="6045200" y="4432300"/>
          <p14:tracePt t="369139" x="6026150" y="4432300"/>
          <p14:tracePt t="369155" x="6013450" y="4432300"/>
          <p14:tracePt t="369172" x="5988050" y="4432300"/>
          <p14:tracePt t="369189" x="5981700" y="4432300"/>
          <p14:tracePt t="369206" x="5962650" y="4432300"/>
          <p14:tracePt t="369222" x="5956300" y="4432300"/>
          <p14:tracePt t="369239" x="5949950" y="4432300"/>
          <p14:tracePt t="369255" x="5930900" y="4432300"/>
          <p14:tracePt t="369272" x="5924550" y="4432300"/>
          <p14:tracePt t="369289" x="5911850" y="4432300"/>
          <p14:tracePt t="369305" x="5899150" y="4432300"/>
          <p14:tracePt t="369340" x="5892800" y="4432300"/>
          <p14:tracePt t="369356" x="5886450" y="4432300"/>
          <p14:tracePt t="369372" x="5880100" y="4432300"/>
          <p14:tracePt t="369389" x="5848350" y="4432300"/>
          <p14:tracePt t="369405" x="5842000" y="4432300"/>
          <p14:tracePt t="369422" x="5829300" y="4432300"/>
          <p14:tracePt t="369439" x="5822950" y="4432300"/>
          <p14:tracePt t="369467" x="5816600" y="4432300"/>
          <p14:tracePt t="369476" x="5791200" y="4432300"/>
          <p14:tracePt t="369492" x="5784850" y="4432300"/>
          <p14:tracePt t="369508" x="5778500" y="4432300"/>
          <p14:tracePt t="369540" x="5772150" y="4432300"/>
          <p14:tracePt t="369955" x="5759450" y="4432300"/>
          <p14:tracePt t="370036" x="5753100" y="4432300"/>
          <p14:tracePt t="370476" x="5746750" y="4432300"/>
          <p14:tracePt t="370492" x="5740400" y="4438650"/>
          <p14:tracePt t="371852" x="5746750" y="4438650"/>
          <p14:tracePt t="372068" x="5759450" y="4438650"/>
          <p14:tracePt t="372180" x="5778500" y="4438650"/>
          <p14:tracePt t="372188" x="5784850" y="4438650"/>
          <p14:tracePt t="372204" x="5791200" y="4438650"/>
          <p14:tracePt t="372220" x="5797550" y="4432300"/>
          <p14:tracePt t="372236" x="5803900" y="4413250"/>
          <p14:tracePt t="372252" x="5803900" y="4406900"/>
          <p14:tracePt t="372260" x="5810250" y="4400550"/>
          <p14:tracePt t="372270" x="5816600" y="4394200"/>
          <p14:tracePt t="372316" x="5816600" y="4387850"/>
          <p14:tracePt t="372324" x="5816600" y="4375150"/>
          <p14:tracePt t="372340" x="5816600" y="4368800"/>
          <p14:tracePt t="372357" x="5816600" y="4356100"/>
          <p14:tracePt t="372389" x="5816600" y="4343400"/>
          <p14:tracePt t="372396" x="5822950" y="4337050"/>
          <p14:tracePt t="372412" x="5822950" y="4330700"/>
          <p14:tracePt t="372428" x="5822950" y="4324350"/>
          <p14:tracePt t="372460" x="5822950" y="4305300"/>
          <p14:tracePt t="372467" x="5822950" y="4298950"/>
          <p14:tracePt t="372484" x="5822950" y="4292600"/>
          <p14:tracePt t="372516" x="5822950" y="4286250"/>
          <p14:tracePt t="372532" x="5829300" y="4273550"/>
          <p14:tracePt t="372548" x="5829300" y="4267200"/>
          <p14:tracePt t="372604" x="5829300" y="4260850"/>
          <p14:tracePt t="372620" x="5835650" y="4248150"/>
          <p14:tracePt t="372660" x="5854700" y="4229100"/>
          <p14:tracePt t="372924" x="5861050" y="4229100"/>
          <p14:tracePt t="372940" x="5867400" y="4229100"/>
          <p14:tracePt t="372980" x="5873750" y="4235450"/>
          <p14:tracePt t="373012" x="5880100" y="4241800"/>
          <p14:tracePt t="373020" x="5886450" y="4248150"/>
          <p14:tracePt t="373028" x="5886450" y="4254500"/>
          <p14:tracePt t="373044" x="5886450" y="4260850"/>
          <p14:tracePt t="373076" x="5886450" y="4267200"/>
          <p14:tracePt t="373092" x="5886450" y="4279900"/>
          <p14:tracePt t="373108" x="5886450" y="4292600"/>
          <p14:tracePt t="373116" x="5892800" y="4298950"/>
          <p14:tracePt t="373132" x="5892800" y="4318000"/>
          <p14:tracePt t="373140" x="5892800" y="4324350"/>
          <p14:tracePt t="373152" x="5892800" y="4330700"/>
          <p14:tracePt t="373169" x="5892800" y="4337050"/>
          <p14:tracePt t="373185" x="5899150" y="4362450"/>
          <p14:tracePt t="373204" x="5899150" y="4368800"/>
          <p14:tracePt t="373284" x="5905500" y="4381500"/>
          <p14:tracePt t="373477" x="5905500" y="4387850"/>
          <p14:tracePt t="373484" x="5905500" y="4394200"/>
          <p14:tracePt t="373492" x="5905500" y="4400550"/>
          <p14:tracePt t="373502" x="5905500" y="4406900"/>
          <p14:tracePt t="373518" x="5905500" y="4425950"/>
          <p14:tracePt t="373535" x="5905500" y="4438650"/>
          <p14:tracePt t="373552" x="5905500" y="4451350"/>
          <p14:tracePt t="373568" x="5905500" y="4457700"/>
          <p14:tracePt t="373660" x="5924550" y="4438650"/>
          <p14:tracePt t="373676" x="5924550" y="4432300"/>
          <p14:tracePt t="373732" x="5930900" y="4425950"/>
          <p14:tracePt t="374772" x="5937250" y="4419600"/>
          <p14:tracePt t="374980" x="5943600" y="4413250"/>
          <p14:tracePt t="374988" x="5943600" y="4406900"/>
          <p14:tracePt t="374996" x="5943600" y="4400550"/>
          <p14:tracePt t="375005" x="5949950" y="4394200"/>
          <p14:tracePt t="375052" x="5956300" y="4387850"/>
          <p14:tracePt t="375972" x="5962650" y="4387850"/>
          <p14:tracePt t="376348" x="5969000" y="4387850"/>
          <p14:tracePt t="376404" x="5981700" y="4387850"/>
          <p14:tracePt t="376436" x="6000750" y="4394200"/>
          <p14:tracePt t="376444" x="6007100" y="4413250"/>
          <p14:tracePt t="376460" x="6013450" y="4419600"/>
          <p14:tracePt t="376469" x="6013450" y="4425950"/>
          <p14:tracePt t="376501" x="6019800" y="4432300"/>
          <p14:tracePt t="376612" x="6026150" y="4432300"/>
          <p14:tracePt t="377204" x="6045200" y="4432300"/>
          <p14:tracePt t="377213" x="6121400" y="4375150"/>
          <p14:tracePt t="377220" x="6203950" y="4330700"/>
          <p14:tracePt t="377232" x="6299200" y="4292600"/>
          <p14:tracePt t="377248" x="6686550" y="4076700"/>
          <p14:tracePt t="377265" x="7296150" y="3714750"/>
          <p14:tracePt t="377282" x="7867650" y="3302000"/>
          <p14:tracePt t="377299" x="8464550" y="2857500"/>
          <p14:tracePt t="377316" x="8985250" y="2209800"/>
          <p14:tracePt t="377332" x="9144000" y="1930400"/>
          <p14:tracePt t="377348" x="9239250" y="1778000"/>
          <p14:tracePt t="377365" x="9271000" y="1651000"/>
          <p14:tracePt t="377382" x="9277350" y="1549400"/>
          <p14:tracePt t="377398" x="9277350" y="1492250"/>
          <p14:tracePt t="377415" x="9277350" y="1454150"/>
          <p14:tracePt t="377432" x="9271000" y="1409700"/>
          <p14:tracePt t="377448" x="9271000" y="1384300"/>
          <p14:tracePt t="377465" x="9264650" y="1333500"/>
          <p14:tracePt t="377469" x="9264650" y="1289050"/>
          <p14:tracePt t="377482" x="9264650" y="1244600"/>
          <p14:tracePt t="377498" x="9264650" y="1117600"/>
          <p14:tracePt t="377516" x="9277350" y="946150"/>
          <p14:tracePt t="377532" x="9277350" y="869950"/>
          <p14:tracePt t="377548" x="9277350" y="825500"/>
          <p14:tracePt t="377565" x="9277350" y="793750"/>
          <p14:tracePt t="377582" x="9264650" y="781050"/>
          <p14:tracePt t="377598" x="9251950" y="781050"/>
          <p14:tracePt t="377615" x="9188450" y="781050"/>
          <p14:tracePt t="377632" x="9105900" y="800100"/>
          <p14:tracePt t="377648" x="9023350" y="831850"/>
          <p14:tracePt t="377665" x="8953500" y="857250"/>
          <p14:tracePt t="377682" x="8915400" y="889000"/>
          <p14:tracePt t="377749" x="8909050" y="889000"/>
          <p14:tracePt t="377757" x="8896350" y="895350"/>
          <p14:tracePt t="377765" x="8890000" y="895350"/>
          <p14:tracePt t="377781" x="8870950" y="895350"/>
          <p14:tracePt t="377798" x="8839200" y="895350"/>
          <p14:tracePt t="377815" x="8820150" y="914400"/>
          <p14:tracePt t="377831" x="8794750" y="920750"/>
          <p14:tracePt t="377848" x="8763000" y="927100"/>
          <p14:tracePt t="377865" x="8737600" y="939800"/>
          <p14:tracePt t="377881" x="8718550" y="952500"/>
          <p14:tracePt t="377898" x="8699500" y="958850"/>
          <p14:tracePt t="377915" x="8686800" y="971550"/>
          <p14:tracePt t="377932" x="8661400" y="990600"/>
          <p14:tracePt t="377948" x="8648700" y="1003300"/>
          <p14:tracePt t="377965" x="8610600" y="1035050"/>
          <p14:tracePt t="377981" x="8585200" y="1073150"/>
          <p14:tracePt t="377998" x="8578850" y="1098550"/>
          <p14:tracePt t="378015" x="8566150" y="1136650"/>
          <p14:tracePt t="378031" x="8547100" y="1174750"/>
          <p14:tracePt t="378048" x="8547100" y="1187450"/>
          <p14:tracePt t="378065" x="8540750" y="1219200"/>
          <p14:tracePt t="378081" x="8534400" y="1238250"/>
          <p14:tracePt t="378098" x="8534400" y="1289050"/>
          <p14:tracePt t="378114" x="8534400" y="1320800"/>
          <p14:tracePt t="378132" x="8502650" y="1409700"/>
          <p14:tracePt t="378148" x="8477250" y="1498600"/>
          <p14:tracePt t="378164" x="8432800" y="1631950"/>
          <p14:tracePt t="378181" x="8382000" y="1822450"/>
          <p14:tracePt t="378198" x="8324850" y="2038350"/>
          <p14:tracePt t="378214" x="8261350" y="2228850"/>
          <p14:tracePt t="378231" x="8191500" y="2393950"/>
          <p14:tracePt t="378248" x="8134350" y="2540000"/>
          <p14:tracePt t="378264" x="8026400" y="2705100"/>
          <p14:tracePt t="378281" x="7912100" y="2832100"/>
          <p14:tracePt t="378298" x="7810500" y="2946400"/>
          <p14:tracePt t="378314" x="7734300" y="3016250"/>
          <p14:tracePt t="378331" x="7677150" y="3073400"/>
          <p14:tracePt t="378348" x="7569200" y="3168650"/>
          <p14:tracePt t="378364" x="7518400" y="3219450"/>
          <p14:tracePt t="378381" x="7473950" y="3263900"/>
          <p14:tracePt t="378398" x="7429500" y="3308350"/>
          <p14:tracePt t="378414" x="7385050" y="3340100"/>
          <p14:tracePt t="378431" x="7334250" y="3390900"/>
          <p14:tracePt t="378448" x="7245350" y="3460750"/>
          <p14:tracePt t="378464" x="7150100" y="3549650"/>
          <p14:tracePt t="378481" x="7080250" y="3613150"/>
          <p14:tracePt t="378497" x="6959600" y="3708400"/>
          <p14:tracePt t="378514" x="6858000" y="3816350"/>
          <p14:tracePt t="378531" x="6743700" y="3930650"/>
          <p14:tracePt t="378548" x="6521450" y="4089400"/>
          <p14:tracePt t="378564" x="6324600" y="4203700"/>
          <p14:tracePt t="378581" x="6165850" y="4273550"/>
          <p14:tracePt t="378597" x="6013450" y="4330700"/>
          <p14:tracePt t="378614" x="5899150" y="4381500"/>
          <p14:tracePt t="378631" x="5816600" y="4419600"/>
          <p14:tracePt t="378647" x="5765800" y="4445000"/>
          <p14:tracePt t="378664" x="5734050" y="4470400"/>
          <p14:tracePt t="378681" x="5721350" y="4489450"/>
          <p14:tracePt t="378697" x="5702300" y="4502150"/>
          <p14:tracePt t="378714" x="5695950" y="4508500"/>
          <p14:tracePt t="378731" x="5689600" y="4514850"/>
          <p14:tracePt t="378747" x="5676900" y="4521200"/>
          <p14:tracePt t="378861" x="5683250" y="4514850"/>
          <p14:tracePt t="378869" x="5702300" y="4495800"/>
          <p14:tracePt t="378880" x="5708650" y="4495800"/>
          <p14:tracePt t="378897" x="5721350" y="4489450"/>
          <p14:tracePt t="378914" x="5727700" y="4489450"/>
          <p14:tracePt t="378930" x="5740400" y="4489450"/>
          <p14:tracePt t="378947" x="5746750" y="4489450"/>
          <p14:tracePt t="378965" x="5759450" y="4502150"/>
          <p14:tracePt t="379036" x="5778500" y="4508500"/>
          <p14:tracePt t="379052" x="5784850" y="4508500"/>
          <p14:tracePt t="379069" x="5791200" y="4508500"/>
          <p14:tracePt t="379076" x="5803900" y="4508500"/>
          <p14:tracePt t="379092" x="5810250" y="4508500"/>
          <p14:tracePt t="379100" x="5816600" y="4508500"/>
          <p14:tracePt t="379113" x="5822950" y="4508500"/>
          <p14:tracePt t="379130" x="5848350" y="4508500"/>
          <p14:tracePt t="379147" x="5854700" y="4508500"/>
          <p14:tracePt t="379164" x="5867400" y="4508500"/>
          <p14:tracePt t="379333" x="5873750" y="4508500"/>
          <p14:tracePt t="380245" x="5873750" y="4514850"/>
          <p14:tracePt t="380261" x="5861050" y="4521200"/>
          <p14:tracePt t="380269" x="5854700" y="4521200"/>
          <p14:tracePt t="380279" x="5848350" y="4521200"/>
          <p14:tracePt t="380296" x="5822950" y="4521200"/>
          <p14:tracePt t="380313" x="5784850" y="4521200"/>
          <p14:tracePt t="380329" x="5727700" y="4521200"/>
          <p14:tracePt t="380346" x="5657850" y="4540250"/>
          <p14:tracePt t="380363" x="5607050" y="4546600"/>
          <p14:tracePt t="380379" x="5524500" y="4546600"/>
          <p14:tracePt t="380396" x="5378450" y="4565650"/>
          <p14:tracePt t="380412" x="5321300" y="4565650"/>
          <p14:tracePt t="380429" x="5264150" y="4565650"/>
          <p14:tracePt t="380446" x="5168900" y="4591050"/>
          <p14:tracePt t="380462" x="5035550" y="4641850"/>
          <p14:tracePt t="380479" x="4946650" y="4660900"/>
          <p14:tracePt t="380496" x="4832350" y="4730750"/>
          <p14:tracePt t="380512" x="4686300" y="4775200"/>
          <p14:tracePt t="380529" x="4572000" y="4775200"/>
          <p14:tracePt t="380546" x="4464050" y="4775200"/>
          <p14:tracePt t="380562" x="4381500" y="4781550"/>
          <p14:tracePt t="380579" x="4330700" y="4800600"/>
          <p14:tracePt t="380597" x="4260850" y="4800600"/>
          <p14:tracePt t="380612" x="4210050" y="4800600"/>
          <p14:tracePt t="380629" x="4171950" y="4800600"/>
          <p14:tracePt t="380646" x="4133850" y="4800600"/>
          <p14:tracePt t="380662" x="4102100" y="4800600"/>
          <p14:tracePt t="380679" x="4089400" y="4800600"/>
          <p14:tracePt t="380696" x="4064000" y="4800600"/>
          <p14:tracePt t="380729" x="4057650" y="4800600"/>
          <p14:tracePt t="380797" x="4051300" y="4800600"/>
          <p14:tracePt t="380805" x="4038600" y="4800600"/>
          <p14:tracePt t="380813" x="4032250" y="4800600"/>
          <p14:tracePt t="380861" x="4025900" y="4800600"/>
          <p14:tracePt t="380925" x="4019550" y="4800600"/>
          <p14:tracePt t="381029" x="4019550" y="4794250"/>
          <p14:tracePt t="381045" x="4025900" y="4794250"/>
          <p14:tracePt t="381077" x="4032250" y="4794250"/>
          <p14:tracePt t="381357" x="4044950" y="4787900"/>
          <p14:tracePt t="381366" x="4064000" y="4781550"/>
          <p14:tracePt t="381382" x="4070350" y="4768850"/>
          <p14:tracePt t="381405" x="4076700" y="4762500"/>
          <p14:tracePt t="381421" x="4083050" y="4737100"/>
          <p14:tracePt t="381461" x="4083050" y="4730750"/>
          <p14:tracePt t="381469" x="4089400" y="4724400"/>
          <p14:tracePt t="381478" x="4095750" y="4718050"/>
          <p14:tracePt t="381517" x="4102100" y="4718050"/>
          <p14:tracePt t="381525" x="4108450" y="4718050"/>
          <p14:tracePt t="381533" x="4127500" y="4705350"/>
          <p14:tracePt t="381549" x="4133850" y="4699000"/>
          <p14:tracePt t="381565" x="4140200" y="4692650"/>
          <p14:tracePt t="381582" x="4146550" y="4686300"/>
          <p14:tracePt t="381614" x="4159250" y="4686300"/>
          <p14:tracePt t="381629" x="4165600" y="4686300"/>
          <p14:tracePt t="381637" x="4171950" y="4686300"/>
          <p14:tracePt t="381645" x="4178300" y="4686300"/>
          <p14:tracePt t="381661" x="4197350" y="4686300"/>
          <p14:tracePt t="381678" x="4210050" y="4686300"/>
          <p14:tracePt t="381695" x="4248150" y="4686300"/>
          <p14:tracePt t="381711" x="4286250" y="4686300"/>
          <p14:tracePt t="381728" x="4362450" y="4654550"/>
          <p14:tracePt t="381745" x="4413250" y="4641850"/>
          <p14:tracePt t="381761" x="4425950" y="4629150"/>
          <p14:tracePt t="381778" x="4445000" y="4616450"/>
          <p14:tracePt t="382269" x="4432300" y="4610100"/>
          <p14:tracePt t="382301" x="4419600" y="4603750"/>
          <p14:tracePt t="382333" x="4413250" y="4603750"/>
          <p14:tracePt t="382341" x="4400550" y="4597400"/>
          <p14:tracePt t="382349" x="4394200" y="4591050"/>
          <p14:tracePt t="382861" x="4387850" y="4597400"/>
          <p14:tracePt t="382869" x="4381500" y="4597400"/>
          <p14:tracePt t="382885" x="4375150" y="4603750"/>
          <p14:tracePt t="383037" x="4368800" y="4603750"/>
          <p14:tracePt t="383053" x="4368800" y="4597400"/>
          <p14:tracePt t="383062" x="4368800" y="4591050"/>
          <p14:tracePt t="383078" x="4368800" y="4584700"/>
          <p14:tracePt t="383109" x="4368800" y="4578350"/>
          <p14:tracePt t="383325" x="4375150" y="4572000"/>
          <p14:tracePt t="383446" x="4375150" y="4578350"/>
          <p14:tracePt t="383455" x="4375150" y="4584700"/>
          <p14:tracePt t="383469" x="4375150" y="4591050"/>
          <p14:tracePt t="383485" x="4375150" y="4597400"/>
          <p14:tracePt t="383701" x="4381500" y="4591050"/>
          <p14:tracePt t="383998" x="4387850" y="4591050"/>
          <p14:tracePt t="384005" x="4387850" y="4597400"/>
          <p14:tracePt t="384014" x="4387850" y="4610100"/>
          <p14:tracePt t="384030" x="4387850" y="4616450"/>
          <p14:tracePt t="384046" x="4387850" y="4622800"/>
          <p14:tracePt t="384062" x="4387850" y="4629150"/>
          <p14:tracePt t="384094" x="4387850" y="4648200"/>
          <p14:tracePt t="384173" x="4387850" y="4654550"/>
          <p14:tracePt t="384238" x="4387850" y="4660900"/>
          <p14:tracePt t="384349" x="4387850" y="4667250"/>
          <p14:tracePt t="385374" x="4406900" y="4660900"/>
          <p14:tracePt t="385382" x="4438650" y="4660900"/>
          <p14:tracePt t="385391" x="4470400" y="4660900"/>
          <p14:tracePt t="385408" x="4533900" y="4660900"/>
          <p14:tracePt t="385425" x="4591050" y="4660900"/>
          <p14:tracePt t="385441" x="4648200" y="4660900"/>
          <p14:tracePt t="385458" x="4686300" y="4660900"/>
          <p14:tracePt t="385462" x="4692650" y="4660900"/>
          <p14:tracePt t="385475" x="4699000" y="4660900"/>
          <p14:tracePt t="385491" x="4730750" y="4660900"/>
          <p14:tracePt t="385509" x="4775200" y="4641850"/>
          <p14:tracePt t="385525" x="4813300" y="4641850"/>
          <p14:tracePt t="385541" x="4851400" y="4641850"/>
          <p14:tracePt t="385558" x="4889500" y="4635500"/>
          <p14:tracePt t="385575" x="4927600" y="4635500"/>
          <p14:tracePt t="385591" x="4978400" y="4616450"/>
          <p14:tracePt t="385608" x="4997450" y="4610100"/>
          <p14:tracePt t="385625" x="5041900" y="4591050"/>
          <p14:tracePt t="385641" x="5054600" y="4578350"/>
          <p14:tracePt t="385658" x="5067300" y="4572000"/>
          <p14:tracePt t="385695" x="5073650" y="4565650"/>
          <p14:tracePt t="385734" x="5080000" y="4565650"/>
          <p14:tracePt t="385742" x="5105400" y="4565650"/>
          <p14:tracePt t="385750" x="5118100" y="4578350"/>
          <p14:tracePt t="385766" x="5124450" y="4584700"/>
          <p14:tracePt t="385966" x="5124450" y="4578350"/>
          <p14:tracePt t="385998" x="5130800" y="4572000"/>
          <p14:tracePt t="386014" x="5149850" y="4565650"/>
          <p14:tracePt t="386021" x="5156200" y="4559300"/>
          <p14:tracePt t="386030" x="5162550" y="4552950"/>
          <p14:tracePt t="386126" x="5175250" y="4552950"/>
          <p14:tracePt t="386142" x="5181600" y="4552950"/>
          <p14:tracePt t="386158" x="5194300" y="4559300"/>
          <p14:tracePt t="386174" x="5194300" y="4572000"/>
          <p14:tracePt t="386182" x="5194300" y="4578350"/>
          <p14:tracePt t="386191" x="5194300" y="4584700"/>
          <p14:tracePt t="386208" x="5200650" y="4610100"/>
          <p14:tracePt t="386224" x="5200650" y="4622800"/>
          <p14:tracePt t="386241" x="5200650" y="4629150"/>
          <p14:tracePt t="386257" x="5200650" y="4641850"/>
          <p14:tracePt t="386274" x="5200650" y="4648200"/>
          <p14:tracePt t="386307" x="5200650" y="4660900"/>
          <p14:tracePt t="386324" x="5200650" y="4679950"/>
          <p14:tracePt t="386341" x="5200650" y="4705350"/>
          <p14:tracePt t="386357" x="5200650" y="4718050"/>
          <p14:tracePt t="386391" x="5200650" y="4724400"/>
          <p14:tracePt t="386542" x="5207000" y="4730750"/>
          <p14:tracePt t="386550" x="5213350" y="4730750"/>
          <p14:tracePt t="386565" x="5213350" y="4724400"/>
          <p14:tracePt t="386686" x="5213350" y="4711700"/>
          <p14:tracePt t="386694" x="5219700" y="4705350"/>
          <p14:tracePt t="386711" x="5219700" y="4692650"/>
          <p14:tracePt t="386718" x="5219700" y="4686300"/>
          <p14:tracePt t="386727" x="5219700" y="4679950"/>
          <p14:tracePt t="386740" x="5226050" y="4667250"/>
          <p14:tracePt t="386766" x="5226050" y="4660900"/>
          <p14:tracePt t="386870" x="5226050" y="4648200"/>
          <p14:tracePt t="387006" x="5219700" y="4641850"/>
          <p14:tracePt t="387014" x="5213350" y="4641850"/>
          <p14:tracePt t="387030" x="5200650" y="4641850"/>
          <p14:tracePt t="387040" x="5181600" y="4648200"/>
          <p14:tracePt t="387057" x="5175250" y="4654550"/>
          <p14:tracePt t="387073" x="5162550" y="4660900"/>
          <p14:tracePt t="387090" x="5149850" y="4660900"/>
          <p14:tracePt t="387107" x="5143500" y="4667250"/>
          <p14:tracePt t="387141" x="5137150" y="4667250"/>
          <p14:tracePt t="387174" x="5124450" y="4667250"/>
          <p14:tracePt t="387246" x="5118100" y="4667250"/>
          <p14:tracePt t="387286" x="5111750" y="4667250"/>
          <p14:tracePt t="387294" x="5105400" y="4667250"/>
          <p14:tracePt t="387334" x="5099050" y="4667250"/>
          <p14:tracePt t="387478" x="5092700" y="4667250"/>
          <p14:tracePt t="387526" x="5086350" y="4667250"/>
          <p14:tracePt t="387534" x="5073650" y="4679950"/>
          <p14:tracePt t="387543" x="5067300" y="4686300"/>
          <p14:tracePt t="387559" x="5060950" y="4692650"/>
          <p14:tracePt t="387574" x="5060950" y="4711700"/>
          <p14:tracePt t="387590" x="5054600" y="4718050"/>
          <p14:tracePt t="387606" x="5048250" y="4724400"/>
          <p14:tracePt t="387630" x="5041900" y="4730750"/>
          <p14:tracePt t="387640" x="5035550" y="4737100"/>
          <p14:tracePt t="387710" x="5035550" y="4724400"/>
          <p14:tracePt t="387718" x="5035550" y="4718050"/>
          <p14:tracePt t="387734" x="5035550" y="4711700"/>
          <p14:tracePt t="387750" x="5035550" y="4705350"/>
          <p14:tracePt t="387942" x="5029200" y="4699000"/>
          <p14:tracePt t="387974" x="5016500" y="4699000"/>
          <p14:tracePt t="387982" x="5003800" y="4705350"/>
          <p14:tracePt t="388022" x="4984750" y="4705350"/>
          <p14:tracePt t="388038" x="4978400" y="4705350"/>
          <p14:tracePt t="388206" x="4972050" y="4705350"/>
          <p14:tracePt t="388374" x="4965700" y="4705350"/>
          <p14:tracePt t="388494" x="4953000" y="4705350"/>
          <p14:tracePt t="388502" x="4946650" y="4705350"/>
          <p14:tracePt t="388518" x="4940300" y="4705350"/>
          <p14:tracePt t="388534" x="4933950" y="4705350"/>
          <p14:tracePt t="388543" x="4921250" y="4705350"/>
          <p14:tracePt t="388559" x="4914900" y="4705350"/>
          <p14:tracePt t="388590" x="4908550" y="4705350"/>
          <p14:tracePt t="388606" x="4902200" y="4705350"/>
          <p14:tracePt t="388622" x="4889500" y="4705350"/>
          <p14:tracePt t="388654" x="4883150" y="4705350"/>
          <p14:tracePt t="388662" x="4876800" y="4705350"/>
          <p14:tracePt t="388672" x="4870450" y="4705350"/>
          <p14:tracePt t="388689" x="4851400" y="4705350"/>
          <p14:tracePt t="388705" x="4845050" y="4705350"/>
          <p14:tracePt t="388722" x="4838700" y="4705350"/>
          <p14:tracePt t="388743" x="4832350" y="4705350"/>
          <p14:tracePt t="388755" x="4813300" y="4711700"/>
          <p14:tracePt t="388772" x="4806950" y="4718050"/>
          <p14:tracePt t="388790" x="4794250" y="4730750"/>
          <p14:tracePt t="388805" x="4787900" y="4730750"/>
          <p14:tracePt t="388846" x="4781550" y="4730750"/>
          <p14:tracePt t="388902" x="4775200" y="4730750"/>
          <p14:tracePt t="388910" x="4775200" y="4724400"/>
          <p14:tracePt t="389014" x="4775200" y="4718050"/>
          <p14:tracePt t="389710" x="4768850" y="4724400"/>
          <p14:tracePt t="389742" x="4768850" y="4730750"/>
          <p14:tracePt t="389758" x="4768850" y="4743450"/>
          <p14:tracePt t="389767" x="4762500" y="4749800"/>
          <p14:tracePt t="389814" x="4756150" y="4756150"/>
          <p14:tracePt t="389846" x="4749800" y="4756150"/>
          <p14:tracePt t="389855" x="4749800" y="4749800"/>
          <p14:tracePt t="389863" x="4749800" y="4743450"/>
          <p14:tracePt t="389926" x="4749800" y="4737100"/>
          <p14:tracePt t="390054" x="4743450" y="4737100"/>
          <p14:tracePt t="390070" x="4730750" y="4737100"/>
          <p14:tracePt t="390110" x="4718050" y="4737100"/>
          <p14:tracePt t="390158" x="4711700" y="4737100"/>
          <p14:tracePt t="390366" x="4705350" y="4737100"/>
          <p14:tracePt t="390646" x="4699000" y="4737100"/>
          <p14:tracePt t="390719" x="4692650" y="4730750"/>
          <p14:tracePt t="390735" x="4692650" y="4724400"/>
          <p14:tracePt t="390751" x="4692650" y="4718050"/>
          <p14:tracePt t="390759" x="4692650" y="4711700"/>
          <p14:tracePt t="390791" x="4692650" y="4699000"/>
          <p14:tracePt t="390798" x="4692650" y="4692650"/>
          <p14:tracePt t="390814" x="4699000" y="4686300"/>
          <p14:tracePt t="390824" x="4705350" y="4679950"/>
          <p14:tracePt t="390838" x="4730750" y="4654550"/>
          <p14:tracePt t="390854" x="4737100" y="4648200"/>
          <p14:tracePt t="390870" x="4762500" y="4629150"/>
          <p14:tracePt t="390887" x="4794250" y="4597400"/>
          <p14:tracePt t="390903" x="4826000" y="4552950"/>
          <p14:tracePt t="390920" x="4857750" y="4495800"/>
          <p14:tracePt t="390937" x="4908550" y="4438650"/>
          <p14:tracePt t="390954" x="4965700" y="4387850"/>
          <p14:tracePt t="390970" x="5048250" y="4305300"/>
          <p14:tracePt t="390987" x="5168900" y="4203700"/>
          <p14:tracePt t="391003" x="5327650" y="4070350"/>
          <p14:tracePt t="391020" x="5454650" y="3956050"/>
          <p14:tracePt t="391037" x="5607050" y="3848100"/>
          <p14:tracePt t="391053" x="5918200" y="3625850"/>
          <p14:tracePt t="391070" x="6070600" y="3397250"/>
          <p14:tracePt t="391087" x="6299200" y="3206750"/>
          <p14:tracePt t="391103" x="6496050" y="3054350"/>
          <p14:tracePt t="391120" x="6673850" y="2863850"/>
          <p14:tracePt t="391137" x="6851650" y="2660650"/>
          <p14:tracePt t="391153" x="7042150" y="2330450"/>
          <p14:tracePt t="391170" x="7239000" y="2019300"/>
          <p14:tracePt t="391187" x="7372350" y="1854200"/>
          <p14:tracePt t="391203" x="7607300" y="1638300"/>
          <p14:tracePt t="391220" x="7689850" y="1485900"/>
          <p14:tracePt t="391237" x="7778750" y="1346200"/>
          <p14:tracePt t="391253" x="7854950" y="1219200"/>
          <p14:tracePt t="391270" x="7880350" y="1168400"/>
          <p14:tracePt t="391286" x="7918450" y="1111250"/>
          <p14:tracePt t="391303" x="7950200" y="1079500"/>
          <p14:tracePt t="391320" x="7975600" y="1047750"/>
          <p14:tracePt t="391336" x="7994650" y="1028700"/>
          <p14:tracePt t="391353" x="8026400" y="1003300"/>
          <p14:tracePt t="391370" x="8058150" y="984250"/>
          <p14:tracePt t="391386" x="8089900" y="958850"/>
          <p14:tracePt t="391403" x="8121650" y="939800"/>
          <p14:tracePt t="391420" x="8159750" y="933450"/>
          <p14:tracePt t="391436" x="8229600" y="933450"/>
          <p14:tracePt t="391455" x="8426450" y="933450"/>
          <p14:tracePt t="391470" x="8553450" y="933450"/>
          <p14:tracePt t="391486" x="8705850" y="933450"/>
          <p14:tracePt t="391503" x="8788400" y="933450"/>
          <p14:tracePt t="391520" x="8826500" y="933450"/>
          <p14:tracePt t="391582" x="8832850" y="939800"/>
          <p14:tracePt t="391591" x="8832850" y="952500"/>
          <p14:tracePt t="391598" x="8832850" y="965200"/>
          <p14:tracePt t="391607" x="8832850" y="977900"/>
          <p14:tracePt t="391619" x="8832850" y="984250"/>
          <p14:tracePt t="391636" x="8832850" y="1009650"/>
          <p14:tracePt t="391653" x="8832850" y="1060450"/>
          <p14:tracePt t="391670" x="8813800" y="1092200"/>
          <p14:tracePt t="391686" x="8794750" y="1117600"/>
          <p14:tracePt t="391703" x="8782050" y="1130300"/>
          <p14:tracePt t="391719" x="8756650" y="1155700"/>
          <p14:tracePt t="391736" x="8750300" y="1162050"/>
          <p14:tracePt t="391753" x="8743950" y="1174750"/>
          <p14:tracePt t="391786" x="8737600" y="1174750"/>
          <p14:tracePt t="391803" x="8731250" y="1181100"/>
          <p14:tracePt t="391823" x="8724900" y="1181100"/>
          <p14:tracePt t="391839" x="8718550" y="1181100"/>
          <p14:tracePt t="391853" x="8705850" y="1193800"/>
          <p14:tracePt t="391870" x="8686800" y="1193800"/>
          <p14:tracePt t="391886" x="8667750" y="1200150"/>
          <p14:tracePt t="391903" x="8661400" y="1200150"/>
          <p14:tracePt t="391919" x="8655050" y="1200150"/>
          <p14:tracePt t="391953" x="8636000" y="1206500"/>
          <p14:tracePt t="391969" x="8629650" y="1206500"/>
          <p14:tracePt t="391986" x="8616950" y="1206500"/>
          <p14:tracePt t="392003" x="8604250" y="1206500"/>
          <p14:tracePt t="392019" x="8591550" y="1206500"/>
          <p14:tracePt t="392036" x="8585200" y="1206500"/>
          <p14:tracePt t="392052" x="8578850" y="1206500"/>
          <p14:tracePt t="392071" x="8566150" y="1206500"/>
          <p14:tracePt t="392086" x="8559800" y="1212850"/>
          <p14:tracePt t="392102" x="8547100" y="1212850"/>
          <p14:tracePt t="392119" x="8528050" y="1212850"/>
          <p14:tracePt t="392136" x="8515350" y="1212850"/>
          <p14:tracePt t="392903" x="8489950" y="1212850"/>
          <p14:tracePt t="392919" x="8483600" y="1219200"/>
          <p14:tracePt t="393431" x="8483600" y="1225550"/>
          <p14:tracePt t="393447" x="8483600" y="1231900"/>
          <p14:tracePt t="393487" x="8483600" y="1238250"/>
          <p14:tracePt t="393878" x="8483600" y="1244600"/>
          <p14:tracePt t="394879" x="8489950" y="1244600"/>
          <p14:tracePt t="395063" x="8496300" y="1250950"/>
          <p14:tracePt t="395095" x="8496300" y="1257300"/>
          <p14:tracePt t="395104" x="8496300" y="1263650"/>
          <p14:tracePt t="395111" x="8496300" y="1270000"/>
          <p14:tracePt t="395120" x="8496300" y="1289050"/>
          <p14:tracePt t="395133" x="8496300" y="1301750"/>
          <p14:tracePt t="395150" x="8496300" y="1333500"/>
          <p14:tracePt t="395166" x="8496300" y="1365250"/>
          <p14:tracePt t="395183" x="8496300" y="1371600"/>
          <p14:tracePt t="395216" x="8496300" y="1377950"/>
          <p14:tracePt t="395447" x="8496300" y="1365250"/>
          <p14:tracePt t="395457" x="8496300" y="1358900"/>
          <p14:tracePt t="395466" x="8496300" y="1346200"/>
          <p14:tracePt t="395483" x="8496300" y="1333500"/>
          <p14:tracePt t="395500" x="8496300" y="1308100"/>
          <p14:tracePt t="395516" x="8496300" y="1301750"/>
          <p14:tracePt t="395533" x="8496300" y="1289050"/>
          <p14:tracePt t="395550" x="8496300" y="1270000"/>
          <p14:tracePt t="395566" x="8502650" y="1263650"/>
          <p14:tracePt t="396769" x="8502650" y="1270000"/>
          <p14:tracePt t="396775" x="8502650" y="1276350"/>
          <p14:tracePt t="396807" x="8502650" y="1289050"/>
          <p14:tracePt t="396815" x="8502650" y="1308100"/>
          <p14:tracePt t="396831" x="8502650" y="1314450"/>
          <p14:tracePt t="397519" x="8509000" y="1320800"/>
          <p14:tracePt t="397583" x="8515350" y="1320800"/>
          <p14:tracePt t="397688" x="8515350" y="1314450"/>
          <p14:tracePt t="397703" x="8521700" y="1308100"/>
          <p14:tracePt t="397752" x="8528050" y="1301750"/>
          <p14:tracePt t="399984" x="8528050" y="1276350"/>
          <p14:tracePt t="399992" x="8528050" y="1270000"/>
          <p14:tracePt t="400007" x="8528050" y="1263650"/>
          <p14:tracePt t="401376" x="8521700" y="1263650"/>
          <p14:tracePt t="401424" x="8515350" y="1263650"/>
          <p14:tracePt t="401856" x="8515350" y="1270000"/>
          <p14:tracePt t="404112" x="8515350" y="1276350"/>
          <p14:tracePt t="404177" x="8509000" y="1282700"/>
          <p14:tracePt t="404184" x="8502650" y="1295400"/>
          <p14:tracePt t="404224" x="8502650" y="1301750"/>
          <p14:tracePt t="405696" x="8502650" y="1308100"/>
          <p14:tracePt t="405705" x="8502650" y="1333500"/>
          <p14:tracePt t="405713" x="8502650" y="1339850"/>
          <p14:tracePt t="405724" x="8502650" y="1346200"/>
          <p14:tracePt t="405741" x="8502650" y="1365250"/>
          <p14:tracePt t="405757" x="8483600" y="1384300"/>
          <p14:tracePt t="405774" x="8483600" y="1390650"/>
          <p14:tracePt t="405791" x="8483600" y="1397000"/>
          <p14:tracePt t="406737" x="8483600" y="1390650"/>
          <p14:tracePt t="406745" x="8483600" y="1377950"/>
          <p14:tracePt t="407473" x="8489950" y="1371600"/>
          <p14:tracePt t="411025" x="8489950" y="1365250"/>
          <p14:tracePt t="411033" x="8489950" y="1358900"/>
          <p14:tracePt t="411065" x="8489950" y="1346200"/>
          <p14:tracePt t="411121" x="8489950" y="1339850"/>
          <p14:tracePt t="411153" x="8489950" y="1333500"/>
          <p14:tracePt t="412881" x="8489950" y="1339850"/>
          <p14:tracePt t="416378" x="8489950" y="1346200"/>
          <p14:tracePt t="416914" x="8489950" y="1358900"/>
          <p14:tracePt t="416986" x="8489950" y="1365250"/>
          <p14:tracePt t="416994" x="8489950" y="1371600"/>
          <p14:tracePt t="417002" x="8489950" y="1377950"/>
          <p14:tracePt t="417014" x="8489950" y="1390650"/>
          <p14:tracePt t="417031" x="8489950" y="1409700"/>
          <p14:tracePt t="417048" x="8477250" y="1441450"/>
          <p14:tracePt t="417064" x="8464550" y="1485900"/>
          <p14:tracePt t="417081" x="8413750" y="1549400"/>
          <p14:tracePt t="417097" x="8369300" y="1600200"/>
          <p14:tracePt t="417114" x="8337550" y="1670050"/>
          <p14:tracePt t="417131" x="8299450" y="1739900"/>
          <p14:tracePt t="417147" x="8255000" y="1866900"/>
          <p14:tracePt t="417164" x="8191500" y="1974850"/>
          <p14:tracePt t="417181" x="8108950" y="2127250"/>
          <p14:tracePt t="417197" x="7994650" y="2254250"/>
          <p14:tracePt t="417214" x="7854950" y="2381250"/>
          <p14:tracePt t="417231" x="7734300" y="2470150"/>
          <p14:tracePt t="417247" x="7581900" y="2565400"/>
          <p14:tracePt t="417264" x="7429500" y="2660650"/>
          <p14:tracePt t="417281" x="7213600" y="2749550"/>
          <p14:tracePt t="417297" x="7099300" y="2781300"/>
          <p14:tracePt t="417314" x="7010400" y="2819400"/>
          <p14:tracePt t="417331" x="6908800" y="2851150"/>
          <p14:tracePt t="417347" x="6845300" y="2870200"/>
          <p14:tracePt t="417364" x="6762750" y="2889250"/>
          <p14:tracePt t="417381" x="6705600" y="2908300"/>
          <p14:tracePt t="417397" x="6667500" y="2914650"/>
          <p14:tracePt t="417414" x="6623050" y="2914650"/>
          <p14:tracePt t="417431" x="6604000" y="2914650"/>
          <p14:tracePt t="417447" x="6553200" y="2914650"/>
          <p14:tracePt t="417464" x="6534150" y="2914650"/>
          <p14:tracePt t="417481" x="6521450" y="2901950"/>
          <p14:tracePt t="417497" x="6521450" y="2876550"/>
          <p14:tracePt t="417514" x="6508750" y="2863850"/>
          <p14:tracePt t="417530" x="6508750" y="2844800"/>
          <p14:tracePt t="417547" x="6508750" y="2819400"/>
          <p14:tracePt t="417564" x="6508750" y="2794000"/>
          <p14:tracePt t="417580" x="6508750" y="2768600"/>
          <p14:tracePt t="417597" x="6508750" y="2736850"/>
          <p14:tracePt t="417614" x="6515100" y="2724150"/>
          <p14:tracePt t="417630" x="6521450" y="2705100"/>
          <p14:tracePt t="417647" x="6553200" y="2679700"/>
          <p14:tracePt t="417664" x="6578600" y="2660650"/>
          <p14:tracePt t="417680" x="6591300" y="2635250"/>
          <p14:tracePt t="417697" x="6635750" y="2609850"/>
          <p14:tracePt t="417714" x="6686550" y="2584450"/>
          <p14:tracePt t="417730" x="6750050" y="2565400"/>
          <p14:tracePt t="417747" x="6826250" y="2520950"/>
          <p14:tracePt t="417764" x="6889750" y="2482850"/>
          <p14:tracePt t="417780" x="6953250" y="2438400"/>
          <p14:tracePt t="417797" x="7004050" y="2387600"/>
          <p14:tracePt t="417814" x="7067550" y="2343150"/>
          <p14:tracePt t="417830" x="7112000" y="2305050"/>
          <p14:tracePt t="417847" x="7156450" y="2260600"/>
          <p14:tracePt t="417864" x="7175500" y="2228850"/>
          <p14:tracePt t="417880" x="7200900" y="2197100"/>
          <p14:tracePt t="417897" x="7245350" y="2152650"/>
          <p14:tracePt t="417913" x="7289800" y="2108200"/>
          <p14:tracePt t="417930" x="7321550" y="2082800"/>
          <p14:tracePt t="417947" x="7372350" y="2051050"/>
          <p14:tracePt t="417963" x="7404100" y="2025650"/>
          <p14:tracePt t="417980" x="7442200" y="2000250"/>
          <p14:tracePt t="417997" x="7473950" y="1968500"/>
          <p14:tracePt t="418013" x="7505700" y="1917700"/>
          <p14:tracePt t="418030" x="7518400" y="1866900"/>
          <p14:tracePt t="418047" x="7569200" y="1841500"/>
          <p14:tracePt t="418063" x="7613650" y="1797050"/>
          <p14:tracePt t="418080" x="7645400" y="1784350"/>
          <p14:tracePt t="418097" x="7683500" y="1752600"/>
          <p14:tracePt t="418113" x="7715250" y="1727200"/>
          <p14:tracePt t="418130" x="7747000" y="1695450"/>
          <p14:tracePt t="418147" x="7759700" y="1682750"/>
          <p14:tracePt t="418163" x="7778750" y="1670050"/>
          <p14:tracePt t="418180" x="7810500" y="1651000"/>
          <p14:tracePt t="418197" x="7829550" y="1644650"/>
          <p14:tracePt t="418213" x="7854950" y="1625600"/>
          <p14:tracePt t="418230" x="7874000" y="1612900"/>
          <p14:tracePt t="418247" x="7905750" y="1606550"/>
          <p14:tracePt t="418263" x="7931150" y="1574800"/>
          <p14:tracePt t="418280" x="7950200" y="1568450"/>
          <p14:tracePt t="418296" x="7962900" y="1555750"/>
          <p14:tracePt t="418313" x="7962900" y="1549400"/>
          <p14:tracePt t="418330" x="7962900" y="1543050"/>
          <p14:tracePt t="418346" x="7981950" y="1517650"/>
          <p14:tracePt t="418411" x="7988300" y="1517650"/>
          <p14:tracePt t="418427" x="8007350" y="1517650"/>
          <p14:tracePt t="418434" x="8013700" y="1511300"/>
          <p14:tracePt t="420267" x="8007350" y="1511300"/>
          <p14:tracePt t="420282" x="7988300" y="1511300"/>
          <p14:tracePt t="420290" x="7981950" y="1511300"/>
          <p14:tracePt t="420554" x="7975600" y="1511300"/>
          <p14:tracePt t="428124" x="7969250" y="1511300"/>
          <p14:tracePt t="428155" x="7956550" y="1511300"/>
          <p14:tracePt t="428235" x="7950200" y="1511300"/>
          <p14:tracePt t="428251" x="7937500" y="1511300"/>
          <p14:tracePt t="428260" x="7924800" y="1511300"/>
          <p14:tracePt t="428300" x="7893050" y="1530350"/>
          <p14:tracePt t="428308" x="7880350" y="1555750"/>
          <p14:tracePt t="428316" x="7861300" y="1581150"/>
          <p14:tracePt t="428325" x="7854950" y="1600200"/>
          <p14:tracePt t="428338" x="7854950" y="1606550"/>
          <p14:tracePt t="428355" x="7791450" y="1701800"/>
          <p14:tracePt t="428371" x="7734300" y="1739900"/>
          <p14:tracePt t="428388" x="7613650" y="1854200"/>
          <p14:tracePt t="428404" x="7493000" y="2006600"/>
          <p14:tracePt t="428421" x="7372350" y="2203450"/>
          <p14:tracePt t="428438" x="7245350" y="2425700"/>
          <p14:tracePt t="428454" x="7099300" y="2724150"/>
          <p14:tracePt t="428471" x="6997700" y="2933700"/>
          <p14:tracePt t="428488" x="6864350" y="3105150"/>
          <p14:tracePt t="428504" x="6731000" y="3289300"/>
          <p14:tracePt t="428521" x="6572250" y="3460750"/>
          <p14:tracePt t="428538" x="6445250" y="3575050"/>
          <p14:tracePt t="428555" x="6165850" y="3683000"/>
          <p14:tracePt t="428571" x="5994400" y="3746500"/>
          <p14:tracePt t="428588" x="5848350" y="3784600"/>
          <p14:tracePt t="428604" x="5695950" y="3848100"/>
          <p14:tracePt t="428621" x="5524500" y="3898900"/>
          <p14:tracePt t="428638" x="5346700" y="3968750"/>
          <p14:tracePt t="428654" x="5168900" y="4025900"/>
          <p14:tracePt t="428671" x="4991100" y="4108450"/>
          <p14:tracePt t="428688" x="4806950" y="4191000"/>
          <p14:tracePt t="428704" x="4603750" y="4254500"/>
          <p14:tracePt t="428721" x="4425950" y="4311650"/>
          <p14:tracePt t="428737" x="4292600" y="4368800"/>
          <p14:tracePt t="428756" x="4121150" y="4445000"/>
          <p14:tracePt t="428771" x="4089400" y="4476750"/>
          <p14:tracePt t="428787" x="4051300" y="4508500"/>
          <p14:tracePt t="428804" x="4006850" y="4540250"/>
          <p14:tracePt t="428821" x="3956050" y="4552950"/>
          <p14:tracePt t="428837" x="3905250" y="4559300"/>
          <p14:tracePt t="428854" x="3867150" y="4565650"/>
          <p14:tracePt t="428871" x="3829050" y="4591050"/>
          <p14:tracePt t="428887" x="3797300" y="4597400"/>
          <p14:tracePt t="428904" x="3784600" y="4597400"/>
          <p14:tracePt t="428921" x="3771900" y="4597400"/>
          <p14:tracePt t="428937" x="3765550" y="4603750"/>
          <p14:tracePt t="428964" x="3759200" y="4610100"/>
          <p14:tracePt t="428972" x="3759200" y="4616450"/>
          <p14:tracePt t="428987" x="3759200" y="4629150"/>
          <p14:tracePt t="429004" x="3759200" y="4654550"/>
          <p14:tracePt t="429020" x="3759200" y="4660900"/>
          <p14:tracePt t="429054" x="3759200" y="4667250"/>
          <p14:tracePt t="429070" x="3771900" y="4667250"/>
          <p14:tracePt t="429087" x="3784600" y="4667250"/>
          <p14:tracePt t="429104" x="3803650" y="4667250"/>
          <p14:tracePt t="429120" x="3841750" y="4667250"/>
          <p14:tracePt t="429137" x="3873500" y="4667250"/>
          <p14:tracePt t="429154" x="3898900" y="4667250"/>
          <p14:tracePt t="429171" x="3937000" y="4667250"/>
          <p14:tracePt t="429187" x="3949700" y="4667250"/>
          <p14:tracePt t="429204" x="3962400" y="4667250"/>
          <p14:tracePt t="429220" x="3968750" y="4667250"/>
          <p14:tracePt t="429237" x="3981450" y="4667250"/>
          <p14:tracePt t="429254" x="4000500" y="4667250"/>
          <p14:tracePt t="429270" x="4038600" y="4667250"/>
          <p14:tracePt t="429287" x="4076700" y="4667250"/>
          <p14:tracePt t="429304" x="4108450" y="4667250"/>
          <p14:tracePt t="429320" x="4114800" y="4667250"/>
          <p14:tracePt t="429354" x="4121150" y="4667250"/>
          <p14:tracePt t="429388" x="4127500" y="4667250"/>
          <p14:tracePt t="429516" x="4133850" y="4660900"/>
          <p14:tracePt t="429596" x="4133850" y="4648200"/>
          <p14:tracePt t="429604" x="4133850" y="4641850"/>
          <p14:tracePt t="429620" x="4133850" y="4635500"/>
          <p14:tracePt t="429636" x="4127500" y="4622800"/>
          <p14:tracePt t="429644" x="4121150" y="4622800"/>
          <p14:tracePt t="429653" x="4114800" y="4622800"/>
          <p14:tracePt t="429670" x="4108450" y="4622800"/>
          <p14:tracePt t="429687" x="4095750" y="4622800"/>
          <p14:tracePt t="429716" x="4089400" y="4622800"/>
          <p14:tracePt t="429732" x="4083050" y="4622800"/>
          <p14:tracePt t="429740" x="4076700" y="4622800"/>
          <p14:tracePt t="429753" x="4057650" y="4622800"/>
          <p14:tracePt t="429770" x="4044950" y="4622800"/>
          <p14:tracePt t="429787" x="4006850" y="4622800"/>
          <p14:tracePt t="429804" x="3981450" y="4622800"/>
          <p14:tracePt t="429820" x="3975100" y="4622800"/>
          <p14:tracePt t="429883" x="3968750" y="4622800"/>
          <p14:tracePt t="429924" x="3968750" y="4629150"/>
          <p14:tracePt t="429931" x="3968750" y="4641850"/>
          <p14:tracePt t="429948" x="3981450" y="4660900"/>
          <p14:tracePt t="430068" x="3987800" y="4667250"/>
          <p14:tracePt t="430204" x="3994150" y="4667250"/>
          <p14:tracePt t="430220" x="4006850" y="4667250"/>
          <p14:tracePt t="430236" x="4013200" y="4667250"/>
          <p14:tracePt t="430268" x="4019550" y="4667250"/>
          <p14:tracePt t="430284" x="4025900" y="4667250"/>
          <p14:tracePt t="430356" x="4038600" y="4667250"/>
          <p14:tracePt t="430373" x="4044950" y="4667250"/>
          <p14:tracePt t="430388" x="4051300" y="4667250"/>
          <p14:tracePt t="430396" x="4057650" y="4660900"/>
          <p14:tracePt t="430428" x="4064000" y="4654550"/>
          <p14:tracePt t="430444" x="4070350" y="4654550"/>
          <p14:tracePt t="430524" x="4076700" y="4654550"/>
          <p14:tracePt t="430532" x="4083050" y="4654550"/>
          <p14:tracePt t="430548" x="4089400" y="4654550"/>
          <p14:tracePt t="430588" x="4108450" y="4654550"/>
          <p14:tracePt t="430644" x="4121150" y="4654550"/>
          <p14:tracePt t="430652" x="4127500" y="4648200"/>
          <p14:tracePt t="430668" x="4140200" y="4648200"/>
          <p14:tracePt t="430772" x="4146550" y="4648200"/>
          <p14:tracePt t="430780" x="4152900" y="4648200"/>
          <p14:tracePt t="430996" x="4146550" y="4648200"/>
          <p14:tracePt t="431005" x="4140200" y="4648200"/>
          <p14:tracePt t="431068" x="4127500" y="4648200"/>
          <p14:tracePt t="431084" x="4121150" y="4648200"/>
          <p14:tracePt t="431116" x="4114800" y="4648200"/>
          <p14:tracePt t="431124" x="4108450" y="4648200"/>
          <p14:tracePt t="431140" x="4095750" y="4648200"/>
          <p14:tracePt t="431156" x="4089400" y="4648200"/>
          <p14:tracePt t="431169" x="4083050" y="4648200"/>
          <p14:tracePt t="431196" x="4076700" y="4648200"/>
          <p14:tracePt t="431205" x="4057650" y="4648200"/>
          <p14:tracePt t="431756" x="4076700" y="4648200"/>
          <p14:tracePt t="431764" x="4083050" y="4648200"/>
          <p14:tracePt t="431780" x="4089400" y="4648200"/>
          <p14:tracePt t="431876" x="4095750" y="4648200"/>
          <p14:tracePt t="431916" x="4108450" y="4654550"/>
          <p14:tracePt t="431924" x="4114800" y="4654550"/>
          <p14:tracePt t="431956" x="4121150" y="4654550"/>
          <p14:tracePt t="431996" x="4127500" y="4654550"/>
          <p14:tracePt t="432036" x="4140200" y="4654550"/>
          <p14:tracePt t="432068" x="4146550" y="4654550"/>
          <p14:tracePt t="432084" x="4159250" y="4654550"/>
          <p14:tracePt t="432220" x="4178300" y="4654550"/>
          <p14:tracePt t="432228" x="4184650" y="4654550"/>
          <p14:tracePt t="432237" x="4197350" y="4654550"/>
          <p14:tracePt t="432251" x="4216400" y="4654550"/>
          <p14:tracePt t="432268" x="4222750" y="4654550"/>
          <p14:tracePt t="432284" x="4229100" y="4654550"/>
          <p14:tracePt t="432301" x="4241800" y="4654550"/>
          <p14:tracePt t="432334" x="4248150" y="4654550"/>
          <p14:tracePt t="432351" x="4254500" y="4654550"/>
          <p14:tracePt t="432368" x="4279900" y="4654550"/>
          <p14:tracePt t="432384" x="4286250" y="4654550"/>
          <p14:tracePt t="432401" x="4298950" y="4654550"/>
          <p14:tracePt t="432418" x="4305300" y="4648200"/>
          <p14:tracePt t="432451" x="4324350" y="4629150"/>
          <p14:tracePt t="432468" x="4330700" y="4622800"/>
          <p14:tracePt t="432485" x="4337050" y="4610100"/>
          <p14:tracePt t="432516" x="4343400" y="4603750"/>
          <p14:tracePt t="432548" x="4362450" y="4591050"/>
          <p14:tracePt t="432596" x="4368800" y="4591050"/>
          <p14:tracePt t="432605" x="4381500" y="4591050"/>
          <p14:tracePt t="432613" x="4387850" y="4591050"/>
          <p14:tracePt t="432628" x="4400550" y="4591050"/>
          <p14:tracePt t="432637" x="4413250" y="4591050"/>
          <p14:tracePt t="432653" x="4432300" y="4591050"/>
          <p14:tracePt t="432667" x="4451350" y="4591050"/>
          <p14:tracePt t="432684" x="4470400" y="4591050"/>
          <p14:tracePt t="432701" x="4489450" y="4591050"/>
          <p14:tracePt t="432717" x="4502150" y="4591050"/>
          <p14:tracePt t="432734" x="4521200" y="4591050"/>
          <p14:tracePt t="432751" x="4546600" y="4591050"/>
          <p14:tracePt t="432767" x="4552950" y="4603750"/>
          <p14:tracePt t="432784" x="4572000" y="4603750"/>
          <p14:tracePt t="432801" x="4591050" y="4610100"/>
          <p14:tracePt t="432817" x="4610100" y="4610100"/>
          <p14:tracePt t="432916" x="4629150" y="4610100"/>
          <p14:tracePt t="432924" x="4641850" y="4622800"/>
          <p14:tracePt t="432956" x="4648200" y="4622800"/>
          <p14:tracePt t="432964" x="4660900" y="4622800"/>
          <p14:tracePt t="433212" x="4679950" y="4622800"/>
          <p14:tracePt t="433228" x="4686300" y="4622800"/>
          <p14:tracePt t="433244" x="4699000" y="4622800"/>
          <p14:tracePt t="433260" x="4705350" y="4622800"/>
          <p14:tracePt t="433276" x="4711700" y="4622800"/>
          <p14:tracePt t="433308" x="4718050" y="4629150"/>
          <p14:tracePt t="433324" x="4730750" y="4629150"/>
          <p14:tracePt t="433340" x="4737100" y="4635500"/>
          <p14:tracePt t="433357" x="4743450" y="4635500"/>
          <p14:tracePt t="433372" x="4756150" y="4641850"/>
          <p14:tracePt t="433388" x="4762500" y="4641850"/>
          <p14:tracePt t="433404" x="4781550" y="4660900"/>
          <p14:tracePt t="433421" x="4787900" y="4667250"/>
          <p14:tracePt t="433428" x="4800600" y="4667250"/>
          <p14:tracePt t="433444" x="4806950" y="4667250"/>
          <p14:tracePt t="433453" x="4813300" y="4667250"/>
          <p14:tracePt t="433467" x="4819650" y="4673600"/>
          <p14:tracePt t="433483" x="4832350" y="4673600"/>
          <p14:tracePt t="433508" x="4838700" y="4673600"/>
          <p14:tracePt t="433548" x="4845050" y="4673600"/>
          <p14:tracePt t="433556" x="4851400" y="4679950"/>
          <p14:tracePt t="433588" x="4851400" y="4686300"/>
          <p14:tracePt t="433636" x="4845050" y="4692650"/>
          <p14:tracePt t="433645" x="4838700" y="4692650"/>
          <p14:tracePt t="433653" x="4832350" y="4692650"/>
          <p14:tracePt t="433669" x="4819650" y="4692650"/>
          <p14:tracePt t="433684" x="4800600" y="4692650"/>
          <p14:tracePt t="433741" x="4794250" y="4686300"/>
          <p14:tracePt t="433780" x="4787900" y="4667250"/>
          <p14:tracePt t="433788" x="4787900" y="4660900"/>
          <p14:tracePt t="433820" x="4787900" y="4654550"/>
          <p14:tracePt t="433829" x="4787900" y="4648200"/>
          <p14:tracePt t="433844" x="4787900" y="4635500"/>
          <p14:tracePt t="433860" x="4787900" y="4629150"/>
          <p14:tracePt t="433876" x="4787900" y="4622800"/>
          <p14:tracePt t="433908" x="4787900" y="4616450"/>
          <p14:tracePt t="433917" x="4794250" y="4610100"/>
          <p14:tracePt t="433932" x="4800600" y="4610100"/>
          <p14:tracePt t="433964" x="4806950" y="4610100"/>
          <p14:tracePt t="433981" x="4813300" y="4610100"/>
          <p14:tracePt t="433989" x="4819650" y="4610100"/>
          <p14:tracePt t="434000" x="4826000" y="4610100"/>
          <p14:tracePt t="434016" x="4832350" y="4610100"/>
          <p14:tracePt t="434033" x="4845050" y="4610100"/>
          <p14:tracePt t="434050" x="4864100" y="4610100"/>
          <p14:tracePt t="434085" x="4870450" y="4610100"/>
          <p14:tracePt t="434116" x="4876800" y="4610100"/>
          <p14:tracePt t="434163" x="4883150" y="4610100"/>
          <p14:tracePt t="434171" x="4883150" y="4616450"/>
          <p14:tracePt t="434235" x="4883150" y="4622800"/>
          <p14:tracePt t="434243" x="4876800" y="4622800"/>
          <p14:tracePt t="434259" x="4870450" y="4622800"/>
          <p14:tracePt t="434323" x="4864100" y="4622800"/>
          <p14:tracePt t="434443" x="4857750" y="4622800"/>
          <p14:tracePt t="434707" x="4857750" y="4616450"/>
          <p14:tracePt t="434963" x="4857750" y="4603750"/>
          <p14:tracePt t="435003" x="4857750" y="4597400"/>
          <p14:tracePt t="435035" x="4870450" y="4584700"/>
          <p14:tracePt t="435051" x="4889500" y="4572000"/>
          <p14:tracePt t="435059" x="4902200" y="4572000"/>
          <p14:tracePt t="435068" x="4908550" y="4572000"/>
          <p14:tracePt t="435082" x="4914900" y="4572000"/>
          <p14:tracePt t="435098" x="4940300" y="4572000"/>
          <p14:tracePt t="435115" x="4978400" y="4565650"/>
          <p14:tracePt t="435132" x="4991100" y="4559300"/>
          <p14:tracePt t="435148" x="5016500" y="4552950"/>
          <p14:tracePt t="435165" x="5022850" y="4552950"/>
          <p14:tracePt t="435181" x="5041900" y="4552950"/>
          <p14:tracePt t="435198" x="5054600" y="4552950"/>
          <p14:tracePt t="435215" x="5060950" y="4552950"/>
          <p14:tracePt t="435231" x="5073650" y="4552950"/>
          <p14:tracePt t="435265" x="5080000" y="4552950"/>
          <p14:tracePt t="435307" x="5086350" y="4552950"/>
          <p14:tracePt t="435323" x="5092700" y="4552950"/>
          <p14:tracePt t="435403" x="5099050" y="4559300"/>
          <p14:tracePt t="435475" x="5099050" y="4565650"/>
          <p14:tracePt t="435507" x="5099050" y="4578350"/>
          <p14:tracePt t="435517" x="5099050" y="4584700"/>
          <p14:tracePt t="435523" x="5099050" y="4591050"/>
          <p14:tracePt t="435531" x="5099050" y="4597400"/>
          <p14:tracePt t="435548" x="5099050" y="4610100"/>
          <p14:tracePt t="435564" x="5111750" y="4622800"/>
          <p14:tracePt t="435581" x="5118100" y="4629150"/>
          <p14:tracePt t="435614" x="5130800" y="4654550"/>
          <p14:tracePt t="435667" x="5137150" y="4660900"/>
          <p14:tracePt t="435684" x="5143500" y="4667250"/>
          <p14:tracePt t="435733" x="5143500" y="4679950"/>
          <p14:tracePt t="435765" x="5143500" y="4686300"/>
          <p14:tracePt t="435837" x="5149850" y="4692650"/>
          <p14:tracePt t="435869" x="5175250" y="4692650"/>
          <p14:tracePt t="435877" x="5181600" y="4692650"/>
          <p14:tracePt t="435885" x="5187950" y="4692650"/>
          <p14:tracePt t="435898" x="5194300" y="4692650"/>
          <p14:tracePt t="435915" x="5219700" y="4692650"/>
          <p14:tracePt t="436261" x="5213350" y="4692650"/>
          <p14:tracePt t="436277" x="5207000" y="4692650"/>
          <p14:tracePt t="436285" x="5194300" y="4692650"/>
          <p14:tracePt t="436302" x="5187950" y="4692650"/>
          <p14:tracePt t="436333" x="5181600" y="4692650"/>
          <p14:tracePt t="436348" x="5175250" y="4692650"/>
          <p14:tracePt t="436356" x="5162550" y="4699000"/>
          <p14:tracePt t="436365" x="5156200" y="4699000"/>
          <p14:tracePt t="436381" x="5143500" y="4705350"/>
          <p14:tracePt t="436397" x="5105400" y="4705350"/>
          <p14:tracePt t="436414" x="5067300" y="4705350"/>
          <p14:tracePt t="436431" x="5022850" y="4705350"/>
          <p14:tracePt t="436448" x="4997450" y="4705350"/>
          <p14:tracePt t="436464" x="4972050" y="4705350"/>
          <p14:tracePt t="436509" x="4965700" y="4705350"/>
          <p14:tracePt t="436524" x="4953000" y="4705350"/>
          <p14:tracePt t="436557" x="4927600" y="4705350"/>
          <p14:tracePt t="436565" x="4921250" y="4705350"/>
          <p14:tracePt t="436572" x="4914900" y="4705350"/>
          <p14:tracePt t="436581" x="4902200" y="4692650"/>
          <p14:tracePt t="436661" x="4895850" y="4686300"/>
          <p14:tracePt t="436701" x="4902200" y="4679950"/>
          <p14:tracePt t="436709" x="4933950" y="4679950"/>
          <p14:tracePt t="436718" x="4984750" y="4679950"/>
          <p14:tracePt t="436731" x="5016500" y="4679950"/>
          <p14:tracePt t="436748" x="5067300" y="4679950"/>
          <p14:tracePt t="436764" x="5092700" y="4667250"/>
          <p14:tracePt t="436780" x="5099050" y="4667250"/>
          <p14:tracePt t="436814" x="5118100" y="4667250"/>
          <p14:tracePt t="436830" x="5130800" y="4667250"/>
          <p14:tracePt t="436847" x="5156200" y="4667250"/>
          <p14:tracePt t="436864" x="5168900" y="4667250"/>
          <p14:tracePt t="436880" x="5187950" y="4667250"/>
          <p14:tracePt t="436897" x="5200650" y="4667250"/>
          <p14:tracePt t="436930" x="5213350" y="4667250"/>
          <p14:tracePt t="437765" x="5226050" y="4667250"/>
          <p14:tracePt t="437773" x="5232400" y="4667250"/>
          <p14:tracePt t="437805" x="5238750" y="4667250"/>
          <p14:tracePt t="437813" x="5245100" y="4667250"/>
          <p14:tracePt t="437869" x="5257800" y="4667250"/>
          <p14:tracePt t="437885" x="5264150" y="4667250"/>
          <p14:tracePt t="437917" x="5270500" y="4667250"/>
          <p14:tracePt t="437925" x="5276850" y="4667250"/>
          <p14:tracePt t="437933" x="5289550" y="4667250"/>
          <p14:tracePt t="437946" x="5302250" y="4667250"/>
          <p14:tracePt t="437963" x="5327650" y="4667250"/>
          <p14:tracePt t="437980" x="5346700" y="4667250"/>
          <p14:tracePt t="437996" x="5365750" y="4667250"/>
          <p14:tracePt t="438013" x="5372100" y="4667250"/>
          <p14:tracePt t="438029" x="5391150" y="4667250"/>
          <p14:tracePt t="438046" x="5403850" y="4654550"/>
          <p14:tracePt t="438063" x="5416550" y="4654550"/>
          <p14:tracePt t="438079" x="5429250" y="4654550"/>
          <p14:tracePt t="438096" x="5435600" y="4654550"/>
          <p14:tracePt t="438182" x="5448300" y="4648200"/>
          <p14:tracePt t="438221" x="5461000" y="4648200"/>
          <p14:tracePt t="438261" x="5467350" y="4648200"/>
          <p14:tracePt t="438293" x="5473700" y="4648200"/>
          <p14:tracePt t="438325" x="5492750" y="4648200"/>
          <p14:tracePt t="438341" x="5499100" y="4654550"/>
          <p14:tracePt t="438357" x="5505450" y="4660900"/>
          <p14:tracePt t="438389" x="5511800" y="4667250"/>
          <p14:tracePt t="438446" x="5518150" y="4667250"/>
          <p14:tracePt t="438477" x="5530850" y="4667250"/>
          <p14:tracePt t="438485" x="5537200" y="4679950"/>
          <p14:tracePt t="438517" x="5543550" y="4686300"/>
          <p14:tracePt t="438589" x="5549900" y="4692650"/>
          <p14:tracePt t="438669" x="5562600" y="4692650"/>
          <p14:tracePt t="438685" x="5568950" y="4692650"/>
          <p14:tracePt t="438701" x="5575300" y="4692650"/>
          <p14:tracePt t="438717" x="5581650" y="4692650"/>
          <p14:tracePt t="438733" x="5594350" y="4686300"/>
          <p14:tracePt t="438741" x="5600700" y="4686300"/>
          <p14:tracePt t="438750" x="5607050" y="4686300"/>
          <p14:tracePt t="438766" x="5613400" y="4679950"/>
          <p14:tracePt t="438779" x="5632450" y="4679950"/>
          <p14:tracePt t="438796" x="5664200" y="4679950"/>
          <p14:tracePt t="438812" x="5676900" y="4679950"/>
          <p14:tracePt t="438829" x="5689600" y="4679950"/>
          <p14:tracePt t="438845" x="5708650" y="4679950"/>
          <p14:tracePt t="438862" x="5721350" y="4686300"/>
          <p14:tracePt t="438879" x="5753100" y="4686300"/>
          <p14:tracePt t="438895" x="5778500" y="4686300"/>
          <p14:tracePt t="438912" x="5791200" y="4686300"/>
          <p14:tracePt t="438929" x="5822950" y="4686300"/>
          <p14:tracePt t="438945" x="5835650" y="4692650"/>
          <p14:tracePt t="438962" x="5848350" y="4692650"/>
          <p14:tracePt t="438965" x="5854700" y="4692650"/>
          <p14:tracePt t="438979" x="5861050" y="4692650"/>
          <p14:tracePt t="438995" x="5892800" y="4686300"/>
          <p14:tracePt t="439012" x="5937250" y="4686300"/>
          <p14:tracePt t="439028" x="5975350" y="4686300"/>
          <p14:tracePt t="439045" x="6000750" y="4686300"/>
          <p14:tracePt t="439062" x="6013450" y="4679950"/>
          <p14:tracePt t="439079" x="6032500" y="4673600"/>
          <p14:tracePt t="439095" x="6045200" y="4673600"/>
          <p14:tracePt t="439112" x="6064250" y="4667250"/>
          <p14:tracePt t="439128" x="6076950" y="4667250"/>
          <p14:tracePt t="439145" x="6134100" y="4667250"/>
          <p14:tracePt t="439162" x="6178550" y="4667250"/>
          <p14:tracePt t="439178" x="6216650" y="4667250"/>
          <p14:tracePt t="439195" x="6248400" y="4667250"/>
          <p14:tracePt t="439212" x="6267450" y="4667250"/>
          <p14:tracePt t="439228" x="6299200" y="4654550"/>
          <p14:tracePt t="439277" x="6318250" y="4648200"/>
          <p14:tracePt t="439285" x="6324600" y="4648200"/>
          <p14:tracePt t="439301" x="6330950" y="4648200"/>
          <p14:tracePt t="440486" x="6337300" y="4648200"/>
          <p14:tracePt t="441805" x="6330950" y="4648200"/>
          <p14:tracePt t="443694" x="6324600" y="4641850"/>
          <p14:tracePt t="444150" x="6324600" y="4635500"/>
          <p14:tracePt t="444190" x="6337300" y="4616450"/>
          <p14:tracePt t="444206" x="6343650" y="4616450"/>
          <p14:tracePt t="444214" x="6356350" y="4616450"/>
          <p14:tracePt t="444224" x="6362700" y="4616450"/>
          <p14:tracePt t="444241" x="6394450" y="4616450"/>
          <p14:tracePt t="444257" x="6413500" y="4616450"/>
          <p14:tracePt t="444274" x="6438900" y="4616450"/>
          <p14:tracePt t="444291" x="6470650" y="4616450"/>
          <p14:tracePt t="444307" x="6483350" y="4616450"/>
          <p14:tracePt t="444324" x="6508750" y="4616450"/>
          <p14:tracePt t="444341" x="6521450" y="4616450"/>
          <p14:tracePt t="444357" x="6527800" y="4610100"/>
          <p14:tracePt t="444654" x="6521450" y="4610100"/>
          <p14:tracePt t="444670" x="6515100" y="4610100"/>
          <p14:tracePt t="444686" x="6508750" y="4603750"/>
          <p14:tracePt t="444718" x="6502400" y="4597400"/>
          <p14:tracePt t="444734" x="6502400" y="4591050"/>
          <p14:tracePt t="444742" x="6496050" y="4584700"/>
          <p14:tracePt t="444758" x="6489700" y="4572000"/>
          <p14:tracePt t="444774" x="6483350" y="4565650"/>
          <p14:tracePt t="444782" x="6477000" y="4552950"/>
          <p14:tracePt t="444814" x="6477000" y="4546600"/>
          <p14:tracePt t="444823" x="6464300" y="4521200"/>
          <p14:tracePt t="444838" x="6464300" y="4514850"/>
          <p14:tracePt t="444854" x="6464300" y="4508500"/>
          <p14:tracePt t="444870" x="6457950" y="4502150"/>
          <p14:tracePt t="444974" x="6470650" y="4495800"/>
          <p14:tracePt t="444982" x="6477000" y="4495800"/>
          <p14:tracePt t="444990" x="6483350" y="4495800"/>
          <p14:tracePt t="445007" x="6489700" y="4495800"/>
          <p14:tracePt t="445023" x="6508750" y="4502150"/>
          <p14:tracePt t="445040" x="6515100" y="4508500"/>
          <p14:tracePt t="445057" x="6521450" y="4514850"/>
          <p14:tracePt t="445073" x="6527800" y="4527550"/>
          <p14:tracePt t="445090" x="6527800" y="4533900"/>
          <p14:tracePt t="445123" x="6527800" y="4540250"/>
          <p14:tracePt t="445140" x="6546850" y="4552950"/>
          <p14:tracePt t="445166" x="6546850" y="4565650"/>
          <p14:tracePt t="445174" x="6546850" y="4572000"/>
          <p14:tracePt t="445190" x="6546850" y="4578350"/>
          <p14:tracePt t="445207" x="6546850" y="4591050"/>
          <p14:tracePt t="445223" x="6540500" y="4597400"/>
          <p14:tracePt t="445240" x="6521450" y="4610100"/>
          <p14:tracePt t="445257" x="6515100" y="4610100"/>
          <p14:tracePt t="445273" x="6508750" y="4616450"/>
          <p14:tracePt t="445838" x="6502400" y="4622800"/>
          <p14:tracePt t="446174" x="6508750" y="4622800"/>
          <p14:tracePt t="446182" x="6515100" y="4622800"/>
          <p14:tracePt t="446190" x="6527800" y="4622800"/>
          <p14:tracePt t="446206" x="6546850" y="4622800"/>
          <p14:tracePt t="446222" x="6572250" y="4622800"/>
          <p14:tracePt t="446239" x="6597650" y="4622800"/>
          <p14:tracePt t="446256" x="6616700" y="4610100"/>
          <p14:tracePt t="446272" x="6623050" y="4610100"/>
          <p14:tracePt t="446289" x="6629400" y="4610100"/>
          <p14:tracePt t="446306" x="6654800" y="4603750"/>
          <p14:tracePt t="446322" x="6661150" y="4603750"/>
          <p14:tracePt t="446339" x="6692900" y="4591050"/>
          <p14:tracePt t="446356" x="6718300" y="4591050"/>
          <p14:tracePt t="446372" x="6750050" y="4578350"/>
          <p14:tracePt t="446389" x="6762750" y="4578350"/>
          <p14:tracePt t="446422" x="6775450" y="4572000"/>
          <p14:tracePt t="446439" x="6781800" y="4572000"/>
          <p14:tracePt t="446463" x="6794500" y="4565650"/>
          <p14:tracePt t="446478" x="6807200" y="4565650"/>
          <p14:tracePt t="446489" x="6819900" y="4565650"/>
          <p14:tracePt t="446505" x="6838950" y="4565650"/>
          <p14:tracePt t="446522" x="6858000" y="4565650"/>
          <p14:tracePt t="446539" x="6889750" y="4565650"/>
          <p14:tracePt t="446555" x="6896100" y="4565650"/>
          <p14:tracePt t="446572" x="6908800" y="4559300"/>
          <p14:tracePt t="446590" x="6927850" y="4559300"/>
          <p14:tracePt t="446605" x="6959600" y="4559300"/>
          <p14:tracePt t="446622" x="6965950" y="4559300"/>
          <p14:tracePt t="446639" x="6991350" y="4559300"/>
          <p14:tracePt t="446655" x="7004050" y="4559300"/>
          <p14:tracePt t="446672" x="7010400" y="4559300"/>
          <p14:tracePt t="446705" x="7035800" y="4559300"/>
          <p14:tracePt t="446722" x="7042150" y="4559300"/>
          <p14:tracePt t="446739" x="7048500" y="4559300"/>
          <p14:tracePt t="446759" x="7061200" y="4559300"/>
          <p14:tracePt t="446772" x="7080250" y="4540250"/>
          <p14:tracePt t="446806" x="7086600" y="4540250"/>
          <p14:tracePt t="446814" x="7099300" y="4540250"/>
          <p14:tracePt t="446822" x="7105650" y="4540250"/>
          <p14:tracePt t="446838" x="7112000" y="4540250"/>
          <p14:tracePt t="446855" x="7118350" y="4540250"/>
          <p14:tracePt t="446872" x="7131050" y="4540250"/>
          <p14:tracePt t="446889" x="7156450" y="4533900"/>
          <p14:tracePt t="446942" x="7162800" y="4527550"/>
          <p14:tracePt t="446982" x="7169150" y="4527550"/>
          <p14:tracePt t="446991" x="7175500" y="4521200"/>
          <p14:tracePt t="447030" x="7181850" y="4521200"/>
          <p14:tracePt t="447038" x="7188200" y="4521200"/>
          <p14:tracePt t="447070" x="7200900" y="4521200"/>
          <p14:tracePt t="447078" x="7207250" y="4521200"/>
          <p14:tracePt t="447088" x="7213600" y="4521200"/>
          <p14:tracePt t="447105" x="7239000" y="4521200"/>
          <p14:tracePt t="447122" x="7245350" y="4521200"/>
          <p14:tracePt t="447138" x="7251700" y="4521200"/>
          <p14:tracePt t="447155" x="7258050" y="4521200"/>
          <p14:tracePt t="447172" x="7277100" y="4521200"/>
          <p14:tracePt t="447278" x="7283450" y="4521200"/>
          <p14:tracePt t="447294" x="7289800" y="4521200"/>
          <p14:tracePt t="447310" x="7308850" y="4521200"/>
          <p14:tracePt t="447326" x="7315200" y="4521200"/>
          <p14:tracePt t="447334" x="7321550" y="4521200"/>
          <p14:tracePt t="447350" x="7327900" y="4521200"/>
          <p14:tracePt t="447359" x="7340600" y="4521200"/>
          <p14:tracePt t="447375" x="7346950" y="4521200"/>
          <p14:tracePt t="447391" x="7353300" y="4521200"/>
          <p14:tracePt t="447438" x="7359650" y="4521200"/>
          <p14:tracePt t="447454" x="7366000" y="4521200"/>
          <p14:tracePt t="447470" x="7372350" y="4521200"/>
          <p14:tracePt t="448039" x="7378700" y="4521200"/>
          <p14:tracePt t="448046" x="7385050" y="4521200"/>
          <p14:tracePt t="448078" x="7391400" y="4521200"/>
          <p14:tracePt t="448119" x="7404100" y="4521200"/>
          <p14:tracePt t="448198" x="7410450" y="4521200"/>
          <p14:tracePt t="448246" x="7416800" y="4521200"/>
          <p14:tracePt t="448262" x="7423150" y="4521200"/>
          <p14:tracePt t="448271" x="7435850" y="4521200"/>
          <p14:tracePt t="448286" x="7442200" y="4521200"/>
          <p14:tracePt t="448294" x="7448550" y="4521200"/>
          <p14:tracePt t="448310" x="7473950" y="4521200"/>
          <p14:tracePt t="448321" x="7480300" y="4521200"/>
          <p14:tracePt t="448337" x="7486650" y="4521200"/>
          <p14:tracePt t="448354" x="7505700" y="4508500"/>
          <p14:tracePt t="448371" x="7512050" y="4508500"/>
          <p14:tracePt t="448387" x="7518400" y="4508500"/>
          <p14:tracePt t="448421" x="7524750" y="4508500"/>
          <p14:tracePt t="448437" x="7556500" y="4508500"/>
          <p14:tracePt t="448470" x="7575550" y="4508500"/>
          <p14:tracePt t="448504" x="7581900" y="4508500"/>
          <p14:tracePt t="448520" x="7588250" y="4508500"/>
          <p14:tracePt t="448551" x="7613650" y="4489450"/>
          <p14:tracePt t="448598" x="7639050" y="4464050"/>
          <p14:tracePt t="448647" x="7651750" y="4451350"/>
          <p14:tracePt t="448663" x="7677150" y="4419600"/>
          <p14:tracePt t="448671" x="7696200" y="4406900"/>
          <p14:tracePt t="448878" x="7702550" y="4406900"/>
          <p14:tracePt t="448886" x="7658100" y="4438650"/>
          <p14:tracePt t="448895" x="7581900" y="4508500"/>
          <p14:tracePt t="448903" x="7550150" y="4508500"/>
          <p14:tracePt t="448920" x="7480300" y="4508500"/>
          <p14:tracePt t="448937" x="7372350" y="4508500"/>
          <p14:tracePt t="448953" x="7264400" y="4508500"/>
          <p14:tracePt t="448970" x="7150100" y="4508500"/>
          <p14:tracePt t="448974" x="7118350" y="4508500"/>
          <p14:tracePt t="448987" x="7086600" y="4508500"/>
          <p14:tracePt t="449003" x="7067550" y="4508500"/>
          <p14:tracePt t="449020" x="7054850" y="4508500"/>
          <p14:tracePt t="449054" x="7035800" y="4527550"/>
          <p14:tracePt t="449070" x="7029450" y="4533900"/>
          <p14:tracePt t="449087" x="7004050" y="4546600"/>
          <p14:tracePt t="449103" x="6978650" y="4559300"/>
          <p14:tracePt t="449120" x="6940550" y="4559300"/>
          <p14:tracePt t="449136" x="6889750" y="4559300"/>
          <p14:tracePt t="449153" x="6870700" y="4559300"/>
          <p14:tracePt t="449170" x="6851650" y="4559300"/>
          <p14:tracePt t="449186" x="6819900" y="4546600"/>
          <p14:tracePt t="449220" x="6813550" y="4546600"/>
          <p14:tracePt t="449237" x="6807200" y="4540250"/>
          <p14:tracePt t="449286" x="6819900" y="4540250"/>
          <p14:tracePt t="449295" x="6851650" y="4540250"/>
          <p14:tracePt t="449303" x="6877050" y="4540250"/>
          <p14:tracePt t="449320" x="6946900" y="4508500"/>
          <p14:tracePt t="449336" x="6985000" y="4508500"/>
          <p14:tracePt t="449353" x="7035800" y="4508500"/>
          <p14:tracePt t="449370" x="7073900" y="4502150"/>
          <p14:tracePt t="449386" x="7124700" y="4502150"/>
          <p14:tracePt t="449403" x="7169150" y="4502150"/>
          <p14:tracePt t="449420" x="7226300" y="4502150"/>
          <p14:tracePt t="449436" x="7277100" y="4502150"/>
          <p14:tracePt t="449454" x="7353300" y="4495800"/>
          <p14:tracePt t="449470" x="7378700" y="4495800"/>
          <p14:tracePt t="449486" x="7423150" y="4495800"/>
          <p14:tracePt t="449503" x="7442200" y="4495800"/>
          <p14:tracePt t="449520" x="7473950" y="4495800"/>
          <p14:tracePt t="449536" x="7524750" y="4476750"/>
          <p14:tracePt t="449553" x="7632700" y="4368800"/>
          <p14:tracePt t="449570" x="7664450" y="4356100"/>
          <p14:tracePt t="449586" x="7753350" y="4260850"/>
          <p14:tracePt t="449603" x="7816850" y="4229100"/>
          <p14:tracePt t="449619" x="7829550" y="4235450"/>
          <p14:tracePt t="449636" x="7842250" y="4235450"/>
          <p14:tracePt t="449653" x="7861300" y="4235450"/>
          <p14:tracePt t="449669" x="7899400" y="4235450"/>
          <p14:tracePt t="449686" x="7912100" y="4235450"/>
          <p14:tracePt t="449703" x="7943850" y="4267200"/>
          <p14:tracePt t="449719" x="7975600" y="4267200"/>
          <p14:tracePt t="449736" x="8026400" y="4286250"/>
          <p14:tracePt t="449753" x="8051800" y="4286250"/>
          <p14:tracePt t="449769" x="8058150" y="4286250"/>
          <p14:tracePt t="449786" x="8064500" y="4286250"/>
          <p14:tracePt t="449803" x="8077200" y="4298950"/>
          <p14:tracePt t="449839" x="8083550" y="4298950"/>
          <p14:tracePt t="449878" x="8089900" y="4305300"/>
          <p14:tracePt t="449927" x="8089900" y="4311650"/>
          <p14:tracePt t="449934" x="8089900" y="4330700"/>
          <p14:tracePt t="449950" x="8089900" y="4337050"/>
          <p14:tracePt t="449959" x="8089900" y="4343400"/>
          <p14:tracePt t="449969" x="8089900" y="4356100"/>
          <p14:tracePt t="449986" x="8089900" y="4375150"/>
          <p14:tracePt t="450002" x="8077200" y="4387850"/>
          <p14:tracePt t="450019" x="8013700" y="4406900"/>
          <p14:tracePt t="450036" x="7924800" y="4413250"/>
          <p14:tracePt t="450052" x="7886700" y="4425950"/>
          <p14:tracePt t="450070" x="7842250" y="4425950"/>
          <p14:tracePt t="450086" x="7835900" y="4432300"/>
          <p14:tracePt t="450102" x="7829550" y="4432300"/>
          <p14:tracePt t="450119" x="7816850" y="4445000"/>
          <p14:tracePt t="450152" x="7804150" y="4445000"/>
          <p14:tracePt t="450169" x="7797800" y="4445000"/>
          <p14:tracePt t="450186" x="7772400" y="4451350"/>
          <p14:tracePt t="450202" x="7747000" y="4451350"/>
          <p14:tracePt t="450219" x="7734300" y="4451350"/>
          <p14:tracePt t="450252" x="7727950" y="4451350"/>
          <p14:tracePt t="450269" x="7721600" y="4457700"/>
          <p14:tracePt t="450286" x="7708900" y="4464050"/>
          <p14:tracePt t="450319" x="7708900" y="4476750"/>
          <p14:tracePt t="450336" x="7708900" y="4483100"/>
          <p14:tracePt t="450352" x="7702550" y="4495800"/>
          <p14:tracePt t="450369" x="7696200" y="4514850"/>
          <p14:tracePt t="450402" x="7696200" y="4521200"/>
          <p14:tracePt t="450431" x="7696200" y="4533900"/>
          <p14:tracePt t="450574" x="7677150" y="4546600"/>
          <p14:tracePt t="450583" x="7670800" y="4546600"/>
          <p14:tracePt t="450615" x="7664450" y="4546600"/>
          <p14:tracePt t="450647" x="7658100" y="4546600"/>
          <p14:tracePt t="450679" x="7639050" y="4540250"/>
          <p14:tracePt t="450846" x="7645400" y="4533900"/>
          <p14:tracePt t="450855" x="7658100" y="4533900"/>
          <p14:tracePt t="450863" x="7664450" y="4533900"/>
          <p14:tracePt t="450872" x="7677150" y="4533900"/>
          <p14:tracePt t="450885" x="7689850" y="4533900"/>
          <p14:tracePt t="450902" x="7721600" y="4514850"/>
          <p14:tracePt t="450918" x="7734300" y="4514850"/>
          <p14:tracePt t="450935" x="7740650" y="4508500"/>
          <p14:tracePt t="450952" x="7747000" y="4508500"/>
          <p14:tracePt t="450968" x="7759700" y="4502150"/>
          <p14:tracePt t="450985" x="7778750" y="4476750"/>
          <p14:tracePt t="451002" x="7785100" y="4470400"/>
          <p14:tracePt t="451031" x="7791450" y="4464050"/>
          <p14:tracePt t="451039" x="7797800" y="4464050"/>
          <p14:tracePt t="451175" x="7804150" y="4464050"/>
          <p14:tracePt t="451239" x="7810500" y="4464050"/>
          <p14:tracePt t="451247" x="7816850" y="4464050"/>
          <p14:tracePt t="451255" x="7829550" y="4464050"/>
          <p14:tracePt t="451268" x="7835900" y="4464050"/>
          <p14:tracePt t="451285" x="7848600" y="4464050"/>
          <p14:tracePt t="451302" x="7886700" y="4470400"/>
          <p14:tracePt t="451318" x="7905750" y="4470400"/>
          <p14:tracePt t="451335" x="7912100" y="4476750"/>
          <p14:tracePt t="451351" x="7931150" y="4476750"/>
          <p14:tracePt t="451368" x="7937500" y="4476750"/>
          <p14:tracePt t="451385" x="7950200" y="4476750"/>
          <p14:tracePt t="451401" x="7962900" y="4476750"/>
          <p14:tracePt t="451418" x="7969250" y="4476750"/>
          <p14:tracePt t="451435" x="7975600" y="4476750"/>
          <p14:tracePt t="451468" x="8001000" y="4476750"/>
          <p14:tracePt t="451484" x="8007350" y="4476750"/>
          <p14:tracePt t="451502" x="8020050" y="4476750"/>
          <p14:tracePt t="451518" x="8039100" y="4483100"/>
          <p14:tracePt t="451534" x="8051800" y="4483100"/>
          <p14:tracePt t="451551" x="8070850" y="4489450"/>
          <p14:tracePt t="451568" x="8089900" y="4502150"/>
          <p14:tracePt t="451584" x="8102600" y="4508500"/>
          <p14:tracePt t="451601" x="8108950" y="4508500"/>
          <p14:tracePt t="451618" x="8121650" y="4508500"/>
          <p14:tracePt t="451635" x="8134350" y="4508500"/>
          <p14:tracePt t="451651" x="8140700" y="4508500"/>
          <p14:tracePt t="451688" x="8147050" y="4508500"/>
          <p14:tracePt t="451719" x="8153400" y="4508500"/>
          <p14:tracePt t="451735" x="8172450" y="4514850"/>
          <p14:tracePt t="451767" x="8178800" y="4514850"/>
          <p14:tracePt t="451775" x="8185150" y="4521200"/>
          <p14:tracePt t="451871" x="8204200" y="4521200"/>
          <p14:tracePt t="451887" x="8210550" y="4521200"/>
          <p14:tracePt t="451919" x="8216900" y="4521200"/>
          <p14:tracePt t="451927" x="8223250" y="4521200"/>
          <p14:tracePt t="451959" x="8235950" y="4521200"/>
          <p14:tracePt t="451975" x="8242300" y="4521200"/>
          <p14:tracePt t="452007" x="8248650" y="4521200"/>
          <p14:tracePt t="452015" x="8255000" y="4527550"/>
          <p14:tracePt t="452023" x="8267700" y="4527550"/>
          <p14:tracePt t="452034" x="8274050" y="4527550"/>
          <p14:tracePt t="452051" x="8286750" y="4527550"/>
          <p14:tracePt t="452084" x="8312150" y="4533900"/>
          <p14:tracePt t="452111" x="8318500" y="4540250"/>
          <p14:tracePt t="452127" x="8324850" y="4540250"/>
          <p14:tracePt t="452135" x="8337550" y="4540250"/>
          <p14:tracePt t="452151" x="8350250" y="4540250"/>
          <p14:tracePt t="452167" x="8356600" y="4540250"/>
          <p14:tracePt t="452184" x="8369300" y="4540250"/>
          <p14:tracePt t="452201" x="8382000" y="4540250"/>
          <p14:tracePt t="452217" x="8401050" y="4540250"/>
          <p14:tracePt t="452234" x="8413750" y="4540250"/>
          <p14:tracePt t="452250" x="8451850" y="4540250"/>
          <p14:tracePt t="452267" x="8489950" y="4540250"/>
          <p14:tracePt t="452284" x="8509000" y="4540250"/>
          <p14:tracePt t="452301" x="8547100" y="4540250"/>
          <p14:tracePt t="452317" x="8559800" y="4540250"/>
          <p14:tracePt t="452334" x="8585200" y="4540250"/>
          <p14:tracePt t="452350" x="8597900" y="4540250"/>
          <p14:tracePt t="452367" x="8604250" y="4533900"/>
          <p14:tracePt t="452384" x="8616950" y="4533900"/>
          <p14:tracePt t="452400" x="8623300" y="4533900"/>
          <p14:tracePt t="452417" x="8629650" y="4527550"/>
          <p14:tracePt t="452434" x="8667750" y="4527550"/>
          <p14:tracePt t="452450" x="8693150" y="4527550"/>
          <p14:tracePt t="452467" x="8718550" y="4527550"/>
          <p14:tracePt t="452484" x="8731250" y="4527550"/>
          <p14:tracePt t="452500" x="8743950" y="4527550"/>
          <p14:tracePt t="452517" x="8756650" y="4527550"/>
          <p14:tracePt t="452534" x="8769350" y="4527550"/>
          <p14:tracePt t="452550" x="8775700" y="4527550"/>
          <p14:tracePt t="452567" x="8807450" y="4508500"/>
          <p14:tracePt t="452600" x="8813800" y="4508500"/>
          <p14:tracePt t="452617" x="8845550" y="4508500"/>
          <p14:tracePt t="452634" x="8864600" y="4508500"/>
          <p14:tracePt t="452650" x="8877300" y="4508500"/>
          <p14:tracePt t="452667" x="8883650" y="4508500"/>
          <p14:tracePt t="452684" x="8890000" y="4502150"/>
          <p14:tracePt t="453079" x="8896350" y="4489450"/>
          <p14:tracePt t="453095" x="8902700" y="4483100"/>
          <p14:tracePt t="453255" x="8902700" y="4495800"/>
          <p14:tracePt t="453303" x="8902700" y="4502150"/>
          <p14:tracePt t="453351" x="8896350" y="4508500"/>
          <p14:tracePt t="453399" x="8890000" y="4514850"/>
          <p14:tracePt t="453431" x="8883650" y="4514850"/>
          <p14:tracePt t="453439" x="8877300" y="4521200"/>
          <p14:tracePt t="453503" x="8870950" y="4521200"/>
          <p14:tracePt t="453535" x="8864600" y="4527550"/>
          <p14:tracePt t="453575" x="8864600" y="4533900"/>
          <p14:tracePt t="453591" x="8864600" y="4540250"/>
          <p14:tracePt t="453607" x="8858250" y="4546600"/>
          <p14:tracePt t="453639" x="8858250" y="4565650"/>
          <p14:tracePt t="453655" x="8839200" y="4578350"/>
          <p14:tracePt t="453847" x="8839200" y="4572000"/>
          <p14:tracePt t="454023" x="8832850" y="4559300"/>
          <p14:tracePt t="454303" x="8832850" y="4565650"/>
          <p14:tracePt t="454319" x="8832850" y="4572000"/>
          <p14:tracePt t="454327" x="8832850" y="4578350"/>
          <p14:tracePt t="454343" x="8832850" y="4584700"/>
          <p14:tracePt t="454359" x="8832850" y="4597400"/>
          <p14:tracePt t="454415" x="8826500" y="4603750"/>
          <p14:tracePt t="454695" x="8820150" y="4603750"/>
          <p14:tracePt t="454727" x="8813800" y="4603750"/>
          <p14:tracePt t="454767" x="8807450" y="4603750"/>
          <p14:tracePt t="454775" x="8801100" y="4597400"/>
          <p14:tracePt t="454791" x="8794750" y="4597400"/>
          <p14:tracePt t="454799" x="8782050" y="4597400"/>
          <p14:tracePt t="454832" x="8775700" y="4591050"/>
          <p14:tracePt t="454863" x="8769350" y="4591050"/>
          <p14:tracePt t="454871" x="8763000" y="4591050"/>
          <p14:tracePt t="454887" x="8750300" y="4591050"/>
          <p14:tracePt t="454903" x="8743950" y="4591050"/>
          <p14:tracePt t="454919" x="8737600" y="4591050"/>
          <p14:tracePt t="454935" x="8718550" y="4591050"/>
          <p14:tracePt t="454968" x="8705850" y="4603750"/>
          <p14:tracePt t="454984" x="8699500" y="4610100"/>
          <p14:tracePt t="454999" x="8693150" y="4616450"/>
          <p14:tracePt t="455032" x="8686800" y="4622800"/>
          <p14:tracePt t="455039" x="8674100" y="4629150"/>
          <p14:tracePt t="455079" x="8655050" y="4635500"/>
          <p14:tracePt t="455087" x="8648700" y="4641850"/>
          <p14:tracePt t="455098" x="8642350" y="4641850"/>
          <p14:tracePt t="455115" x="8629650" y="4641850"/>
          <p14:tracePt t="455131" x="8623300" y="4641850"/>
          <p14:tracePt t="455148" x="8610600" y="4641850"/>
          <p14:tracePt t="455165" x="8585200" y="4641850"/>
          <p14:tracePt t="455198" x="8572500" y="4641850"/>
          <p14:tracePt t="455214" x="8559800" y="4635500"/>
          <p14:tracePt t="455231" x="8540750" y="4635500"/>
          <p14:tracePt t="455248" x="8521700" y="4629150"/>
          <p14:tracePt t="455281" x="8509000" y="4622800"/>
          <p14:tracePt t="455298" x="8496300" y="4616450"/>
          <p14:tracePt t="455315" x="8489950" y="4610100"/>
          <p14:tracePt t="455331" x="8470900" y="4610100"/>
          <p14:tracePt t="455348" x="8451850" y="4610100"/>
          <p14:tracePt t="455364" x="8413750" y="4597400"/>
          <p14:tracePt t="455381" x="8350250" y="4591050"/>
          <p14:tracePt t="455399" x="8248650" y="4591050"/>
          <p14:tracePt t="455414" x="8178800" y="4591050"/>
          <p14:tracePt t="455431" x="8083550" y="4559300"/>
          <p14:tracePt t="455448" x="8026400" y="4559300"/>
          <p14:tracePt t="455464" x="7924800" y="4552950"/>
          <p14:tracePt t="455481" x="7835900" y="4540250"/>
          <p14:tracePt t="455498" x="7753350" y="4540250"/>
          <p14:tracePt t="455514" x="7645400" y="4540250"/>
          <p14:tracePt t="455531" x="7493000" y="4540250"/>
          <p14:tracePt t="455548" x="7366000" y="4540250"/>
          <p14:tracePt t="455564" x="7245350" y="4540250"/>
          <p14:tracePt t="455581" x="7105650" y="4540250"/>
          <p14:tracePt t="455598" x="6934200" y="4540250"/>
          <p14:tracePt t="455614" x="6642100" y="4540250"/>
          <p14:tracePt t="455631" x="6445250" y="4540250"/>
          <p14:tracePt t="455648" x="6305550" y="4546600"/>
          <p14:tracePt t="455664" x="6153150" y="4546600"/>
          <p14:tracePt t="455681" x="6038850" y="4578350"/>
          <p14:tracePt t="455698" x="5892800" y="4591050"/>
          <p14:tracePt t="455714" x="5772150" y="4597400"/>
          <p14:tracePt t="455731" x="5676900" y="4597400"/>
          <p14:tracePt t="455747" x="5537200" y="4597400"/>
          <p14:tracePt t="455764" x="5397500" y="4597400"/>
          <p14:tracePt t="455781" x="5270500" y="4597400"/>
          <p14:tracePt t="455798" x="5162550" y="4597400"/>
          <p14:tracePt t="455815" x="5092700" y="4597400"/>
          <p14:tracePt t="455831" x="5048250" y="4578350"/>
          <p14:tracePt t="455847" x="5035550" y="4578350"/>
          <p14:tracePt t="455864" x="5022850" y="4578350"/>
          <p14:tracePt t="455912" x="5003800" y="4572000"/>
          <p14:tracePt t="455927" x="4997450" y="4565650"/>
          <p14:tracePt t="455935" x="4991100" y="4559300"/>
          <p14:tracePt t="455947" x="4978400" y="4546600"/>
          <p14:tracePt t="455964" x="4965700" y="4533900"/>
          <p14:tracePt t="455968" x="4940300" y="4527550"/>
          <p14:tracePt t="455981" x="4933950" y="4527550"/>
          <p14:tracePt t="455997" x="4908550" y="4502150"/>
          <p14:tracePt t="456015" x="4895850" y="4489450"/>
          <p14:tracePt t="456031" x="4864100" y="4476750"/>
          <p14:tracePt t="456047" x="4857750" y="4470400"/>
          <p14:tracePt t="456064" x="4851400" y="4464050"/>
          <p14:tracePt t="456081" x="4838700" y="4457700"/>
          <p14:tracePt t="456097" x="4826000" y="4457700"/>
          <p14:tracePt t="456114" x="4813300" y="4457700"/>
          <p14:tracePt t="456232" x="4826000" y="4457700"/>
          <p14:tracePt t="456239" x="4851400" y="4457700"/>
          <p14:tracePt t="456247" x="4889500" y="4457700"/>
          <p14:tracePt t="456264" x="4927600" y="4457700"/>
          <p14:tracePt t="456280" x="4965700" y="4457700"/>
          <p14:tracePt t="456297" x="4972050" y="4457700"/>
          <p14:tracePt t="456314" x="4984750" y="4457700"/>
          <p14:tracePt t="456347" x="4997450" y="4483100"/>
          <p14:tracePt t="456364" x="4997450" y="4489450"/>
          <p14:tracePt t="456380" x="4984750" y="4527550"/>
          <p14:tracePt t="456397" x="4959350" y="4552950"/>
          <p14:tracePt t="456414" x="4946650" y="4572000"/>
          <p14:tracePt t="456430" x="4921250" y="4603750"/>
          <p14:tracePt t="456447" x="4914900" y="4629150"/>
          <p14:tracePt t="456464" x="4914900" y="4641850"/>
          <p14:tracePt t="456480" x="4914900" y="4667250"/>
          <p14:tracePt t="456497" x="4914900" y="4699000"/>
          <p14:tracePt t="456514" x="4914900" y="4737100"/>
          <p14:tracePt t="456530" x="4914900" y="4756150"/>
          <p14:tracePt t="456547" x="4921250" y="4781550"/>
          <p14:tracePt t="456580" x="4927600" y="4794250"/>
          <p14:tracePt t="456597" x="4953000" y="4794250"/>
          <p14:tracePt t="456613" x="4965700" y="4794250"/>
          <p14:tracePt t="456631" x="5003800" y="4756150"/>
          <p14:tracePt t="456647" x="5010150" y="4724400"/>
          <p14:tracePt t="456663" x="5035550" y="4686300"/>
          <p14:tracePt t="456680" x="5041900" y="4667250"/>
          <p14:tracePt t="456697" x="5048250" y="4660900"/>
          <p14:tracePt t="456714" x="5067300" y="4629150"/>
          <p14:tracePt t="456730" x="5067300" y="4622800"/>
          <p14:tracePt t="456747" x="5080000" y="4603750"/>
          <p14:tracePt t="456763" x="5092700" y="4584700"/>
          <p14:tracePt t="456780" x="5099050" y="4578350"/>
          <p14:tracePt t="456797" x="5124450" y="4546600"/>
          <p14:tracePt t="456813" x="5137150" y="4533900"/>
          <p14:tracePt t="456830" x="5143500" y="4521200"/>
          <p14:tracePt t="456872" x="5156200" y="4502150"/>
          <p14:tracePt t="456887" x="5156200" y="4495800"/>
          <p14:tracePt t="456897" x="5162550" y="4489450"/>
          <p14:tracePt t="456928" x="5168900" y="4483100"/>
          <p14:tracePt t="457032" x="5149850" y="4483100"/>
          <p14:tracePt t="457040" x="5137150" y="4502150"/>
          <p14:tracePt t="457048" x="5099050" y="4527550"/>
          <p14:tracePt t="457063" x="5041900" y="4565650"/>
          <p14:tracePt t="457080" x="5029200" y="4584700"/>
          <p14:tracePt t="457096" x="4984750" y="4648200"/>
          <p14:tracePt t="457113" x="4959350" y="4699000"/>
          <p14:tracePt t="457130" x="4946650" y="4737100"/>
          <p14:tracePt t="457146" x="4927600" y="4775200"/>
          <p14:tracePt t="457163" x="4921250" y="4806950"/>
          <p14:tracePt t="457180" x="4914900" y="4826000"/>
          <p14:tracePt t="457196" x="4902200" y="4857750"/>
          <p14:tracePt t="457213" x="4883150" y="4876800"/>
          <p14:tracePt t="457230" x="4857750" y="4908550"/>
          <p14:tracePt t="457246" x="4832350" y="4940300"/>
          <p14:tracePt t="457263" x="4806950" y="4972050"/>
          <p14:tracePt t="457280" x="4800600" y="4978400"/>
          <p14:tracePt t="457296" x="4794250" y="4984750"/>
          <p14:tracePt t="457330" x="4762500" y="4991100"/>
          <p14:tracePt t="457346" x="4724400" y="5003800"/>
          <p14:tracePt t="457363" x="4686300" y="5003800"/>
          <p14:tracePt t="457380" x="4679950" y="5003800"/>
          <p14:tracePt t="457396" x="4660900" y="5003800"/>
          <p14:tracePt t="457429" x="4654550" y="5003800"/>
          <p14:tracePt t="457504" x="4641850" y="4997450"/>
          <p14:tracePt t="457519" x="4641850" y="4991100"/>
          <p14:tracePt t="457528" x="4641850" y="4978400"/>
          <p14:tracePt t="457568" x="4641850" y="4972050"/>
          <p14:tracePt t="457584" x="4641850" y="4965700"/>
          <p14:tracePt t="457600" x="4641850" y="4959350"/>
          <p14:tracePt t="457608" x="4648200" y="4953000"/>
          <p14:tracePt t="457616" x="4654550" y="4953000"/>
          <p14:tracePt t="457629" x="4673600" y="4940300"/>
          <p14:tracePt t="457646" x="4737100" y="4921250"/>
          <p14:tracePt t="457663" x="4832350" y="4902200"/>
          <p14:tracePt t="457679" x="4902200" y="4883150"/>
          <p14:tracePt t="457696" x="4953000" y="4870450"/>
          <p14:tracePt t="457713" x="4991100" y="4851400"/>
          <p14:tracePt t="457729" x="5035550" y="4845050"/>
          <p14:tracePt t="457746" x="5092700" y="4838700"/>
          <p14:tracePt t="457762" x="5149850" y="4838700"/>
          <p14:tracePt t="457779" x="5232400" y="4838700"/>
          <p14:tracePt t="457796" x="5340350" y="4838700"/>
          <p14:tracePt t="457812" x="5480050" y="4838700"/>
          <p14:tracePt t="457829" x="5600700" y="4838700"/>
          <p14:tracePt t="457846" x="5695950" y="4838700"/>
          <p14:tracePt t="457863" x="5803900" y="4838700"/>
          <p14:tracePt t="457879" x="5873750" y="4838700"/>
          <p14:tracePt t="457896" x="5905500" y="4838700"/>
          <p14:tracePt t="457912" x="5943600" y="4838700"/>
          <p14:tracePt t="457929" x="6013450" y="4838700"/>
          <p14:tracePt t="457946" x="6057900" y="4838700"/>
          <p14:tracePt t="457962" x="6096000" y="4838700"/>
          <p14:tracePt t="457979" x="6165850" y="4826000"/>
          <p14:tracePt t="457996" x="6203950" y="4826000"/>
          <p14:tracePt t="458012" x="6254750" y="4826000"/>
          <p14:tracePt t="458029" x="6292850" y="4826000"/>
          <p14:tracePt t="458046" x="6343650" y="4826000"/>
          <p14:tracePt t="458063" x="6413500" y="4826000"/>
          <p14:tracePt t="458079" x="6445250" y="4826000"/>
          <p14:tracePt t="458095" x="6489700" y="4826000"/>
          <p14:tracePt t="458112" x="6508750" y="4826000"/>
          <p14:tracePt t="458129" x="6521450" y="4826000"/>
          <p14:tracePt t="458146" x="6546850" y="4826000"/>
          <p14:tracePt t="458162" x="6553200" y="4826000"/>
          <p14:tracePt t="458179" x="6565900" y="4826000"/>
          <p14:tracePt t="458195" x="6591300" y="4826000"/>
          <p14:tracePt t="458212" x="6610350" y="4826000"/>
          <p14:tracePt t="458229" x="6635750" y="4845050"/>
          <p14:tracePt t="458245" x="6661150" y="4851400"/>
          <p14:tracePt t="458262" x="6680200" y="4864100"/>
          <p14:tracePt t="458279" x="6711950" y="4864100"/>
          <p14:tracePt t="458295" x="6737350" y="4870450"/>
          <p14:tracePt t="458312" x="6743700" y="4876800"/>
          <p14:tracePt t="458329" x="6775450" y="4876800"/>
          <p14:tracePt t="458345" x="6826250" y="4876800"/>
          <p14:tracePt t="458362" x="6858000" y="4876800"/>
          <p14:tracePt t="458379" x="6896100" y="4876800"/>
          <p14:tracePt t="458395" x="6921500" y="4876800"/>
          <p14:tracePt t="458412" x="6972300" y="4889500"/>
          <p14:tracePt t="458429" x="7023100" y="4889500"/>
          <p14:tracePt t="458445" x="7061200" y="4889500"/>
          <p14:tracePt t="458462" x="7118350" y="4889500"/>
          <p14:tracePt t="458479" x="7156450" y="4889500"/>
          <p14:tracePt t="458495" x="7194550" y="4889500"/>
          <p14:tracePt t="458512" x="7232650" y="4889500"/>
          <p14:tracePt t="458528" x="7270750" y="4889500"/>
          <p14:tracePt t="458545" x="7289800" y="4889500"/>
          <p14:tracePt t="458562" x="7327900" y="4889500"/>
          <p14:tracePt t="458578" x="7346950" y="4889500"/>
          <p14:tracePt t="458595" x="7378700" y="4889500"/>
          <p14:tracePt t="458612" x="7391400" y="4895850"/>
          <p14:tracePt t="458628" x="7435850" y="4902200"/>
          <p14:tracePt t="458645" x="7461250" y="4902200"/>
          <p14:tracePt t="458662" x="7480300" y="4902200"/>
          <p14:tracePt t="458679" x="7505700" y="4902200"/>
          <p14:tracePt t="458695" x="7531100" y="4902200"/>
          <p14:tracePt t="458712" x="7550150" y="4902200"/>
          <p14:tracePt t="458728" x="7575550" y="4902200"/>
          <p14:tracePt t="458745" x="7607300" y="4902200"/>
          <p14:tracePt t="458762" x="7613650" y="4902200"/>
          <p14:tracePt t="458832" x="7620000" y="4902200"/>
          <p14:tracePt t="458840" x="7626350" y="4902200"/>
          <p14:tracePt t="458848" x="7632700" y="4902200"/>
          <p14:tracePt t="458862" x="7639050" y="4902200"/>
          <p14:tracePt t="458968" x="7632700" y="4908550"/>
          <p14:tracePt t="458976" x="7626350" y="4914900"/>
          <p14:tracePt t="458984" x="7620000" y="4914900"/>
          <p14:tracePt t="458995" x="7613650" y="4914900"/>
          <p14:tracePt t="459011" x="7581900" y="4914900"/>
          <p14:tracePt t="459028" x="7562850" y="4921250"/>
          <p14:tracePt t="459045" x="7543800" y="4921250"/>
          <p14:tracePt t="459061" x="7524750" y="4933950"/>
          <p14:tracePt t="459078" x="7467600" y="4933950"/>
          <p14:tracePt t="459095" x="7404100" y="4940300"/>
          <p14:tracePt t="459111" x="7353300" y="4946650"/>
          <p14:tracePt t="459128" x="7340600" y="4953000"/>
          <p14:tracePt t="459145" x="7327900" y="4959350"/>
          <p14:tracePt t="459192" x="7315200" y="4959350"/>
          <p14:tracePt t="459200" x="7308850" y="4959350"/>
          <p14:tracePt t="459211" x="7296150" y="4959350"/>
          <p14:tracePt t="459228" x="7251700" y="4959350"/>
          <p14:tracePt t="459245" x="7232650" y="4959350"/>
          <p14:tracePt t="459261" x="7219950" y="4953000"/>
          <p14:tracePt t="459278" x="7207250" y="4953000"/>
          <p14:tracePt t="459408" x="7200900" y="4953000"/>
          <p14:tracePt t="459584" x="7207250" y="4953000"/>
          <p14:tracePt t="459592" x="7219950" y="4953000"/>
          <p14:tracePt t="459600" x="7226300" y="4953000"/>
          <p14:tracePt t="459611" x="7239000" y="4953000"/>
          <p14:tracePt t="459628" x="7258050" y="4946650"/>
          <p14:tracePt t="459644" x="7264400" y="4940300"/>
          <p14:tracePt t="459661" x="7277100" y="4933950"/>
          <p14:tracePt t="459678" x="7302500" y="4927600"/>
          <p14:tracePt t="459694" x="7315200" y="4921250"/>
          <p14:tracePt t="459711" x="7359650" y="4921250"/>
          <p14:tracePt t="459727" x="7372350" y="4921250"/>
          <p14:tracePt t="459744" x="7397750" y="4921250"/>
          <p14:tracePt t="459761" x="7416800" y="4914900"/>
          <p14:tracePt t="459777" x="7435850" y="4914900"/>
          <p14:tracePt t="459794" x="7461250" y="4914900"/>
          <p14:tracePt t="459811" x="7480300" y="4914900"/>
          <p14:tracePt t="459827" x="7512050" y="4914900"/>
          <p14:tracePt t="459844" x="7550150" y="4914900"/>
          <p14:tracePt t="459861" x="7581900" y="4914900"/>
          <p14:tracePt t="459877" x="7594600" y="4914900"/>
          <p14:tracePt t="459894" x="7613650" y="4914900"/>
          <p14:tracePt t="459911" x="7639050" y="4914900"/>
          <p14:tracePt t="459927" x="7645400" y="4914900"/>
          <p14:tracePt t="459944" x="7658100" y="4914900"/>
          <p14:tracePt t="459961" x="7683500" y="4914900"/>
          <p14:tracePt t="459977" x="7708900" y="4914900"/>
          <p14:tracePt t="459994" x="7727950" y="4914900"/>
          <p14:tracePt t="460011" x="7772400" y="4921250"/>
          <p14:tracePt t="460027" x="7785100" y="4921250"/>
          <p14:tracePt t="460044" x="7797800" y="4933950"/>
          <p14:tracePt t="460061" x="7823200" y="4933950"/>
          <p14:tracePt t="460077" x="7835900" y="4933950"/>
          <p14:tracePt t="460094" x="7861300" y="4933950"/>
          <p14:tracePt t="460111" x="7880350" y="4933950"/>
          <p14:tracePt t="460127" x="7893050" y="4933950"/>
          <p14:tracePt t="460192" x="7905750" y="4933950"/>
          <p14:tracePt t="460200" x="7912100" y="4933950"/>
          <p14:tracePt t="460210" x="7924800" y="4933950"/>
          <p14:tracePt t="460227" x="7943850" y="4933950"/>
          <p14:tracePt t="460244" x="7969250" y="4933950"/>
          <p14:tracePt t="460260" x="7975600" y="4933950"/>
          <p14:tracePt t="460277" x="7981950" y="4933950"/>
          <p14:tracePt t="460294" x="8001000" y="4933950"/>
          <p14:tracePt t="460310" x="8013700" y="4933950"/>
          <p14:tracePt t="460327" x="8039100" y="4933950"/>
          <p14:tracePt t="460343" x="8058150" y="4933950"/>
          <p14:tracePt t="460360" x="8070850" y="4933950"/>
          <p14:tracePt t="460377" x="8102600" y="4933950"/>
          <p14:tracePt t="460394" x="8115300" y="4933950"/>
          <p14:tracePt t="460410" x="8140700" y="4933950"/>
          <p14:tracePt t="460427" x="8166100" y="4933950"/>
          <p14:tracePt t="460444" x="8185150" y="4933950"/>
          <p14:tracePt t="460460" x="8216900" y="4933950"/>
          <p14:tracePt t="460477" x="8242300" y="4933950"/>
          <p14:tracePt t="460480" x="8248650" y="4940300"/>
          <p14:tracePt t="460493" x="8274050" y="4940300"/>
          <p14:tracePt t="460510" x="8293100" y="4940300"/>
          <p14:tracePt t="460527" x="8331200" y="4946650"/>
          <p14:tracePt t="460543" x="8382000" y="4959350"/>
          <p14:tracePt t="460560" x="8420100" y="4959350"/>
          <p14:tracePt t="460577" x="8432800" y="4965700"/>
          <p14:tracePt t="460593" x="8458200" y="4965700"/>
          <p14:tracePt t="460610" x="8470900" y="4965700"/>
          <p14:tracePt t="460627" x="8496300" y="4965700"/>
          <p14:tracePt t="460643" x="8534400" y="4965700"/>
          <p14:tracePt t="460660" x="8572500" y="4972050"/>
          <p14:tracePt t="460677" x="8636000" y="4984750"/>
          <p14:tracePt t="460693" x="8699500" y="4984750"/>
          <p14:tracePt t="460710" x="8731250" y="4997450"/>
          <p14:tracePt t="460727" x="8769350" y="4997450"/>
          <p14:tracePt t="460743" x="8775700" y="4997450"/>
          <p14:tracePt t="460760" x="8788400" y="4997450"/>
          <p14:tracePt t="460777" x="8807450" y="4997450"/>
          <p14:tracePt t="460793" x="8820150" y="4997450"/>
          <p14:tracePt t="460810" x="8845550" y="4997450"/>
          <p14:tracePt t="460827" x="8858250" y="4997450"/>
          <p14:tracePt t="460843" x="8870950" y="4997450"/>
          <p14:tracePt t="460860" x="8890000" y="4991100"/>
          <p14:tracePt t="460876" x="8909050" y="4991100"/>
          <p14:tracePt t="460893" x="8921750" y="4984750"/>
          <p14:tracePt t="460926" x="8928100" y="4984750"/>
          <p14:tracePt t="460984" x="8934450" y="4978400"/>
          <p14:tracePt t="461032" x="8934450" y="4972050"/>
          <p14:tracePt t="461048" x="8934450" y="4965700"/>
          <p14:tracePt t="461080" x="8934450" y="4959350"/>
          <p14:tracePt t="461112" x="8934450" y="4946650"/>
          <p14:tracePt t="461129" x="8934450" y="4940300"/>
          <p14:tracePt t="461176" x="8940800" y="4921250"/>
          <p14:tracePt t="461208" x="8947150" y="4914900"/>
          <p14:tracePt t="461248" x="8947150" y="4908550"/>
          <p14:tracePt t="461256" x="8953500" y="4902200"/>
          <p14:tracePt t="461272" x="8959850" y="4895850"/>
          <p14:tracePt t="461352" x="8972550" y="4883150"/>
          <p14:tracePt t="461384" x="8978900" y="4883150"/>
          <p14:tracePt t="461992" x="8959850" y="4883150"/>
          <p14:tracePt t="462032" x="8947150" y="4902200"/>
          <p14:tracePt t="462040" x="8940800" y="4908550"/>
          <p14:tracePt t="462080" x="8921750" y="4914900"/>
          <p14:tracePt t="462152" x="8915400" y="4914900"/>
          <p14:tracePt t="462216" x="8909050" y="4914900"/>
          <p14:tracePt t="462360" x="8902700" y="4914900"/>
          <p14:tracePt t="462392" x="8896350" y="4921250"/>
          <p14:tracePt t="462409" x="8896350" y="4927600"/>
          <p14:tracePt t="462417" x="8896350" y="4933950"/>
          <p14:tracePt t="462433" x="8896350" y="4940300"/>
          <p14:tracePt t="462449" x="8896350" y="4946650"/>
          <p14:tracePt t="462784" x="8890000" y="4953000"/>
          <p14:tracePt t="462800" x="8883650" y="4953000"/>
          <p14:tracePt t="462808" x="8877300" y="4959350"/>
          <p14:tracePt t="462929" x="8877300" y="4965700"/>
          <p14:tracePt t="462936" x="8870950" y="4972050"/>
          <p14:tracePt t="463041" x="8864600" y="4978400"/>
          <p14:tracePt t="463089" x="8858250" y="4978400"/>
          <p14:tracePt t="463096" x="8845550" y="4978400"/>
          <p14:tracePt t="463108" x="8839200" y="4978400"/>
          <p14:tracePt t="463125" x="8820150" y="4978400"/>
          <p14:tracePt t="463216" x="8801100" y="4965700"/>
          <p14:tracePt t="463225" x="8794750" y="4953000"/>
          <p14:tracePt t="463241" x="8794750" y="4940300"/>
          <p14:tracePt t="463248" x="8775700" y="4921250"/>
          <p14:tracePt t="463258" x="8775700" y="4914900"/>
          <p14:tracePt t="463274" x="8769350" y="4889500"/>
          <p14:tracePt t="463291" x="8756650" y="4857750"/>
          <p14:tracePt t="463308" x="8731250" y="4819650"/>
          <p14:tracePt t="463324" x="8693150" y="4749800"/>
          <p14:tracePt t="463341" x="8667750" y="4692650"/>
          <p14:tracePt t="463358" x="8648700" y="4597400"/>
          <p14:tracePt t="463374" x="8636000" y="4521200"/>
          <p14:tracePt t="463391" x="8636000" y="4508500"/>
          <p14:tracePt t="463417" x="8642350" y="4489450"/>
          <p14:tracePt t="463425" x="8680450" y="4489450"/>
          <p14:tracePt t="463441" x="8693150" y="4489450"/>
          <p14:tracePt t="463458" x="8705850" y="4483100"/>
          <p14:tracePt t="463474" x="8712200" y="4483100"/>
          <p14:tracePt t="463491" x="8731250" y="4464050"/>
          <p14:tracePt t="463508" x="8731250" y="4445000"/>
          <p14:tracePt t="463524" x="8731250" y="4413250"/>
          <p14:tracePt t="463541" x="8731250" y="4387850"/>
          <p14:tracePt t="463558" x="8731250" y="4381500"/>
          <p14:tracePt t="463574" x="8731250" y="4375150"/>
          <p14:tracePt t="463593" x="8750300" y="4368800"/>
          <p14:tracePt t="463624" x="8756650" y="4394200"/>
          <p14:tracePt t="463633" x="8750300" y="4445000"/>
          <p14:tracePt t="463641" x="8743950" y="4483100"/>
          <p14:tracePt t="463657" x="8718550" y="4533900"/>
          <p14:tracePt t="463674" x="8712200" y="4565650"/>
          <p14:tracePt t="463691" x="8705850" y="4572000"/>
          <p14:tracePt t="463707" x="8705850" y="4578350"/>
          <p14:tracePt t="463865" x="8705850" y="4610100"/>
          <p14:tracePt t="463881" x="8693150" y="4616450"/>
          <p14:tracePt t="464345" x="8686800" y="4641850"/>
          <p14:tracePt t="464353" x="8680450" y="4641850"/>
          <p14:tracePt t="464385" x="8674100" y="4641850"/>
          <p14:tracePt t="464401" x="8667750" y="4641850"/>
          <p14:tracePt t="464585" x="8655050" y="4641850"/>
          <p14:tracePt t="464601" x="8648700" y="4641850"/>
          <p14:tracePt t="464610" x="8642350" y="4641850"/>
          <p14:tracePt t="464617" x="8636000" y="4641850"/>
          <p14:tracePt t="464649" x="8623300" y="4641850"/>
          <p14:tracePt t="464657" x="8616950" y="4641850"/>
          <p14:tracePt t="464673" x="8610600" y="4635500"/>
          <p14:tracePt t="464681" x="8604250" y="4635500"/>
          <p14:tracePt t="464713" x="8591550" y="4635500"/>
          <p14:tracePt t="465577" x="8642350" y="4648200"/>
          <p14:tracePt t="465585" x="8737600" y="4660900"/>
          <p14:tracePt t="465593" x="8801100" y="4660900"/>
          <p14:tracePt t="465606" x="8832850" y="4660900"/>
          <p14:tracePt t="465622" x="8845550" y="4660900"/>
          <p14:tracePt t="465825" x="8839200" y="4660900"/>
          <p14:tracePt t="465833" x="8832850" y="4660900"/>
          <p14:tracePt t="465842" x="8826500" y="4660900"/>
          <p14:tracePt t="465857" x="8801100" y="4667250"/>
          <p14:tracePt t="465873" x="8794750" y="4673600"/>
          <p14:tracePt t="465921" x="8782050" y="4679950"/>
          <p14:tracePt t="465929" x="8756650" y="4718050"/>
          <p14:tracePt t="465939" x="8737600" y="4737100"/>
          <p14:tracePt t="465968" x="8731250" y="4749800"/>
          <p14:tracePt t="465977" x="8724900" y="4756150"/>
          <p14:tracePt t="465989" x="8718550" y="4768850"/>
          <p14:tracePt t="466005" x="8705850" y="4800600"/>
          <p14:tracePt t="466022" x="8699500" y="4813300"/>
          <p14:tracePt t="466055" x="8686800" y="4845050"/>
          <p14:tracePt t="466072" x="8686800" y="4895850"/>
          <p14:tracePt t="466089" x="8686800" y="4940300"/>
          <p14:tracePt t="466105" x="8686800" y="4984750"/>
          <p14:tracePt t="466122" x="8686800" y="5003800"/>
          <p14:tracePt t="466139" x="8686800" y="5016500"/>
          <p14:tracePt t="466155" x="8686800" y="5035550"/>
          <p14:tracePt t="466172" x="8686800" y="5048250"/>
          <p14:tracePt t="466189" x="8686800" y="5080000"/>
          <p14:tracePt t="466205" x="8680450" y="5118100"/>
          <p14:tracePt t="466222" x="8667750" y="5162550"/>
          <p14:tracePt t="466239" x="8667750" y="5213350"/>
          <p14:tracePt t="466255" x="8636000" y="5257800"/>
          <p14:tracePt t="466289" x="8636000" y="5264150"/>
          <p14:tracePt t="466345" x="8629650" y="5270500"/>
          <p14:tracePt t="466353" x="8616950" y="5283200"/>
          <p14:tracePt t="466361" x="8610600" y="5289550"/>
          <p14:tracePt t="466372" x="8591550" y="5308600"/>
          <p14:tracePt t="466388" x="8572500" y="5327650"/>
          <p14:tracePt t="466405" x="8547100" y="5353050"/>
          <p14:tracePt t="466422" x="8534400" y="5365750"/>
          <p14:tracePt t="466438" x="8496300" y="5397500"/>
          <p14:tracePt t="466455" x="8489950" y="5403850"/>
          <p14:tracePt t="466472" x="8470900" y="5416550"/>
          <p14:tracePt t="466488" x="8451850" y="5416550"/>
          <p14:tracePt t="466505" x="8426450" y="5416550"/>
          <p14:tracePt t="466522" x="8413750" y="5416550"/>
          <p14:tracePt t="466538" x="8401050" y="5416550"/>
          <p14:tracePt t="466555" x="8388350" y="5416550"/>
          <p14:tracePt t="466572" x="8369300" y="5416550"/>
          <p14:tracePt t="466588" x="8350250" y="5416550"/>
          <p14:tracePt t="466605" x="8318500" y="5416550"/>
          <p14:tracePt t="466622" x="8299450" y="5416550"/>
          <p14:tracePt t="466638" x="8293100" y="5416550"/>
          <p14:tracePt t="466655" x="8280400" y="5416550"/>
          <p14:tracePt t="466671" x="8267700" y="5416550"/>
          <p14:tracePt t="466688" x="8255000" y="5416550"/>
          <p14:tracePt t="466705" x="8223250" y="5416550"/>
          <p14:tracePt t="466721" x="8197850" y="5416550"/>
          <p14:tracePt t="466738" x="8172450" y="5416550"/>
          <p14:tracePt t="466755" x="8147050" y="5416550"/>
          <p14:tracePt t="466771" x="8115300" y="5416550"/>
          <p14:tracePt t="466788" x="8102600" y="5410200"/>
          <p14:tracePt t="466805" x="8083550" y="5410200"/>
          <p14:tracePt t="466821" x="8045450" y="5403850"/>
          <p14:tracePt t="466838" x="8007350" y="5397500"/>
          <p14:tracePt t="466855" x="7969250" y="5378450"/>
          <p14:tracePt t="466872" x="7899400" y="5346700"/>
          <p14:tracePt t="466888" x="7880350" y="5340350"/>
          <p14:tracePt t="466905" x="7854950" y="5340350"/>
          <p14:tracePt t="466921" x="7823200" y="5321300"/>
          <p14:tracePt t="466938" x="7804150" y="5321300"/>
          <p14:tracePt t="466955" x="7785100" y="5308600"/>
          <p14:tracePt t="466971" x="7759700" y="5302250"/>
          <p14:tracePt t="466988" x="7734300" y="5302250"/>
          <p14:tracePt t="467005" x="7721600" y="5295900"/>
          <p14:tracePt t="467021" x="7715250" y="5295900"/>
          <p14:tracePt t="467054" x="7708900" y="5295900"/>
          <p14:tracePt t="467169" x="7702550" y="5295900"/>
          <p14:tracePt t="467201" x="7696200" y="5295900"/>
          <p14:tracePt t="467233" x="7677150" y="5302250"/>
          <p14:tracePt t="467249" x="7670800" y="5308600"/>
          <p14:tracePt t="467281" x="7664450" y="5314950"/>
          <p14:tracePt t="467289" x="7658100" y="5314950"/>
          <p14:tracePt t="467321" x="7639050" y="5321300"/>
          <p14:tracePt t="467353" x="7632700" y="5327650"/>
          <p14:tracePt t="467362" x="7626350" y="5334000"/>
          <p14:tracePt t="467377" x="7613650" y="5334000"/>
          <p14:tracePt t="467387" x="7607300" y="5334000"/>
          <p14:tracePt t="467404" x="7594600" y="5334000"/>
          <p14:tracePt t="467421" x="7569200" y="5334000"/>
          <p14:tracePt t="467438" x="7562850" y="5334000"/>
          <p14:tracePt t="467454" x="7556500" y="5340350"/>
          <p14:tracePt t="467633" x="7562850" y="5340350"/>
          <p14:tracePt t="467641" x="7613650" y="5340350"/>
          <p14:tracePt t="467649" x="7645400" y="5340350"/>
          <p14:tracePt t="467658" x="7670800" y="5340350"/>
          <p14:tracePt t="467671" x="7721600" y="5321300"/>
          <p14:tracePt t="467687" x="7778750" y="5321300"/>
          <p14:tracePt t="467704" x="7874000" y="5321300"/>
          <p14:tracePt t="467720" x="7950200" y="5321300"/>
          <p14:tracePt t="467737" x="8020050" y="5321300"/>
          <p14:tracePt t="467754" x="8115300" y="5321300"/>
          <p14:tracePt t="467771" x="8210550" y="5321300"/>
          <p14:tracePt t="467787" x="8280400" y="5321300"/>
          <p14:tracePt t="467804" x="8324850" y="5321300"/>
          <p14:tracePt t="467820" x="8369300" y="5321300"/>
          <p14:tracePt t="467837" x="8407400" y="5321300"/>
          <p14:tracePt t="467854" x="8445500" y="5321300"/>
          <p14:tracePt t="467870" x="8483600" y="5321300"/>
          <p14:tracePt t="467887" x="8521700" y="5321300"/>
          <p14:tracePt t="467904" x="8585200" y="5321300"/>
          <p14:tracePt t="467920" x="8604250" y="5321300"/>
          <p14:tracePt t="467937" x="8629650" y="5321300"/>
          <p14:tracePt t="467954" x="8655050" y="5321300"/>
          <p14:tracePt t="467970" x="8661400" y="5321300"/>
          <p14:tracePt t="467987" x="8674100" y="5321300"/>
          <p14:tracePt t="468004" x="8705850" y="5314950"/>
          <p14:tracePt t="468020" x="8712200" y="5314950"/>
          <p14:tracePt t="468037" x="8731250" y="5314950"/>
          <p14:tracePt t="468054" x="8737600" y="5314950"/>
          <p14:tracePt t="468241" x="8731250" y="5314950"/>
          <p14:tracePt t="468249" x="8724900" y="5314950"/>
          <p14:tracePt t="468257" x="8712200" y="5314950"/>
          <p14:tracePt t="468274" x="8705850" y="5314950"/>
          <p14:tracePt t="468287" x="8693150" y="5314950"/>
          <p14:tracePt t="468303" x="8667750" y="5314950"/>
          <p14:tracePt t="468320" x="8642350" y="5314950"/>
          <p14:tracePt t="468337" x="8629650" y="5321300"/>
          <p14:tracePt t="468353" x="8623300" y="5327650"/>
          <p14:tracePt t="468370" x="8597900" y="5327650"/>
          <p14:tracePt t="468387" x="8585200" y="5327650"/>
          <p14:tracePt t="468403" x="8566150" y="5327650"/>
          <p14:tracePt t="468420" x="8559800" y="5327650"/>
          <p14:tracePt t="468437" x="8540750" y="5327650"/>
          <p14:tracePt t="468453" x="8528050" y="5327650"/>
          <p14:tracePt t="468470" x="8521700" y="5327650"/>
          <p14:tracePt t="468474" x="8496300" y="5334000"/>
          <p14:tracePt t="468513" x="8483600" y="5340350"/>
          <p14:tracePt t="468529" x="8458200" y="5340350"/>
          <p14:tracePt t="468537" x="8451850" y="5340350"/>
          <p14:tracePt t="468553" x="8445500" y="5340350"/>
          <p14:tracePt t="468561" x="8426450" y="5340350"/>
          <p14:tracePt t="468577" x="8407400" y="5346700"/>
          <p14:tracePt t="468593" x="8394700" y="5346700"/>
          <p14:tracePt t="468603" x="8388350" y="5346700"/>
          <p14:tracePt t="468620" x="8375650" y="5365750"/>
          <p14:tracePt t="468636" x="8350250" y="5365750"/>
          <p14:tracePt t="468653" x="8343900" y="5372100"/>
          <p14:tracePt t="468670" x="8318500" y="5378450"/>
          <p14:tracePt t="468686" x="8312150" y="5378450"/>
          <p14:tracePt t="468703" x="8286750" y="5378450"/>
          <p14:tracePt t="468720" x="8267700" y="5378450"/>
          <p14:tracePt t="468736" x="8248650" y="5384800"/>
          <p14:tracePt t="468753" x="8235950" y="5384800"/>
          <p14:tracePt t="468770" x="8223250" y="5384800"/>
          <p14:tracePt t="468786" x="8216900" y="5384800"/>
          <p14:tracePt t="468803" x="8204200" y="5384800"/>
          <p14:tracePt t="468820" x="8178800" y="5384800"/>
          <p14:tracePt t="468836" x="8153400" y="5397500"/>
          <p14:tracePt t="468853" x="8140700" y="5397500"/>
          <p14:tracePt t="468870" x="8115300" y="5397500"/>
          <p14:tracePt t="468886" x="8102600" y="5397500"/>
          <p14:tracePt t="468903" x="8077200" y="5397500"/>
          <p14:tracePt t="468920" x="8064500" y="5397500"/>
          <p14:tracePt t="468936" x="8032750" y="5397500"/>
          <p14:tracePt t="468953" x="8013700" y="5397500"/>
          <p14:tracePt t="468970" x="8007350" y="5397500"/>
          <p14:tracePt t="468986" x="7994650" y="5397500"/>
          <p14:tracePt t="469003" x="7981950" y="5397500"/>
          <p14:tracePt t="469019" x="7975600" y="5397500"/>
          <p14:tracePt t="469036" x="7969250" y="5397500"/>
          <p14:tracePt t="469053" x="7962900" y="5397500"/>
          <p14:tracePt t="469069" x="7943850" y="5397500"/>
          <p14:tracePt t="469086" x="7937500" y="5397500"/>
          <p14:tracePt t="469103" x="7912100" y="5397500"/>
          <p14:tracePt t="469119" x="7905750" y="5397500"/>
          <p14:tracePt t="469136" x="7886700" y="5391150"/>
          <p14:tracePt t="469153" x="7880350" y="5391150"/>
          <p14:tracePt t="469169" x="7874000" y="5391150"/>
          <p14:tracePt t="469203" x="7861300" y="5391150"/>
          <p14:tracePt t="469219" x="7848600" y="5391150"/>
          <p14:tracePt t="469236" x="7835900" y="5391150"/>
          <p14:tracePt t="469252" x="7829550" y="5391150"/>
          <p14:tracePt t="469269" x="7804150" y="5391150"/>
          <p14:tracePt t="469286" x="7797800" y="5391150"/>
          <p14:tracePt t="469302" x="7791450" y="5391150"/>
          <p14:tracePt t="469336" x="7778750" y="5391150"/>
          <p14:tracePt t="469352" x="7772400" y="5391150"/>
          <p14:tracePt t="469369" x="7766050" y="5391150"/>
          <p14:tracePt t="469386" x="7747000" y="5391150"/>
          <p14:tracePt t="469402" x="7734300" y="5391150"/>
          <p14:tracePt t="469419" x="7715250" y="5391150"/>
          <p14:tracePt t="469436" x="7689850" y="5391150"/>
          <p14:tracePt t="469452" x="7677150" y="5391150"/>
          <p14:tracePt t="469469" x="7670800" y="5391150"/>
          <p14:tracePt t="469486" x="7664450" y="5391150"/>
          <p14:tracePt t="469502" x="7645400" y="5391150"/>
          <p14:tracePt t="469519" x="7632700" y="5391150"/>
          <p14:tracePt t="469536" x="7626350" y="5391150"/>
          <p14:tracePt t="469552" x="7588250" y="5391150"/>
          <p14:tracePt t="469569" x="7575550" y="5391150"/>
          <p14:tracePt t="469586" x="7556500" y="5391150"/>
          <p14:tracePt t="469602" x="7537450" y="5391150"/>
          <p14:tracePt t="469619" x="7512050" y="5391150"/>
          <p14:tracePt t="469636" x="7493000" y="5391150"/>
          <p14:tracePt t="469652" x="7473950" y="5391150"/>
          <p14:tracePt t="469669" x="7461250" y="5391150"/>
          <p14:tracePt t="469686" x="7454900" y="5391150"/>
          <p14:tracePt t="469702" x="7442200" y="5391150"/>
          <p14:tracePt t="469719" x="7429500" y="5391150"/>
          <p14:tracePt t="469736" x="7410450" y="5391150"/>
          <p14:tracePt t="469752" x="7391400" y="5391150"/>
          <p14:tracePt t="469769" x="7359650" y="5391150"/>
          <p14:tracePt t="469785" x="7334250" y="5391150"/>
          <p14:tracePt t="469802" x="7302500" y="5391150"/>
          <p14:tracePt t="469819" x="7289800" y="5391150"/>
          <p14:tracePt t="469835" x="7283450" y="5391150"/>
          <p14:tracePt t="469852" x="7264400" y="5391150"/>
          <p14:tracePt t="469869" x="7251700" y="5384800"/>
          <p14:tracePt t="469885" x="7239000" y="5384800"/>
          <p14:tracePt t="469902" x="7219950" y="5384800"/>
          <p14:tracePt t="469919" x="7200900" y="5384800"/>
          <p14:tracePt t="469935" x="7188200" y="5384800"/>
          <p14:tracePt t="469953" x="7156450" y="5384800"/>
          <p14:tracePt t="469969" x="7124700" y="5384800"/>
          <p14:tracePt t="469985" x="7105650" y="5378450"/>
          <p14:tracePt t="470002" x="7099300" y="5372100"/>
          <p14:tracePt t="470019" x="7092950" y="5372100"/>
          <p14:tracePt t="470035" x="7086600" y="5372100"/>
          <p14:tracePt t="470052" x="7080250" y="5372100"/>
          <p14:tracePt t="470085" x="7048500" y="5365750"/>
          <p14:tracePt t="470102" x="7042150" y="5365750"/>
          <p14:tracePt t="470119" x="7035800" y="5359400"/>
          <p14:tracePt t="470135" x="7016750" y="5359400"/>
          <p14:tracePt t="470152" x="7010400" y="5359400"/>
          <p14:tracePt t="470185" x="6991350" y="5353050"/>
          <p14:tracePt t="470202" x="6985000" y="5353050"/>
          <p14:tracePt t="470235" x="6978650" y="5353050"/>
          <p14:tracePt t="470252" x="6972300" y="5353050"/>
          <p14:tracePt t="470282" x="6959600" y="5353050"/>
          <p14:tracePt t="470289" x="6953250" y="5353050"/>
          <p14:tracePt t="470306" x="6946900" y="5353050"/>
          <p14:tracePt t="470322" x="6927850" y="5340350"/>
          <p14:tracePt t="470361" x="6921500" y="5334000"/>
          <p14:tracePt t="470370" x="6915150" y="5334000"/>
          <p14:tracePt t="470386" x="6908800" y="5334000"/>
          <p14:tracePt t="470394" x="6902450" y="5334000"/>
          <p14:tracePt t="470402" x="6889750" y="5334000"/>
          <p14:tracePt t="470418" x="6877050" y="5327650"/>
          <p14:tracePt t="470435" x="6870700" y="5327650"/>
          <p14:tracePt t="470466" x="6851650" y="5327650"/>
          <p14:tracePt t="470506" x="6845300" y="5327650"/>
          <p14:tracePt t="470513" x="6838950" y="5327650"/>
          <p14:tracePt t="470530" x="6832600" y="5327650"/>
          <p14:tracePt t="470538" x="6826250" y="5327650"/>
          <p14:tracePt t="470551" x="6819900" y="5327650"/>
          <p14:tracePt t="470569" x="6794500" y="5321300"/>
          <p14:tracePt t="470698" x="6788150" y="5321300"/>
          <p14:tracePt t="470705" x="6781800" y="5321300"/>
          <p14:tracePt t="470737" x="6775450" y="5321300"/>
          <p14:tracePt t="470769" x="6769100" y="5321300"/>
          <p14:tracePt t="470786" x="6750050" y="5321300"/>
          <p14:tracePt t="470794" x="6743700" y="5321300"/>
          <p14:tracePt t="470810" x="6737350" y="5321300"/>
          <p14:tracePt t="470827" x="6731000" y="5321300"/>
          <p14:tracePt t="470842" x="6718300" y="5321300"/>
          <p14:tracePt t="470858" x="6711950" y="5321300"/>
          <p14:tracePt t="470868" x="6705600" y="5321300"/>
          <p14:tracePt t="470885" x="6699250" y="5321300"/>
          <p14:tracePt t="470901" x="6667500" y="5334000"/>
          <p14:tracePt t="470918" x="6661150" y="5340350"/>
          <p14:tracePt t="470935" x="6648450" y="5340350"/>
          <p14:tracePt t="470951" x="6635750" y="5346700"/>
          <p14:tracePt t="470968" x="6629400" y="5353050"/>
          <p14:tracePt t="470971" x="6610350" y="5353050"/>
          <p14:tracePt t="470985" x="6597650" y="5359400"/>
          <p14:tracePt t="471001" x="6572250" y="5365750"/>
          <p14:tracePt t="471018" x="6565900" y="5372100"/>
          <p14:tracePt t="471051" x="6540500" y="5378450"/>
          <p14:tracePt t="471084" x="6527800" y="5378450"/>
          <p14:tracePt t="471101" x="6496050" y="5384800"/>
          <p14:tracePt t="471118" x="6489700" y="5384800"/>
          <p14:tracePt t="471134" x="6477000" y="5384800"/>
          <p14:tracePt t="471151" x="6464300" y="5384800"/>
          <p14:tracePt t="471168" x="6451600" y="5397500"/>
          <p14:tracePt t="471185" x="6432550" y="5397500"/>
          <p14:tracePt t="471201" x="6426200" y="5397500"/>
          <p14:tracePt t="471218" x="6419850" y="5397500"/>
          <p14:tracePt t="471234" x="6400800" y="5397500"/>
          <p14:tracePt t="471251" x="6388100" y="5397500"/>
          <p14:tracePt t="471268" x="6369050" y="5397500"/>
          <p14:tracePt t="471284" x="6337300" y="5397500"/>
          <p14:tracePt t="471301" x="6324600" y="5397500"/>
          <p14:tracePt t="471318" x="6311900" y="5397500"/>
          <p14:tracePt t="471334" x="6299200" y="5397500"/>
          <p14:tracePt t="471351" x="6292850" y="5397500"/>
          <p14:tracePt t="471367" x="6286500" y="5397500"/>
          <p14:tracePt t="471385" x="6261100" y="5397500"/>
          <p14:tracePt t="471401" x="6235700" y="5391150"/>
          <p14:tracePt t="471417" x="6223000" y="5391150"/>
          <p14:tracePt t="471434" x="6203950" y="5391150"/>
          <p14:tracePt t="471451" x="6191250" y="5384800"/>
          <p14:tracePt t="471484" x="6165850" y="5384800"/>
          <p14:tracePt t="471501" x="6153150" y="5365750"/>
          <p14:tracePt t="471538" x="6146800" y="5365750"/>
          <p14:tracePt t="471551" x="6121400" y="5359400"/>
          <p14:tracePt t="471578" x="6115050" y="5353050"/>
          <p14:tracePt t="471586" x="6108700" y="5353050"/>
          <p14:tracePt t="471602" x="6096000" y="5353050"/>
          <p14:tracePt t="471617" x="6083300" y="5353050"/>
          <p14:tracePt t="471634" x="6076950" y="5346700"/>
          <p14:tracePt t="471651" x="6057900" y="5334000"/>
          <p14:tracePt t="471667" x="6019800" y="5321300"/>
          <p14:tracePt t="471700" x="5994400" y="5314950"/>
          <p14:tracePt t="471717" x="5981700" y="5314950"/>
          <p14:tracePt t="471734" x="5943600" y="5302250"/>
          <p14:tracePt t="471750" x="5930900" y="5295900"/>
          <p14:tracePt t="471767" x="5911850" y="5295900"/>
          <p14:tracePt t="471784" x="5899150" y="5295900"/>
          <p14:tracePt t="471817" x="5880100" y="5295900"/>
          <p14:tracePt t="471834" x="5873750" y="5295900"/>
          <p14:tracePt t="471850" x="5854700" y="5295900"/>
          <p14:tracePt t="471889" x="5848350" y="5302250"/>
          <p14:tracePt t="471906" x="5842000" y="5308600"/>
          <p14:tracePt t="471922" x="5835650" y="5308600"/>
          <p14:tracePt t="471934" x="5829300" y="5308600"/>
          <p14:tracePt t="471950" x="5816600" y="5308600"/>
          <p14:tracePt t="471967" x="5810250" y="5308600"/>
          <p14:tracePt t="471986" x="5803900" y="5308600"/>
          <p14:tracePt t="472000" x="5797550" y="5308600"/>
          <p14:tracePt t="472050" x="5784850" y="5308600"/>
          <p14:tracePt t="472066" x="5778500" y="5314950"/>
          <p14:tracePt t="472082" x="5772150" y="5321300"/>
          <p14:tracePt t="472114" x="5765800" y="5327650"/>
          <p14:tracePt t="472154" x="5759450" y="5334000"/>
          <p14:tracePt t="472186" x="5753100" y="5334000"/>
          <p14:tracePt t="472322" x="5740400" y="5340350"/>
          <p14:tracePt t="473274" x="5734050" y="5340350"/>
          <p14:tracePt t="473378" x="5727700" y="5340350"/>
          <p14:tracePt t="473386" x="5721350" y="5346700"/>
          <p14:tracePt t="473403" x="5708650" y="5359400"/>
          <p14:tracePt t="473419" x="5702300" y="5365750"/>
          <p14:tracePt t="473435" x="5695950" y="5372100"/>
          <p14:tracePt t="473442" x="5695950" y="5378450"/>
          <p14:tracePt t="473458" x="5689600" y="5384800"/>
          <p14:tracePt t="473474" x="5683250" y="5391150"/>
          <p14:tracePt t="473506" x="5676900" y="5391150"/>
          <p14:tracePt t="473514" x="5664200" y="5397500"/>
          <p14:tracePt t="473522" x="5657850" y="5403850"/>
          <p14:tracePt t="473538" x="5651500" y="5403850"/>
          <p14:tracePt t="473549" x="5645150" y="5403850"/>
          <p14:tracePt t="473565" x="5638800" y="5403850"/>
          <p14:tracePt t="473594" x="5632450" y="5403850"/>
          <p14:tracePt t="473642" x="5607050" y="5403850"/>
          <p14:tracePt t="473659" x="5600700" y="5403850"/>
          <p14:tracePt t="473698" x="5594350" y="5403850"/>
          <p14:tracePt t="473714" x="5581650" y="5403850"/>
          <p14:tracePt t="473722" x="5575300" y="5403850"/>
          <p14:tracePt t="473738" x="5568950" y="5403850"/>
          <p14:tracePt t="473749" x="5562600" y="5403850"/>
          <p14:tracePt t="473765" x="5543550" y="5403850"/>
          <p14:tracePt t="473782" x="5518150" y="5391150"/>
          <p14:tracePt t="473799" x="5505450" y="5391150"/>
          <p14:tracePt t="473815" x="5480050" y="5391150"/>
          <p14:tracePt t="473832" x="5454650" y="5391150"/>
          <p14:tracePt t="473849" x="5403850" y="5391150"/>
          <p14:tracePt t="473865" x="5372100" y="5391150"/>
          <p14:tracePt t="473882" x="5340350" y="5397500"/>
          <p14:tracePt t="473899" x="5314950" y="5416550"/>
          <p14:tracePt t="473915" x="5283200" y="5429250"/>
          <p14:tracePt t="473932" x="5276850" y="5429250"/>
          <p14:tracePt t="473949" x="5251450" y="5461000"/>
          <p14:tracePt t="473965" x="5232400" y="5473700"/>
          <p14:tracePt t="473982" x="5168900" y="5499100"/>
          <p14:tracePt t="473985" x="5156200" y="5511800"/>
          <p14:tracePt t="473999" x="5130800" y="5524500"/>
          <p14:tracePt t="474015" x="5080000" y="5562600"/>
          <p14:tracePt t="474032" x="5022850" y="5600700"/>
          <p14:tracePt t="474049" x="4933950" y="5651500"/>
          <p14:tracePt t="474065" x="4883150" y="5676900"/>
          <p14:tracePt t="474082" x="4832350" y="5695950"/>
          <p14:tracePt t="474098" x="4800600" y="5715000"/>
          <p14:tracePt t="474115" x="4775200" y="5721350"/>
          <p14:tracePt t="474132" x="4768850" y="5721350"/>
          <p14:tracePt t="474148" x="4762500" y="5721350"/>
          <p14:tracePt t="474165" x="4743450" y="5727700"/>
          <p14:tracePt t="474202" x="4737100" y="5727700"/>
          <p14:tracePt t="474219" x="4730750" y="5727700"/>
          <p14:tracePt t="474235" x="4718050" y="5727700"/>
          <p14:tracePt t="474248" x="4711700" y="5727700"/>
          <p14:tracePt t="474265" x="4692650" y="5727700"/>
          <p14:tracePt t="474281" x="4673600" y="5727700"/>
          <p14:tracePt t="474298" x="4667250" y="5727700"/>
          <p14:tracePt t="474315" x="4648200" y="5727700"/>
          <p14:tracePt t="474332" x="4635500" y="5727700"/>
          <p14:tracePt t="474348" x="4616450" y="5727700"/>
          <p14:tracePt t="474365" x="4603750" y="5727700"/>
          <p14:tracePt t="474382" x="4578350" y="5727700"/>
          <p14:tracePt t="474398" x="4565650" y="5721350"/>
          <p14:tracePt t="474415" x="4533900" y="5715000"/>
          <p14:tracePt t="474432" x="4521200" y="5715000"/>
          <p14:tracePt t="474448" x="4495800" y="5702300"/>
          <p14:tracePt t="474514" x="4489450" y="5702300"/>
          <p14:tracePt t="474546" x="4470400" y="5702300"/>
          <p14:tracePt t="474858" x="4464050" y="5702300"/>
          <p14:tracePt t="474890" x="4457700" y="5702300"/>
          <p14:tracePt t="474898" x="4445000" y="5689600"/>
          <p14:tracePt t="474906" x="4425950" y="5664200"/>
          <p14:tracePt t="474922" x="4419600" y="5638800"/>
          <p14:tracePt t="474931" x="4413250" y="5626100"/>
          <p14:tracePt t="474948" x="4394200" y="5581650"/>
          <p14:tracePt t="474964" x="4381500" y="5562600"/>
          <p14:tracePt t="474981" x="4375150" y="5556250"/>
          <p14:tracePt t="474986" x="4368800" y="5543550"/>
          <p14:tracePt t="475162" x="4362450" y="5543550"/>
          <p14:tracePt t="475210" x="4356100" y="5543550"/>
          <p14:tracePt t="475314" x="4349750" y="5543550"/>
          <p14:tracePt t="475322" x="4349750" y="5556250"/>
          <p14:tracePt t="475338" x="4349750" y="5568950"/>
          <p14:tracePt t="475347" x="4349750" y="5594350"/>
          <p14:tracePt t="475364" x="4381500" y="5619750"/>
          <p14:tracePt t="475381" x="4413250" y="5651500"/>
          <p14:tracePt t="475397" x="4419600" y="5651500"/>
          <p14:tracePt t="475414" x="4425950" y="5657850"/>
          <p14:tracePt t="475468" x="4425950" y="5664200"/>
          <p14:tracePt t="475498" x="4425950" y="5670550"/>
          <p14:tracePt t="475506" x="4425950" y="5676900"/>
          <p14:tracePt t="475522" x="4419600" y="5683250"/>
          <p14:tracePt t="475570" x="4413250" y="5689600"/>
          <p14:tracePt t="475578" x="4413250" y="5695950"/>
          <p14:tracePt t="475586" x="4400550" y="5708650"/>
          <p14:tracePt t="475597" x="4394200" y="5721350"/>
          <p14:tracePt t="475626" x="4387850" y="5727700"/>
          <p14:tracePt t="475635" x="4375150" y="5727700"/>
          <p14:tracePt t="475647" x="4368800" y="5734050"/>
          <p14:tracePt t="475664" x="4362450" y="5740400"/>
          <p14:tracePt t="475698" x="4356100" y="5740400"/>
          <p14:tracePt t="475730" x="4337050" y="5740400"/>
          <p14:tracePt t="475738" x="4324350" y="5740400"/>
          <p14:tracePt t="475754" x="4298950" y="5740400"/>
          <p14:tracePt t="475764" x="4286250" y="5740400"/>
          <p14:tracePt t="475780" x="4273550" y="5676900"/>
          <p14:tracePt t="475797" x="4394200" y="5549900"/>
          <p14:tracePt t="475814" x="4368800" y="5524500"/>
          <p14:tracePt t="475830" x="4337050" y="5499100"/>
          <p14:tracePt t="475847" x="4311650" y="5467350"/>
          <p14:tracePt t="475863" x="4298950" y="5461000"/>
          <p14:tracePt t="475880" x="4279900" y="5448300"/>
          <p14:tracePt t="475897" x="4267200" y="5441950"/>
          <p14:tracePt t="475914" x="4248150" y="5441950"/>
          <p14:tracePt t="475930" x="4235450" y="5441950"/>
          <p14:tracePt t="475947" x="4216400" y="5441950"/>
          <p14:tracePt t="475963" x="4210050" y="5441950"/>
          <p14:tracePt t="475980" x="4197350" y="5441950"/>
          <p14:tracePt t="475997" x="4178300" y="5441950"/>
          <p14:tracePt t="476014" x="4165600" y="5441950"/>
          <p14:tracePt t="476030" x="4140200" y="5441950"/>
          <p14:tracePt t="476047" x="4133850" y="5441950"/>
          <p14:tracePt t="476063" x="4127500" y="5441950"/>
          <p14:tracePt t="476080" x="4121150" y="5441950"/>
          <p14:tracePt t="476097" x="4114800" y="5441950"/>
          <p14:tracePt t="476162" x="4108450" y="5448300"/>
          <p14:tracePt t="476194" x="4114800" y="5467350"/>
          <p14:tracePt t="476202" x="4191000" y="5467350"/>
          <p14:tracePt t="476213" x="4235450" y="5467350"/>
          <p14:tracePt t="476230" x="4298950" y="5467350"/>
          <p14:tracePt t="476247" x="4337050" y="5467350"/>
          <p14:tracePt t="476263" x="4375150" y="5467350"/>
          <p14:tracePt t="476280" x="4406900" y="5454650"/>
          <p14:tracePt t="476296" x="4438650" y="5454650"/>
          <p14:tracePt t="476313" x="4445000" y="5454650"/>
          <p14:tracePt t="476347" x="4457700" y="5454650"/>
          <p14:tracePt t="476363" x="4476750" y="5454650"/>
          <p14:tracePt t="476380" x="4514850" y="5454650"/>
          <p14:tracePt t="476396" x="4565650" y="5454650"/>
          <p14:tracePt t="476413" x="4622800" y="5448300"/>
          <p14:tracePt t="476430" x="4660900" y="5441950"/>
          <p14:tracePt t="476446" x="4686300" y="5435600"/>
          <p14:tracePt t="476463" x="4711700" y="5435600"/>
          <p14:tracePt t="476480" x="4724400" y="5435600"/>
          <p14:tracePt t="476483" x="4737100" y="5435600"/>
          <p14:tracePt t="476496" x="4743450" y="5435600"/>
          <p14:tracePt t="476515" x="4781550" y="5435600"/>
          <p14:tracePt t="476530" x="4794250" y="5435600"/>
          <p14:tracePt t="476546" x="4800600" y="5441950"/>
          <p14:tracePt t="476563" x="4806950" y="5441950"/>
          <p14:tracePt t="476596" x="4813300" y="5454650"/>
          <p14:tracePt t="476613" x="4813300" y="5461000"/>
          <p14:tracePt t="476629" x="4813300" y="5486400"/>
          <p14:tracePt t="476646" x="4813300" y="5499100"/>
          <p14:tracePt t="476663" x="4813300" y="5505450"/>
          <p14:tracePt t="476680" x="4813300" y="5530850"/>
          <p14:tracePt t="476696" x="4813300" y="5549900"/>
          <p14:tracePt t="476713" x="4781550" y="5588000"/>
          <p14:tracePt t="476729" x="4768850" y="5607050"/>
          <p14:tracePt t="476746" x="4756150" y="5619750"/>
          <p14:tracePt t="476786" x="4749800" y="5626100"/>
          <p14:tracePt t="476802" x="4743450" y="5632450"/>
          <p14:tracePt t="477555" x="4743450" y="5626100"/>
          <p14:tracePt t="477603" x="4743450" y="5613400"/>
          <p14:tracePt t="477778" x="4743450" y="5607050"/>
          <p14:tracePt t="478050" x="4756150" y="5607050"/>
          <p14:tracePt t="478059" x="4768850" y="5607050"/>
          <p14:tracePt t="478067" x="4775200" y="5607050"/>
          <p14:tracePt t="478082" x="4781550" y="5607050"/>
          <p14:tracePt t="478095" x="4787900" y="5607050"/>
          <p14:tracePt t="478112" x="4813300" y="5607050"/>
          <p14:tracePt t="478128" x="4819650" y="5607050"/>
          <p14:tracePt t="478146" x="4876800" y="5607050"/>
          <p14:tracePt t="478162" x="4895850" y="5607050"/>
          <p14:tracePt t="478178" x="4933950" y="5607050"/>
          <p14:tracePt t="478195" x="4953000" y="5607050"/>
          <p14:tracePt t="478212" x="4984750" y="5607050"/>
          <p14:tracePt t="478228" x="5003800" y="5607050"/>
          <p14:tracePt t="478245" x="5035550" y="5613400"/>
          <p14:tracePt t="478262" x="5054600" y="5613400"/>
          <p14:tracePt t="478278" x="5105400" y="5613400"/>
          <p14:tracePt t="478295" x="5149850" y="5613400"/>
          <p14:tracePt t="478311" x="5194300" y="5613400"/>
          <p14:tracePt t="478328" x="5219700" y="5613400"/>
          <p14:tracePt t="478345" x="5257800" y="5613400"/>
          <p14:tracePt t="478362" x="5302250" y="5613400"/>
          <p14:tracePt t="478378" x="5353050" y="5613400"/>
          <p14:tracePt t="478395" x="5403850" y="5626100"/>
          <p14:tracePt t="478411" x="5448300" y="5626100"/>
          <p14:tracePt t="478428" x="5492750" y="5638800"/>
          <p14:tracePt t="478445" x="5511800" y="5638800"/>
          <p14:tracePt t="478461" x="5581650" y="5638800"/>
          <p14:tracePt t="478478" x="5638800" y="5651500"/>
          <p14:tracePt t="478495" x="5721350" y="5657850"/>
          <p14:tracePt t="478511" x="5816600" y="5657850"/>
          <p14:tracePt t="478528" x="5880100" y="5657850"/>
          <p14:tracePt t="478545" x="5924550" y="5657850"/>
          <p14:tracePt t="478561" x="5962650" y="5657850"/>
          <p14:tracePt t="478578" x="6026150" y="5657850"/>
          <p14:tracePt t="478595" x="6102350" y="5657850"/>
          <p14:tracePt t="478611" x="6172200" y="5657850"/>
          <p14:tracePt t="478628" x="6242050" y="5657850"/>
          <p14:tracePt t="478645" x="6324600" y="5670550"/>
          <p14:tracePt t="478661" x="6362700" y="5683250"/>
          <p14:tracePt t="478678" x="6407150" y="5683250"/>
          <p14:tracePt t="478695" x="6426200" y="5683250"/>
          <p14:tracePt t="478711" x="6438900" y="5683250"/>
          <p14:tracePt t="478728" x="6464300" y="5695950"/>
          <p14:tracePt t="478744" x="6477000" y="5695950"/>
          <p14:tracePt t="478762" x="6515100" y="5695950"/>
          <p14:tracePt t="478778" x="6534150" y="5695950"/>
          <p14:tracePt t="478794" x="6540500" y="5695950"/>
          <p14:tracePt t="478828" x="6559550" y="5695950"/>
          <p14:tracePt t="478844" x="6572250" y="5695950"/>
          <p14:tracePt t="478861" x="6597650" y="5695950"/>
          <p14:tracePt t="478878" x="6616700" y="5695950"/>
          <p14:tracePt t="478894" x="6654800" y="5695950"/>
          <p14:tracePt t="478911" x="6692900" y="5683250"/>
          <p14:tracePt t="478928" x="6731000" y="5676900"/>
          <p14:tracePt t="478944" x="6762750" y="5670550"/>
          <p14:tracePt t="478961" x="6781800" y="5670550"/>
          <p14:tracePt t="478978" x="6813550" y="5638800"/>
          <p14:tracePt t="478995" x="6819900" y="5638800"/>
          <p14:tracePt t="479011" x="6832600" y="5638800"/>
          <p14:tracePt t="479028" x="6838950" y="5638800"/>
          <p14:tracePt t="479044" x="6851650" y="5638800"/>
          <p14:tracePt t="479077" x="6870700" y="5632450"/>
          <p14:tracePt t="479267" x="6858000" y="5632450"/>
          <p14:tracePt t="479275" x="6832600" y="5632450"/>
          <p14:tracePt t="479283" x="6807200" y="5638800"/>
          <p14:tracePt t="479294" x="6781800" y="5651500"/>
          <p14:tracePt t="479310" x="6737350" y="5657850"/>
          <p14:tracePt t="479327" x="6692900" y="5664200"/>
          <p14:tracePt t="479344" x="6661150" y="5676900"/>
          <p14:tracePt t="479360" x="6635750" y="5676900"/>
          <p14:tracePt t="479378" x="6578600" y="5695950"/>
          <p14:tracePt t="479394" x="6553200" y="5708650"/>
          <p14:tracePt t="479410" x="6502400" y="5715000"/>
          <p14:tracePt t="479427" x="6477000" y="5715000"/>
          <p14:tracePt t="479444" x="6426200" y="5727700"/>
          <p14:tracePt t="479461" x="6375400" y="5727700"/>
          <p14:tracePt t="479477" x="6305550" y="5740400"/>
          <p14:tracePt t="479494" x="6254750" y="5740400"/>
          <p14:tracePt t="479510" x="6216650" y="5740400"/>
          <p14:tracePt t="479527" x="6191250" y="5740400"/>
          <p14:tracePt t="479544" x="6153150" y="5746750"/>
          <p14:tracePt t="479561" x="6134100" y="5746750"/>
          <p14:tracePt t="479577" x="6115050" y="5746750"/>
          <p14:tracePt t="479594" x="6089650" y="5753100"/>
          <p14:tracePt t="479610" x="6083300" y="5753100"/>
          <p14:tracePt t="479627" x="6064250" y="5772150"/>
          <p14:tracePt t="479644" x="6045200" y="5778500"/>
          <p14:tracePt t="479660" x="6038850" y="5778500"/>
          <p14:tracePt t="479677" x="6032500" y="5778500"/>
          <p14:tracePt t="479694" x="6013450" y="5778500"/>
          <p14:tracePt t="479710" x="6007100" y="5778500"/>
          <p14:tracePt t="479867" x="6000750" y="5778500"/>
          <p14:tracePt t="479883" x="6000750" y="5772150"/>
          <p14:tracePt t="479899" x="6000750" y="5753100"/>
          <p14:tracePt t="479915" x="6013450" y="5740400"/>
          <p14:tracePt t="479931" x="6032500" y="5734050"/>
          <p14:tracePt t="479939" x="6038850" y="5734050"/>
          <p14:tracePt t="479947" x="6045200" y="5734050"/>
          <p14:tracePt t="479960" x="6051550" y="5734050"/>
          <p14:tracePt t="479977" x="6076950" y="5727700"/>
          <p14:tracePt t="479980" x="6083300" y="5727700"/>
          <p14:tracePt t="479994" x="6115050" y="5727700"/>
          <p14:tracePt t="480010" x="6127750" y="5727700"/>
          <p14:tracePt t="480027" x="6159500" y="5715000"/>
          <p14:tracePt t="480043" x="6191250" y="5715000"/>
          <p14:tracePt t="480060" x="6229350" y="5715000"/>
          <p14:tracePt t="480077" x="6286500" y="5715000"/>
          <p14:tracePt t="480093" x="6318250" y="5715000"/>
          <p14:tracePt t="480110" x="6343650" y="5715000"/>
          <p14:tracePt t="480127" x="6381750" y="5715000"/>
          <p14:tracePt t="480143" x="6413500" y="5715000"/>
          <p14:tracePt t="480160" x="6432550" y="5715000"/>
          <p14:tracePt t="480177" x="6489700" y="5715000"/>
          <p14:tracePt t="480194" x="6553200" y="5702300"/>
          <p14:tracePt t="480210" x="6610350" y="5702300"/>
          <p14:tracePt t="480226" x="6661150" y="5702300"/>
          <p14:tracePt t="480243" x="6718300" y="5689600"/>
          <p14:tracePt t="480260" x="6800850" y="5689600"/>
          <p14:tracePt t="480276" x="6870700" y="5689600"/>
          <p14:tracePt t="480293" x="6921500" y="5689600"/>
          <p14:tracePt t="480310" x="6959600" y="5689600"/>
          <p14:tracePt t="480327" x="6997700" y="5689600"/>
          <p14:tracePt t="480343" x="7029450" y="5689600"/>
          <p14:tracePt t="480360" x="7042150" y="5689600"/>
          <p14:tracePt t="480376" x="7061200" y="5689600"/>
          <p14:tracePt t="480393" x="7080250" y="5689600"/>
          <p14:tracePt t="480410" x="7105650" y="5689600"/>
          <p14:tracePt t="480426" x="7131050" y="5689600"/>
          <p14:tracePt t="480443" x="7143750" y="5689600"/>
          <p14:tracePt t="480460" x="7169150" y="5689600"/>
          <p14:tracePt t="480476" x="7181850" y="5683250"/>
          <p14:tracePt t="480493" x="7200900" y="5683250"/>
          <p14:tracePt t="480510" x="7232650" y="5683250"/>
          <p14:tracePt t="480526" x="7245350" y="5683250"/>
          <p14:tracePt t="480543" x="7277100" y="5683250"/>
          <p14:tracePt t="480560" x="7289800" y="5683250"/>
          <p14:tracePt t="480576" x="7315200" y="5683250"/>
          <p14:tracePt t="480593" x="7346950" y="5683250"/>
          <p14:tracePt t="480610" x="7385050" y="5683250"/>
          <p14:tracePt t="480626" x="7435850" y="5683250"/>
          <p14:tracePt t="480643" x="7467600" y="5683250"/>
          <p14:tracePt t="480659" x="7493000" y="5683250"/>
          <p14:tracePt t="480676" x="7524750" y="5683250"/>
          <p14:tracePt t="480693" x="7569200" y="5683250"/>
          <p14:tracePt t="480709" x="7607300" y="5683250"/>
          <p14:tracePt t="480726" x="7645400" y="5683250"/>
          <p14:tracePt t="480743" x="7696200" y="5676900"/>
          <p14:tracePt t="480759" x="7766050" y="5657850"/>
          <p14:tracePt t="480776" x="7791450" y="5657850"/>
          <p14:tracePt t="480793" x="7829550" y="5651500"/>
          <p14:tracePt t="480810" x="7880350" y="5651500"/>
          <p14:tracePt t="480826" x="7931150" y="5638800"/>
          <p14:tracePt t="480843" x="7969250" y="5638800"/>
          <p14:tracePt t="480859" x="8013700" y="5638800"/>
          <p14:tracePt t="480876" x="8051800" y="5638800"/>
          <p14:tracePt t="480893" x="8089900" y="5632450"/>
          <p14:tracePt t="480909" x="8121650" y="5632450"/>
          <p14:tracePt t="480926" x="8140700" y="5632450"/>
          <p14:tracePt t="480943" x="8147050" y="5632450"/>
          <p14:tracePt t="480959" x="8166100" y="5632450"/>
          <p14:tracePt t="480976" x="8178800" y="5632450"/>
          <p14:tracePt t="480979" x="8191500" y="5632450"/>
          <p14:tracePt t="480992" x="8197850" y="5632450"/>
          <p14:tracePt t="481009" x="8216900" y="5632450"/>
          <p14:tracePt t="481026" x="8242300" y="5632450"/>
          <p14:tracePt t="481042" x="8261350" y="5632450"/>
          <p14:tracePt t="481059" x="8267700" y="5632450"/>
          <p14:tracePt t="481076" x="8274050" y="5632450"/>
          <p14:tracePt t="481093" x="8280400" y="5632450"/>
          <p14:tracePt t="481109" x="8293100" y="5632450"/>
          <p14:tracePt t="481126" x="8299450" y="5632450"/>
          <p14:tracePt t="481142" x="8305800" y="5632450"/>
          <p14:tracePt t="481159" x="8318500" y="5632450"/>
          <p14:tracePt t="481196" x="8331200" y="5632450"/>
          <p14:tracePt t="481235" x="8337550" y="5632450"/>
          <p14:tracePt t="481243" x="8343900" y="5632450"/>
          <p14:tracePt t="481251" x="8350250" y="5632450"/>
          <p14:tracePt t="481259" x="8362950" y="5632450"/>
          <p14:tracePt t="481275" x="8369300" y="5632450"/>
          <p14:tracePt t="481315" x="8375650" y="5632450"/>
          <p14:tracePt t="481331" x="8382000" y="5632450"/>
          <p14:tracePt t="481363" x="8394700" y="5632450"/>
          <p14:tracePt t="481395" x="8401050" y="5632450"/>
          <p14:tracePt t="481435" x="8407400" y="5632450"/>
          <p14:tracePt t="482075" x="8413750" y="5632450"/>
          <p14:tracePt t="482083" x="8407400" y="5632450"/>
          <p14:tracePt t="482091" x="8394700" y="5651500"/>
          <p14:tracePt t="482108" x="8375650" y="5657850"/>
          <p14:tracePt t="482125" x="8356600" y="5670550"/>
          <p14:tracePt t="482142" x="8337550" y="5670550"/>
          <p14:tracePt t="482158" x="8318500" y="5670550"/>
          <p14:tracePt t="482175" x="8267700" y="5689600"/>
          <p14:tracePt t="482191" x="8223250" y="5689600"/>
          <p14:tracePt t="482208" x="8128000" y="5702300"/>
          <p14:tracePt t="482225" x="8007350" y="5708650"/>
          <p14:tracePt t="482242" x="7842250" y="5721350"/>
          <p14:tracePt t="482258" x="7531100" y="5772150"/>
          <p14:tracePt t="482275" x="7385050" y="5803900"/>
          <p14:tracePt t="482291" x="7213600" y="5829300"/>
          <p14:tracePt t="482308" x="7023100" y="5873750"/>
          <p14:tracePt t="482325" x="6864350" y="5918200"/>
          <p14:tracePt t="482341" x="6718300" y="5943600"/>
          <p14:tracePt t="482358" x="6527800" y="6000750"/>
          <p14:tracePt t="482375" x="6394450" y="6000750"/>
          <p14:tracePt t="482391" x="6254750" y="6000750"/>
          <p14:tracePt t="482408" x="6140450" y="6000750"/>
          <p14:tracePt t="482425" x="6007100" y="6000750"/>
          <p14:tracePt t="482441" x="5880100" y="6013450"/>
          <p14:tracePt t="482458" x="5715000" y="6013450"/>
          <p14:tracePt t="482474" x="5575300" y="6013450"/>
          <p14:tracePt t="482491" x="5422900" y="6013450"/>
          <p14:tracePt t="482508" x="5314950" y="6013450"/>
          <p14:tracePt t="482525" x="5264150" y="6013450"/>
          <p14:tracePt t="482541" x="5226050" y="6013450"/>
          <p14:tracePt t="482558" x="5175250" y="6013450"/>
          <p14:tracePt t="482575" x="5149850" y="6013450"/>
          <p14:tracePt t="482591" x="5118100" y="6013450"/>
          <p14:tracePt t="482608" x="5111750" y="6013450"/>
          <p14:tracePt t="482624" x="5099050" y="6019800"/>
          <p14:tracePt t="482691" x="5092700" y="6019800"/>
          <p14:tracePt t="482700" x="5086350" y="6019800"/>
          <p14:tracePt t="482715" x="5080000" y="6013450"/>
          <p14:tracePt t="482724" x="5080000" y="6000750"/>
          <p14:tracePt t="482755" x="5080000" y="5994400"/>
          <p14:tracePt t="482764" x="5080000" y="5988050"/>
          <p14:tracePt t="482774" x="5080000" y="5975350"/>
          <p14:tracePt t="483363" x="5080000" y="5969000"/>
          <p14:tracePt t="483379" x="5080000" y="5949950"/>
          <p14:tracePt t="483507" x="5086350" y="5943600"/>
          <p14:tracePt t="483517" x="5086350" y="5930900"/>
          <p14:tracePt t="483524" x="5092700" y="5924550"/>
          <p14:tracePt t="483563" x="5099050" y="5918200"/>
          <p14:tracePt t="483675" x="5099050" y="5886450"/>
          <p14:tracePt t="483692" x="5099050" y="5880100"/>
          <p14:tracePt t="483723" x="5099050" y="5867400"/>
          <p14:tracePt t="483868" x="5099050" y="5861050"/>
          <p14:tracePt t="483876" x="5105400" y="5854700"/>
          <p14:tracePt t="483891" x="5111750" y="5848350"/>
          <p14:tracePt t="483995" x="5111750" y="5835650"/>
          <p14:tracePt t="484004" x="5111750" y="5829300"/>
          <p14:tracePt t="484019" x="5111750" y="5822950"/>
          <p14:tracePt t="484035" x="5111750" y="5816600"/>
          <p14:tracePt t="484132" x="5111750" y="5803900"/>
          <p14:tracePt t="484140" x="5111750" y="5791200"/>
          <p14:tracePt t="484156" x="5111750" y="5784850"/>
          <p14:tracePt t="484173" x="5111750" y="5778500"/>
          <p14:tracePt t="484180" x="5111750" y="5772150"/>
          <p14:tracePt t="484190" x="5111750" y="5765800"/>
          <p14:tracePt t="484219" x="5111750" y="5759450"/>
          <p14:tracePt t="484227" x="5111750" y="5753100"/>
          <p14:tracePt t="484240" x="5111750" y="5746750"/>
          <p14:tracePt t="484256" x="5111750" y="5727700"/>
          <p14:tracePt t="484273" x="5111750" y="5715000"/>
          <p14:tracePt t="484290" x="5111750" y="5702300"/>
          <p14:tracePt t="484306" x="5111750" y="5683250"/>
          <p14:tracePt t="484340" x="5111750" y="5670550"/>
          <p14:tracePt t="484356" x="5111750" y="5664200"/>
          <p14:tracePt t="484373" x="5111750" y="5657850"/>
          <p14:tracePt t="484580" x="5111750" y="5651500"/>
          <p14:tracePt t="484676" x="5118100" y="5645150"/>
          <p14:tracePt t="484684" x="5118100" y="5638800"/>
          <p14:tracePt t="484923" x="5118100" y="5619750"/>
          <p14:tracePt t="484972" x="5118100" y="5613400"/>
          <p14:tracePt t="488364" x="5130800" y="5600700"/>
          <p14:tracePt t="488476" x="5137150" y="5594350"/>
          <p14:tracePt t="488484" x="5143500" y="5594350"/>
          <p14:tracePt t="488492" x="5156200" y="5594350"/>
          <p14:tracePt t="488503" x="5162550" y="5594350"/>
          <p14:tracePt t="488519" x="5181600" y="5594350"/>
          <p14:tracePt t="488536" x="5219700" y="5594350"/>
          <p14:tracePt t="488553" x="5314950" y="5638800"/>
          <p14:tracePt t="488569" x="5429250" y="5657850"/>
          <p14:tracePt t="488586" x="5562600" y="5715000"/>
          <p14:tracePt t="488603" x="5702300" y="5753100"/>
          <p14:tracePt t="488619" x="5753100" y="5765800"/>
          <p14:tracePt t="488636" x="5835650" y="5778500"/>
          <p14:tracePt t="488653" x="5886450" y="5797550"/>
          <p14:tracePt t="488669" x="5949950" y="5803900"/>
          <p14:tracePt t="488686" x="5988050" y="5816600"/>
          <p14:tracePt t="488703" x="6070600" y="5848350"/>
          <p14:tracePt t="488719" x="6134100" y="5854700"/>
          <p14:tracePt t="488736" x="6210300" y="5861050"/>
          <p14:tracePt t="488752" x="6299200" y="5886450"/>
          <p14:tracePt t="488769" x="6369050" y="5911850"/>
          <p14:tracePt t="488786" x="6470650" y="5943600"/>
          <p14:tracePt t="488803" x="6654800" y="6000750"/>
          <p14:tracePt t="488819" x="6794500" y="6019800"/>
          <p14:tracePt t="488836" x="6940550" y="6064250"/>
          <p14:tracePt t="488852" x="7086600" y="6108700"/>
          <p14:tracePt t="488869" x="7219950" y="6153150"/>
          <p14:tracePt t="488886" x="7321550" y="6184900"/>
          <p14:tracePt t="488902" x="7378700" y="6184900"/>
          <p14:tracePt t="488919" x="7467600" y="6216650"/>
          <p14:tracePt t="488936" x="7524750" y="6223000"/>
          <p14:tracePt t="488952" x="7607300" y="6235700"/>
          <p14:tracePt t="488969" x="7658100" y="6254750"/>
          <p14:tracePt t="488973" x="7721600" y="6254750"/>
          <p14:tracePt t="488986" x="7747000" y="6254750"/>
          <p14:tracePt t="489002" x="7785100" y="6254750"/>
          <p14:tracePt t="489019" x="7835900" y="6261100"/>
          <p14:tracePt t="489035" x="7854950" y="6261100"/>
          <p14:tracePt t="489052" x="7886700" y="6261100"/>
          <p14:tracePt t="489069" x="7918450" y="6261100"/>
          <p14:tracePt t="489085" x="7931150" y="6261100"/>
          <p14:tracePt t="489102" x="7943850" y="6261100"/>
          <p14:tracePt t="489119" x="7950200" y="6261100"/>
          <p14:tracePt t="489156" x="7956550" y="6261100"/>
          <p14:tracePt t="489172" x="7962900" y="6261100"/>
          <p14:tracePt t="489189" x="7975600" y="6261100"/>
          <p14:tracePt t="489228" x="7981950" y="6261100"/>
          <p14:tracePt t="489540" x="7981950" y="6267450"/>
          <p14:tracePt t="489580" x="7969250" y="6273800"/>
          <p14:tracePt t="489596" x="7962900" y="6273800"/>
          <p14:tracePt t="489628" x="7956550" y="6273800"/>
          <p14:tracePt t="489636" x="7950200" y="6273800"/>
          <p14:tracePt t="489652" x="7943850" y="6273800"/>
          <p14:tracePt t="489668" x="7931150" y="6273800"/>
          <p14:tracePt t="489700" x="7924800" y="6273800"/>
          <p14:tracePt t="489708" x="7918450" y="6273800"/>
          <p14:tracePt t="489740" x="7912100" y="6273800"/>
          <p14:tracePt t="489748" x="7893050" y="6273800"/>
          <p14:tracePt t="489756" x="7886700" y="6273800"/>
          <p14:tracePt t="489768" x="7880350" y="6273800"/>
          <p14:tracePt t="489785" x="7867650" y="6286500"/>
          <p14:tracePt t="489802" x="7861300" y="6286500"/>
          <p14:tracePt t="489818" x="7854950" y="6292850"/>
          <p14:tracePt t="489835" x="7842250" y="6292850"/>
          <p14:tracePt t="489852" x="7829550" y="6299200"/>
          <p14:tracePt t="489868" x="7823200" y="6299200"/>
          <p14:tracePt t="489902" x="7816850" y="6299200"/>
          <p14:tracePt t="489918" x="7797800" y="6299200"/>
          <p14:tracePt t="489935" x="7778750" y="6299200"/>
          <p14:tracePt t="489951" x="7772400" y="6299200"/>
          <p14:tracePt t="489968" x="7759700" y="6299200"/>
          <p14:tracePt t="489985" x="7753350" y="6299200"/>
          <p14:tracePt t="489988" x="7747000" y="6299200"/>
          <p14:tracePt t="490021" x="7727950" y="6299200"/>
          <p14:tracePt t="490060" x="7721600" y="6299200"/>
          <p14:tracePt t="490068" x="7708900" y="6299200"/>
          <p14:tracePt t="490076" x="7689850" y="6299200"/>
          <p14:tracePt t="490092" x="7683500" y="6299200"/>
          <p14:tracePt t="490108" x="7677150" y="6299200"/>
          <p14:tracePt t="490118" x="7670800" y="6299200"/>
          <p14:tracePt t="490135" x="7658100" y="6299200"/>
          <p14:tracePt t="490151" x="7651750" y="6299200"/>
          <p14:tracePt t="490168" x="7639050" y="6299200"/>
          <p14:tracePt t="490185" x="7626350" y="6299200"/>
          <p14:tracePt t="490201" x="7620000" y="6299200"/>
          <p14:tracePt t="490218" x="7613650" y="6299200"/>
          <p14:tracePt t="490235" x="7607300" y="6299200"/>
          <p14:tracePt t="490317" x="7581900" y="6311900"/>
          <p14:tracePt t="490517" x="7581900" y="6318250"/>
          <p14:tracePt t="490524" x="7575550" y="6324600"/>
          <p14:tracePt t="490573" x="7569200" y="6324600"/>
          <p14:tracePt t="490604" x="7556500" y="6330950"/>
          <p14:tracePt t="490612" x="7550150" y="6330950"/>
          <p14:tracePt t="490644" x="7543800" y="6330950"/>
          <p14:tracePt t="490653" x="7537450" y="6330950"/>
          <p14:tracePt t="490668" x="7524750" y="6330950"/>
          <p14:tracePt t="490685" x="7505700" y="6330950"/>
          <p14:tracePt t="490700" x="7499350" y="6330950"/>
          <p14:tracePt t="490717" x="7486650" y="6330950"/>
          <p14:tracePt t="490724" x="7480300" y="6330950"/>
          <p14:tracePt t="490734" x="7473950" y="6330950"/>
          <p14:tracePt t="490751" x="7448550" y="6330950"/>
          <p14:tracePt t="490767" x="7442200" y="6330950"/>
          <p14:tracePt t="490784" x="7423150" y="6330950"/>
          <p14:tracePt t="490801" x="7410450" y="6330950"/>
          <p14:tracePt t="490834" x="7404100" y="6330950"/>
          <p14:tracePt t="490851" x="7397750" y="6330950"/>
          <p14:tracePt t="490867" x="7378700" y="6330950"/>
          <p14:tracePt t="490884" x="7372350" y="6324600"/>
          <p14:tracePt t="490901" x="7353300" y="6318250"/>
          <p14:tracePt t="490917" x="7346950" y="6318250"/>
          <p14:tracePt t="490934" x="7340600" y="6318250"/>
          <p14:tracePt t="490967" x="7327900" y="6311900"/>
          <p14:tracePt t="490984" x="7321550" y="6311900"/>
          <p14:tracePt t="491013" x="7315200" y="6311900"/>
          <p14:tracePt t="491045" x="7308850" y="6311900"/>
          <p14:tracePt t="491077" x="7302500" y="6311900"/>
          <p14:tracePt t="491109" x="7289800" y="6311900"/>
          <p14:tracePt t="491236" x="7283450" y="6311900"/>
          <p14:tracePt t="491348" x="7277100" y="6311900"/>
          <p14:tracePt t="491380" x="7270750" y="6311900"/>
          <p14:tracePt t="491853" x="7251700" y="6311900"/>
          <p14:tracePt t="492101" x="7245350" y="6311900"/>
          <p14:tracePt t="492477" x="7239000" y="6311900"/>
          <p14:tracePt t="492925" x="7232650" y="6311900"/>
          <p14:tracePt t="494101" x="7219950" y="6311900"/>
          <p14:tracePt t="494109" x="7213600" y="6311900"/>
          <p14:tracePt t="494245" x="7207250" y="6311900"/>
          <p14:tracePt t="494565" x="7200900" y="6311900"/>
          <p14:tracePt t="494645" x="7188200" y="6311900"/>
          <p14:tracePt t="494781" x="7181850" y="6311900"/>
          <p14:tracePt t="494853" x="7175500" y="6311900"/>
          <p14:tracePt t="495021" x="7169150" y="6311900"/>
          <p14:tracePt t="495117" x="7156450" y="6311900"/>
          <p14:tracePt t="495237" x="7137400" y="6311900"/>
          <p14:tracePt t="495349" x="7131050" y="6311900"/>
          <p14:tracePt t="495357" x="7118350" y="6311900"/>
          <p14:tracePt t="495373" x="7112000" y="6318250"/>
          <p14:tracePt t="495517" x="7112000" y="6324600"/>
          <p14:tracePt t="495550" x="7105650" y="6330950"/>
          <p14:tracePt t="495573" x="7099300" y="6330950"/>
          <p14:tracePt t="495581" x="7092950" y="6330950"/>
          <p14:tracePt t="495613" x="7086600" y="6337300"/>
          <p14:tracePt t="495621" x="7073900" y="6337300"/>
          <p14:tracePt t="495637" x="7067550" y="6337300"/>
          <p14:tracePt t="495647" x="7042150" y="6343650"/>
          <p14:tracePt t="495663" x="7035800" y="6343650"/>
          <p14:tracePt t="495680" x="7010400" y="6350000"/>
          <p14:tracePt t="495697" x="7004050" y="6356350"/>
          <p14:tracePt t="495713" x="6972300" y="6356350"/>
          <p14:tracePt t="495730" x="6946900" y="6356350"/>
          <p14:tracePt t="495746" x="6934200" y="6356350"/>
          <p14:tracePt t="495763" x="6902450" y="6356350"/>
          <p14:tracePt t="495780" x="6870700" y="6356350"/>
          <p14:tracePt t="495796" x="6838950" y="6356350"/>
          <p14:tracePt t="495813" x="6800850" y="6356350"/>
          <p14:tracePt t="495830" x="6781800" y="6356350"/>
          <p14:tracePt t="495846" x="6750050" y="6356350"/>
          <p14:tracePt t="495863" x="6731000" y="6356350"/>
          <p14:tracePt t="495880" x="6718300" y="6356350"/>
          <p14:tracePt t="495896" x="6686550" y="6356350"/>
          <p14:tracePt t="495913" x="6654800" y="6356350"/>
          <p14:tracePt t="495930" x="6616700" y="6356350"/>
          <p14:tracePt t="495946" x="6604000" y="6356350"/>
          <p14:tracePt t="495963" x="6578600" y="6356350"/>
          <p14:tracePt t="495980" x="6540500" y="6356350"/>
          <p14:tracePt t="495996" x="6515100" y="6356350"/>
          <p14:tracePt t="496013" x="6496050" y="6356350"/>
          <p14:tracePt t="496030" x="6457950" y="6356350"/>
          <p14:tracePt t="496046" x="6426200" y="6356350"/>
          <p14:tracePt t="496063" x="6394450" y="6356350"/>
          <p14:tracePt t="496080" x="6369050" y="6356350"/>
          <p14:tracePt t="496096" x="6362700" y="6356350"/>
          <p14:tracePt t="496113" x="6337300" y="6356350"/>
          <p14:tracePt t="496129" x="6324600" y="6356350"/>
          <p14:tracePt t="496163" x="6311900" y="6356350"/>
          <p14:tracePt t="496179" x="6286500" y="6350000"/>
          <p14:tracePt t="496196" x="6261100" y="6350000"/>
          <p14:tracePt t="496213" x="6254750" y="6343650"/>
          <p14:tracePt t="496229" x="6216650" y="6330950"/>
          <p14:tracePt t="496246" x="6178550" y="6305550"/>
          <p14:tracePt t="496263" x="6159500" y="6305550"/>
          <p14:tracePt t="496279" x="6140450" y="6292850"/>
          <p14:tracePt t="496296" x="6121400" y="6286500"/>
          <p14:tracePt t="496313" x="6096000" y="6280150"/>
          <p14:tracePt t="496329" x="6083300" y="6280150"/>
          <p14:tracePt t="496346" x="6070600" y="6280150"/>
          <p14:tracePt t="496363" x="6064250" y="6273800"/>
          <p14:tracePt t="496379" x="6045200" y="6273800"/>
          <p14:tracePt t="496396" x="6038850" y="6273800"/>
          <p14:tracePt t="496412" x="6026150" y="6273800"/>
          <p14:tracePt t="496429" x="6013450" y="6273800"/>
          <p14:tracePt t="496463" x="6007100" y="6273800"/>
          <p14:tracePt t="496479" x="6000750" y="6273800"/>
          <p14:tracePt t="496496" x="5981700" y="6273800"/>
          <p14:tracePt t="496512" x="5975350" y="6273800"/>
          <p14:tracePt t="496529" x="5969000" y="6273800"/>
          <p14:tracePt t="496546" x="5962650" y="6273800"/>
          <p14:tracePt t="496562" x="5949950" y="6273800"/>
          <p14:tracePt t="496579" x="5937250" y="6273800"/>
          <p14:tracePt t="496596" x="5924550" y="6286500"/>
          <p14:tracePt t="496612" x="5905500" y="6299200"/>
          <p14:tracePt t="496629" x="5892800" y="6311900"/>
          <p14:tracePt t="496646" x="5880100" y="6337300"/>
          <p14:tracePt t="496662" x="5873750" y="6350000"/>
          <p14:tracePt t="496679" x="5867400" y="6362700"/>
          <p14:tracePt t="496696" x="5886450" y="6375400"/>
          <p14:tracePt t="496712" x="5956300" y="6394450"/>
          <p14:tracePt t="496729" x="6000750" y="6413500"/>
          <p14:tracePt t="497349" x="5988050" y="6413500"/>
          <p14:tracePt t="497389" x="5969000" y="6413500"/>
          <p14:tracePt t="497398" x="5956300" y="6413500"/>
          <p14:tracePt t="497405" x="5937250" y="6413500"/>
          <p14:tracePt t="497414" x="5924550" y="6413500"/>
          <p14:tracePt t="497428" x="5905500" y="6413500"/>
          <p14:tracePt t="497445" x="5899150" y="6413500"/>
          <p14:tracePt t="497462" x="5886450" y="6413500"/>
          <p14:tracePt t="497478" x="5880100" y="6413500"/>
          <p14:tracePt t="497495" x="5861050" y="6419850"/>
          <p14:tracePt t="497512" x="5848350" y="6426200"/>
          <p14:tracePt t="497528" x="5816600" y="6438900"/>
          <p14:tracePt t="497545" x="5810250" y="6445250"/>
          <p14:tracePt t="497562" x="5791200" y="6445250"/>
          <p14:tracePt t="497578" x="5759450" y="6445250"/>
          <p14:tracePt t="497595" x="5746750" y="6445250"/>
          <p14:tracePt t="497611" x="5727700" y="6445250"/>
          <p14:tracePt t="497628" x="5715000" y="6451600"/>
          <p14:tracePt t="497645" x="5695950" y="6451600"/>
          <p14:tracePt t="497662" x="5689600" y="6451600"/>
          <p14:tracePt t="497678" x="5683250" y="6451600"/>
          <p14:tracePt t="497695" x="5676900" y="6451600"/>
          <p14:tracePt t="497711" x="5657850" y="6451600"/>
          <p14:tracePt t="497749" x="5638800" y="6451600"/>
          <p14:tracePt t="497761" x="5619750" y="6451600"/>
          <p14:tracePt t="497778" x="5613400" y="6451600"/>
          <p14:tracePt t="497795" x="5607050" y="6451600"/>
          <p14:tracePt t="497811" x="5581650" y="6451600"/>
          <p14:tracePt t="497829" x="5556250" y="6451600"/>
          <p14:tracePt t="497845" x="5549900" y="6451600"/>
          <p14:tracePt t="497861" x="5543550" y="6451600"/>
          <p14:tracePt t="497878" x="5537200" y="6451600"/>
          <p14:tracePt t="497911" x="5505450" y="6457950"/>
          <p14:tracePt t="497941" x="5499100" y="6457950"/>
          <p14:tracePt t="497949" x="5486400" y="6457950"/>
          <p14:tracePt t="497961" x="5480050" y="6457950"/>
          <p14:tracePt t="497978" x="5467350" y="6457950"/>
          <p14:tracePt t="497982" x="5461000" y="6457950"/>
          <p14:tracePt t="497995" x="5448300" y="6464300"/>
          <p14:tracePt t="498011" x="5435600" y="6464300"/>
          <p14:tracePt t="498028" x="5403850" y="6464300"/>
          <p14:tracePt t="498045" x="5384800" y="6464300"/>
          <p14:tracePt t="498061" x="5378450" y="6464300"/>
          <p14:tracePt t="498078" x="5365750" y="6464300"/>
          <p14:tracePt t="498094" x="5353050" y="6464300"/>
          <p14:tracePt t="498111" x="5346700" y="6464300"/>
          <p14:tracePt t="498128" x="5340350" y="6464300"/>
          <p14:tracePt t="498144" x="5334000" y="6464300"/>
          <p14:tracePt t="498161" x="5314950" y="6464300"/>
          <p14:tracePt t="498178" x="5308600" y="6464300"/>
          <p14:tracePt t="498194" x="5302250" y="6464300"/>
          <p14:tracePt t="498211" x="5283200" y="6464300"/>
          <p14:tracePt t="498228" x="5276850" y="6464300"/>
          <p14:tracePt t="498253" x="5270500" y="6464300"/>
          <p14:tracePt t="498285" x="5264150" y="6464300"/>
          <p14:tracePt t="498318" x="5251450" y="6464300"/>
          <p14:tracePt t="498333" x="5245100" y="6464300"/>
          <p14:tracePt t="498349" x="5238750" y="6464300"/>
          <p14:tracePt t="498382" x="5232400" y="6464300"/>
          <p14:tracePt t="498389" x="5219700" y="6464300"/>
          <p14:tracePt t="498406" x="5213350" y="6464300"/>
          <p14:tracePt t="498445" x="5207000" y="6464300"/>
          <p14:tracePt t="498485" x="5200650" y="6464300"/>
          <p14:tracePt t="498517" x="5175250" y="6464300"/>
          <p14:tracePt t="498526" x="5168900" y="6464300"/>
          <p14:tracePt t="498542" x="5156200" y="6464300"/>
          <p14:tracePt t="498557" x="5149850" y="6464300"/>
          <p14:tracePt t="498613" x="5143500" y="6464300"/>
          <p14:tracePt t="498693" x="5137150" y="6464300"/>
          <p14:tracePt t="498709" x="5130800" y="6464300"/>
          <p14:tracePt t="498878" x="5118100" y="6464300"/>
          <p14:tracePt t="498886" x="5111750" y="6457950"/>
          <p14:tracePt t="499006" x="5111750" y="6451600"/>
          <p14:tracePt t="499613" x="5105400" y="6438900"/>
          <p14:tracePt t="499670" x="5099050" y="6432550"/>
          <p14:tracePt t="500510" x="5099050" y="6426200"/>
          <p14:tracePt t="500726" x="5099050" y="6419850"/>
          <p14:tracePt t="500734" x="5092700" y="6413500"/>
          <p14:tracePt t="500750" x="5092700" y="6407150"/>
          <p14:tracePt t="500759" x="5086350" y="6394450"/>
          <p14:tracePt t="500776" x="5080000" y="6388100"/>
          <p14:tracePt t="500806" x="5080000" y="6381750"/>
          <p14:tracePt t="501126" x="5080000" y="6375400"/>
          <p14:tracePt t="501182" x="5086350" y="6375400"/>
          <p14:tracePt t="501758" x="5086350" y="6381750"/>
          <p14:tracePt t="501878" x="5086350" y="6388100"/>
          <p14:tracePt t="502190" x="5086350" y="6407150"/>
          <p14:tracePt t="502206" x="5086350" y="6413500"/>
          <p14:tracePt t="502238" x="5080000" y="6419850"/>
          <p14:tracePt t="502254" x="5073650" y="6426200"/>
          <p14:tracePt t="502270" x="5067300" y="6432550"/>
          <p14:tracePt t="502278" x="5060950" y="6438900"/>
          <p14:tracePt t="502291" x="5048250" y="6451600"/>
          <p14:tracePt t="502308" x="5041900" y="6457950"/>
          <p14:tracePt t="502324" x="5029200" y="6464300"/>
          <p14:tracePt t="502341" x="5003800" y="6489700"/>
          <p14:tracePt t="502357" x="4953000" y="6534150"/>
          <p14:tracePt t="502374" x="4921250" y="6565900"/>
          <p14:tracePt t="502391" x="4883150" y="6565900"/>
          <p14:tracePt t="502407" x="4845050" y="6578600"/>
          <p14:tracePt t="502424" x="4800600" y="6565900"/>
          <p14:tracePt t="502441" x="4762500" y="6565900"/>
          <p14:tracePt t="502457" x="4699000" y="6610350"/>
          <p14:tracePt t="502474" x="4667250" y="6610350"/>
          <p14:tracePt t="502491" x="4610100" y="6610350"/>
          <p14:tracePt t="502507" x="4591050" y="6616700"/>
          <p14:tracePt t="502524" x="4572000" y="6616700"/>
          <p14:tracePt t="502541" x="4552950" y="6616700"/>
          <p14:tracePt t="502557" x="4533900" y="6616700"/>
          <p14:tracePt t="502574" x="4514850" y="6616700"/>
          <p14:tracePt t="502591" x="4483100" y="6616700"/>
          <p14:tracePt t="502607" x="4425950" y="6616700"/>
          <p14:tracePt t="502624" x="4406900" y="6616700"/>
          <p14:tracePt t="502641" x="4368800" y="6616700"/>
          <p14:tracePt t="502657" x="4343400" y="6616700"/>
          <p14:tracePt t="502674" x="4305300" y="6616700"/>
          <p14:tracePt t="502690" x="4267200" y="6616700"/>
          <p14:tracePt t="502707" x="4216400" y="6616700"/>
          <p14:tracePt t="502724" x="4159250" y="6616700"/>
          <p14:tracePt t="502741" x="4064000" y="6616700"/>
          <p14:tracePt t="502757" x="4019550" y="6616700"/>
          <p14:tracePt t="502774" x="3949700" y="6616700"/>
          <p14:tracePt t="502790" x="3886200" y="6604000"/>
          <p14:tracePt t="502807" x="3848100" y="6604000"/>
          <p14:tracePt t="502824" x="3822700" y="6604000"/>
          <p14:tracePt t="502840" x="3803650" y="6604000"/>
          <p14:tracePt t="502857" x="3778250" y="6597650"/>
          <p14:tracePt t="502874" x="3752850" y="6597650"/>
          <p14:tracePt t="502890" x="3746500" y="6597650"/>
          <p14:tracePt t="502907" x="3740150" y="6597650"/>
          <p14:tracePt t="502924" x="3714750" y="6591300"/>
          <p14:tracePt t="502940" x="3708400" y="6591300"/>
          <p14:tracePt t="502957" x="3702050" y="6591300"/>
          <p14:tracePt t="503046" x="3695700" y="6591300"/>
          <p14:tracePt t="503062" x="3683000" y="6591300"/>
          <p14:tracePt t="503102" x="3676650" y="6591300"/>
          <p14:tracePt t="503110" x="3676650" y="6597650"/>
          <p14:tracePt t="503118" x="3676650" y="6604000"/>
          <p14:tracePt t="503254" x="3676650" y="6610350"/>
          <p14:tracePt t="503294" x="3676650" y="6623050"/>
          <p14:tracePt t="503326" x="3676650" y="6629400"/>
          <p14:tracePt t="503343" x="3676650" y="6635750"/>
          <p14:tracePt t="503374" x="3676650" y="6642100"/>
          <p14:tracePt t="503382" x="3676650" y="6648450"/>
          <p14:tracePt t="503390" x="3676650" y="6654800"/>
          <p14:tracePt t="503406" x="3683000" y="6673850"/>
          <p14:tracePt t="503423" x="3683000" y="6699250"/>
          <p14:tracePt t="503440" x="3689350" y="6711950"/>
          <p14:tracePt t="503456" x="3702050" y="6737350"/>
          <p14:tracePt t="503473" x="3702050" y="6743700"/>
          <p14:tracePt t="503490" x="3708400" y="6756400"/>
          <p14:tracePt t="503506" x="3708400" y="6762750"/>
          <p14:tracePt t="503540" x="3721100" y="6781800"/>
          <p14:tracePt t="503654" x="3727450" y="6775450"/>
          <p14:tracePt t="503694" x="3727450" y="6769100"/>
          <p14:tracePt t="503702" x="3727450" y="6762750"/>
          <p14:tracePt t="503710" x="3727450" y="6750050"/>
          <p14:tracePt t="503727" x="3727450" y="6743700"/>
          <p14:tracePt t="503740" x="3740150" y="6731000"/>
          <p14:tracePt t="503756" x="3740150" y="6718300"/>
          <p14:tracePt t="503773" x="3746500" y="6705600"/>
          <p14:tracePt t="503789" x="3746500" y="6680200"/>
          <p14:tracePt t="503806" x="3746500" y="6667500"/>
          <p14:tracePt t="503823" x="3752850" y="6661150"/>
          <p14:tracePt t="503856" x="3752850" y="6648450"/>
          <p14:tracePt t="503873" x="3759200" y="6635750"/>
          <p14:tracePt t="503918" x="3778250" y="6623050"/>
          <p14:tracePt t="504038" x="3784600" y="6616700"/>
          <p14:tracePt t="504110" x="3790950" y="6616700"/>
          <p14:tracePt t="504118" x="3803650" y="6616700"/>
          <p14:tracePt t="504150" x="3810000" y="6616700"/>
          <p14:tracePt t="504159" x="3822700" y="6616700"/>
          <p14:tracePt t="504166" x="3835400" y="6616700"/>
          <p14:tracePt t="504175" x="3854450" y="6616700"/>
          <p14:tracePt t="504189" x="3873500" y="6635750"/>
          <p14:tracePt t="504206" x="3892550" y="6635750"/>
          <p14:tracePt t="504223" x="3917950" y="6642100"/>
          <p14:tracePt t="504414" x="3924300" y="6648450"/>
          <p14:tracePt t="504454" x="3924300" y="6654800"/>
          <p14:tracePt t="504462" x="3924300" y="6673850"/>
          <p14:tracePt t="504510" x="3917950" y="6680200"/>
          <p14:tracePt t="504838" x="3924300" y="6680200"/>
          <p14:tracePt t="504854" x="3930650" y="6673850"/>
          <p14:tracePt t="504886" x="3943350" y="6673850"/>
          <p14:tracePt t="504894" x="3956050" y="6667500"/>
          <p14:tracePt t="504934" x="3962400" y="6667500"/>
          <p14:tracePt t="504942" x="3968750" y="6661150"/>
          <p14:tracePt t="504959" x="3981450" y="6661150"/>
          <p14:tracePt t="504966" x="3994150" y="6648450"/>
          <p14:tracePt t="504975" x="4000500" y="6642100"/>
          <p14:tracePt t="505014" x="4006850" y="6635750"/>
          <p14:tracePt t="505022" x="4019550" y="6629400"/>
          <p14:tracePt t="505039" x="4032250" y="6629400"/>
          <p14:tracePt t="505054" x="4038600" y="6629400"/>
          <p14:tracePt t="505086" x="4051300" y="6629400"/>
          <p14:tracePt t="505094" x="4057650" y="6629400"/>
          <p14:tracePt t="505105" x="4064000" y="6623050"/>
          <p14:tracePt t="505166" x="4076700" y="6610350"/>
          <p14:tracePt t="505182" x="4083050" y="6610350"/>
          <p14:tracePt t="505198" x="4089400" y="6610350"/>
          <p14:tracePt t="505214" x="4095750" y="6604000"/>
          <p14:tracePt t="505246" x="4102100" y="6597650"/>
          <p14:tracePt t="505286" x="4108450" y="6591300"/>
          <p14:tracePt t="505294" x="4114800" y="6591300"/>
          <p14:tracePt t="505350" x="4121150" y="6591300"/>
          <p14:tracePt t="505390" x="4127500" y="6591300"/>
          <p14:tracePt t="505407" x="4133850" y="6591300"/>
          <p14:tracePt t="505422" x="4152900" y="6572250"/>
          <p14:tracePt t="505463" x="4159250" y="6565900"/>
          <p14:tracePt t="505598" x="4165600" y="6565900"/>
          <p14:tracePt t="505630" x="4171950" y="6565900"/>
          <p14:tracePt t="505646" x="4184650" y="6565900"/>
          <p14:tracePt t="505766" x="4191000" y="6565900"/>
          <p14:tracePt t="505838" x="4203700" y="6565900"/>
          <p14:tracePt t="505847" x="4210050" y="6565900"/>
          <p14:tracePt t="505863" x="4222750" y="6578600"/>
          <p14:tracePt t="505902" x="4229100" y="6584950"/>
          <p14:tracePt t="505919" x="4235450" y="6591300"/>
          <p14:tracePt t="505934" x="4254500" y="6591300"/>
          <p14:tracePt t="505951" x="4260850" y="6591300"/>
          <p14:tracePt t="505982" x="4267200" y="6591300"/>
          <p14:tracePt t="505991" x="4273550" y="6591300"/>
          <p14:tracePt t="506008" x="4286250" y="6591300"/>
          <p14:tracePt t="506015" x="4292600" y="6591300"/>
          <p14:tracePt t="506023" x="4298950" y="6591300"/>
          <p14:tracePt t="506039" x="4305300" y="6591300"/>
          <p14:tracePt t="506086" x="4318000" y="6591300"/>
          <p14:tracePt t="506103" x="4330700" y="6597650"/>
          <p14:tracePt t="506135" x="4343400" y="6604000"/>
          <p14:tracePt t="506150" x="4356100" y="6604000"/>
          <p14:tracePt t="506167" x="4368800" y="6604000"/>
          <p14:tracePt t="506182" x="4381500" y="6610350"/>
          <p14:tracePt t="506199" x="4387850" y="6610350"/>
          <p14:tracePt t="506207" x="4400550" y="6610350"/>
          <p14:tracePt t="506239" x="4406900" y="6610350"/>
          <p14:tracePt t="506271" x="4413250" y="6610350"/>
          <p14:tracePt t="506279" x="4425950" y="6610350"/>
          <p14:tracePt t="506287" x="4432300" y="6610350"/>
          <p14:tracePt t="506304" x="4438650" y="6610350"/>
          <p14:tracePt t="506321" x="4445000" y="6610350"/>
          <p14:tracePt t="506337" x="4457700" y="6610350"/>
          <p14:tracePt t="506354" x="4464050" y="6610350"/>
          <p14:tracePt t="506387" x="4470400" y="6610350"/>
          <p14:tracePt t="506404" x="4489450" y="6610350"/>
          <p14:tracePt t="506421" x="4495800" y="6610350"/>
          <p14:tracePt t="506454" x="4502150" y="6610350"/>
          <p14:tracePt t="506479" x="4508500" y="6610350"/>
          <p14:tracePt t="506543" x="4521200" y="6610350"/>
          <p14:tracePt t="506559" x="4527550" y="6610350"/>
          <p14:tracePt t="506591" x="4533900" y="6610350"/>
          <p14:tracePt t="506999" x="4552950" y="6616700"/>
          <p14:tracePt t="507463" x="4559300" y="6616700"/>
          <p14:tracePt t="507471" x="4565650" y="6616700"/>
          <p14:tracePt t="507487" x="4572000" y="6616700"/>
          <p14:tracePt t="507495" x="4578350" y="6616700"/>
          <p14:tracePt t="507511" x="4591050" y="6616700"/>
          <p14:tracePt t="507527" x="4597400" y="6616700"/>
          <p14:tracePt t="507536" x="4610100" y="6610350"/>
          <p14:tracePt t="507553" x="4635500" y="6610350"/>
          <p14:tracePt t="507570" x="4667250" y="6610350"/>
          <p14:tracePt t="507586" x="4686300" y="6610350"/>
          <p14:tracePt t="507603" x="4705350" y="6610350"/>
          <p14:tracePt t="507620" x="4737100" y="6610350"/>
          <p14:tracePt t="507636" x="4743450" y="6610350"/>
          <p14:tracePt t="507653" x="4749800" y="6610350"/>
          <p14:tracePt t="507670" x="4775200" y="6610350"/>
          <p14:tracePt t="507686" x="4787900" y="6610350"/>
          <p14:tracePt t="507703" x="4819650" y="6610350"/>
          <p14:tracePt t="507719" x="4845050" y="6610350"/>
          <p14:tracePt t="507736" x="4857750" y="6604000"/>
          <p14:tracePt t="507753" x="4883150" y="6604000"/>
          <p14:tracePt t="507769" x="4895850" y="6597650"/>
          <p14:tracePt t="507786" x="4914900" y="6597650"/>
          <p14:tracePt t="507803" x="4940300" y="6597650"/>
          <p14:tracePt t="507819" x="4965700" y="6597650"/>
          <p14:tracePt t="507836" x="4991100" y="6597650"/>
          <p14:tracePt t="507853" x="5022850" y="6597650"/>
          <p14:tracePt t="507869" x="5060950" y="6597650"/>
          <p14:tracePt t="507886" x="5073650" y="6597650"/>
          <p14:tracePt t="507903" x="5086350" y="6597650"/>
          <p14:tracePt t="507936" x="5092700" y="6597650"/>
          <p14:tracePt t="507959" x="5099050" y="6597650"/>
          <p14:tracePt t="507969" x="5105400" y="6597650"/>
          <p14:tracePt t="507999" x="5124450" y="6597650"/>
          <p14:tracePt t="508031" x="5130800" y="6597650"/>
          <p14:tracePt t="508063" x="5137150" y="6597650"/>
          <p14:tracePt t="508071" x="5143500" y="6591300"/>
          <p14:tracePt t="508167" x="5162550" y="6591300"/>
          <p14:tracePt t="508175" x="5168900" y="6584950"/>
          <p14:tracePt t="508207" x="5175250" y="6578600"/>
          <p14:tracePt t="509599" x="5200650" y="6572250"/>
          <p14:tracePt t="509607" x="5207000" y="6565900"/>
          <p14:tracePt t="509655" x="5213350" y="6559550"/>
          <p14:tracePt t="509662" x="5226050" y="6540500"/>
          <p14:tracePt t="509671" x="5245100" y="6527800"/>
          <p14:tracePt t="509704" x="5251450" y="6521450"/>
          <p14:tracePt t="509711" x="5251450" y="6515100"/>
          <p14:tracePt t="509720" x="5257800" y="6496050"/>
          <p14:tracePt t="509734" x="5276850" y="6489700"/>
          <p14:tracePt t="509751" x="5308600" y="6483350"/>
          <p14:tracePt t="509768" x="5353050" y="6483350"/>
          <p14:tracePt t="509784" x="5441950" y="6457950"/>
          <p14:tracePt t="509801" x="5511800" y="6457950"/>
          <p14:tracePt t="509818" x="5581650" y="6457950"/>
          <p14:tracePt t="509834" x="5638800" y="6457950"/>
          <p14:tracePt t="509851" x="5708650" y="6457950"/>
          <p14:tracePt t="509868" x="5778500" y="6457950"/>
          <p14:tracePt t="509884" x="5803900" y="6489700"/>
          <p14:tracePt t="509901" x="5873750" y="6502400"/>
          <p14:tracePt t="509918" x="6026150" y="6527800"/>
          <p14:tracePt t="509934" x="6115050" y="6559550"/>
          <p14:tracePt t="509951" x="6165850" y="6578600"/>
          <p14:tracePt t="509968" x="6197600" y="6578600"/>
          <p14:tracePt t="509984" x="6210300" y="6591300"/>
          <p14:tracePt t="510015" x="6229350" y="6604000"/>
          <p14:tracePt t="510023" x="6235700" y="6604000"/>
          <p14:tracePt t="510034" x="6242050" y="6604000"/>
          <p14:tracePt t="510051" x="6254750" y="6610350"/>
          <p14:tracePt t="510067" x="6267450" y="6610350"/>
          <p14:tracePt t="510084" x="6280150" y="6610350"/>
          <p14:tracePt t="510101" x="6286500" y="6610350"/>
          <p14:tracePt t="510118" x="6318250" y="6616700"/>
          <p14:tracePt t="510134" x="6337300" y="6616700"/>
          <p14:tracePt t="510151" x="6343650" y="6616700"/>
          <p14:tracePt t="510167" x="6350000" y="6616700"/>
          <p14:tracePt t="510184" x="6356350" y="6616700"/>
          <p14:tracePt t="510201" x="6369050" y="6616700"/>
          <p14:tracePt t="510217" x="6381750" y="6616700"/>
          <p14:tracePt t="510234" x="6400800" y="6616700"/>
          <p14:tracePt t="510251" x="6432550" y="6629400"/>
          <p14:tracePt t="510267" x="6457950" y="6629400"/>
          <p14:tracePt t="510284" x="6477000" y="6629400"/>
          <p14:tracePt t="510301" x="6483350" y="6635750"/>
          <p14:tracePt t="510317" x="6496050" y="6635750"/>
          <p14:tracePt t="510334" x="6521450" y="6635750"/>
          <p14:tracePt t="510351" x="6527800" y="6642100"/>
          <p14:tracePt t="510367" x="6546850" y="6642100"/>
          <p14:tracePt t="510384" x="6559550" y="6642100"/>
          <p14:tracePt t="510401" x="6565900" y="6642100"/>
          <p14:tracePt t="510417" x="6584950" y="6642100"/>
          <p14:tracePt t="510434" x="6616700" y="6642100"/>
          <p14:tracePt t="510451" x="6629400" y="6642100"/>
          <p14:tracePt t="510467" x="6648450" y="6642100"/>
          <p14:tracePt t="510484" x="6654800" y="6642100"/>
          <p14:tracePt t="510487" x="6661150" y="6642100"/>
          <p14:tracePt t="510500" x="6667500" y="6642100"/>
          <p14:tracePt t="510527" x="6686550" y="6642100"/>
          <p14:tracePt t="510711" x="6661150" y="6642100"/>
          <p14:tracePt t="510720" x="6648450" y="6642100"/>
          <p14:tracePt t="510727" x="6629400" y="6642100"/>
          <p14:tracePt t="510736" x="6616700" y="6642100"/>
          <p14:tracePt t="510750" x="6597650" y="6635750"/>
          <p14:tracePt t="510767" x="6584950" y="6629400"/>
          <p14:tracePt t="510784" x="6565900" y="6623050"/>
          <p14:tracePt t="510800" x="6540500" y="6616700"/>
          <p14:tracePt t="510817" x="6502400" y="6616700"/>
          <p14:tracePt t="510834" x="6445250" y="6616700"/>
          <p14:tracePt t="510850" x="6407150" y="6616700"/>
          <p14:tracePt t="510867" x="6350000" y="6616700"/>
          <p14:tracePt t="510883" x="6267450" y="6616700"/>
          <p14:tracePt t="510900" x="6203950" y="6597650"/>
          <p14:tracePt t="510917" x="6153150" y="6597650"/>
          <p14:tracePt t="510934" x="6108700" y="6597650"/>
          <p14:tracePt t="510950" x="6070600" y="6597650"/>
          <p14:tracePt t="510967" x="6045200" y="6597650"/>
          <p14:tracePt t="510983" x="6013450" y="6597650"/>
          <p14:tracePt t="511000" x="5994400" y="6597650"/>
          <p14:tracePt t="511017" x="5988050" y="6597650"/>
          <p14:tracePt t="511050" x="5981700" y="6597650"/>
          <p14:tracePt t="511111" x="5956300" y="6591300"/>
          <p14:tracePt t="511143" x="5956300" y="6584950"/>
          <p14:tracePt t="511151" x="5956300" y="6572250"/>
          <p14:tracePt t="511159" x="5956300" y="6565900"/>
          <p14:tracePt t="511168" x="5956300" y="6559550"/>
          <p14:tracePt t="511183" x="5962650" y="6534150"/>
          <p14:tracePt t="511200" x="5981700" y="6515100"/>
          <p14:tracePt t="511217" x="6007100" y="6496050"/>
          <p14:tracePt t="511233" x="6026150" y="6483350"/>
          <p14:tracePt t="511250" x="6051550" y="6457950"/>
          <p14:tracePt t="511266" x="6070600" y="6438900"/>
          <p14:tracePt t="511283" x="6083300" y="6432550"/>
          <p14:tracePt t="511300" x="6089650" y="6432550"/>
          <p14:tracePt t="511316" x="6102350" y="6432550"/>
          <p14:tracePt t="511333" x="6121400" y="6432550"/>
          <p14:tracePt t="511350" x="6159500" y="6432550"/>
          <p14:tracePt t="511366" x="6172200" y="6432550"/>
          <p14:tracePt t="511383" x="6191250" y="6432550"/>
          <p14:tracePt t="511400" x="6203950" y="6432550"/>
          <p14:tracePt t="511416" x="6223000" y="6432550"/>
          <p14:tracePt t="511433" x="6242050" y="6432550"/>
          <p14:tracePt t="511450" x="6261100" y="6432550"/>
          <p14:tracePt t="511466" x="6292850" y="6432550"/>
          <p14:tracePt t="511483" x="6324600" y="6445250"/>
          <p14:tracePt t="511500" x="6337300" y="6451600"/>
          <p14:tracePt t="511551" x="6343650" y="6457950"/>
          <p14:tracePt t="511559" x="6350000" y="6457950"/>
          <p14:tracePt t="511575" x="6362700" y="6457950"/>
          <p14:tracePt t="511591" x="6369050" y="6464300"/>
          <p14:tracePt t="511600" x="6381750" y="6477000"/>
          <p14:tracePt t="511616" x="6381750" y="6483350"/>
          <p14:tracePt t="511633" x="6388100" y="6489700"/>
          <p14:tracePt t="511649" x="6407150" y="6496050"/>
          <p14:tracePt t="511687" x="6413500" y="6502400"/>
          <p14:tracePt t="511743" x="6419850" y="6502400"/>
          <p14:tracePt t="511759" x="6432550" y="6502400"/>
          <p14:tracePt t="511768" x="6438900" y="6502400"/>
          <p14:tracePt t="511775" x="6445250" y="6502400"/>
          <p14:tracePt t="511783" x="6451600" y="6502400"/>
          <p14:tracePt t="511799" x="6470650" y="6508750"/>
          <p14:tracePt t="511816" x="6477000" y="6515100"/>
          <p14:tracePt t="511999" x="6470650" y="6515100"/>
          <p14:tracePt t="512007" x="6464300" y="6521450"/>
          <p14:tracePt t="512016" x="6451600" y="6521450"/>
          <p14:tracePt t="512032" x="6438900" y="6521450"/>
          <p14:tracePt t="512049" x="6413500" y="6534150"/>
          <p14:tracePt t="512066" x="6400800" y="6534150"/>
          <p14:tracePt t="512082" x="6381750" y="6534150"/>
          <p14:tracePt t="512099" x="6369050" y="6534150"/>
          <p14:tracePt t="512116" x="6350000" y="6534150"/>
          <p14:tracePt t="512132" x="6337300" y="6534150"/>
          <p14:tracePt t="512149" x="6311900" y="6534150"/>
          <p14:tracePt t="512167" x="6292850" y="6540500"/>
          <p14:tracePt t="512216" x="6286500" y="6540500"/>
          <p14:tracePt t="512224" x="6280150" y="6540500"/>
          <p14:tracePt t="512232" x="6273800" y="6540500"/>
          <p14:tracePt t="512249" x="6267450" y="6540500"/>
          <p14:tracePt t="512279" x="6261100" y="6540500"/>
          <p14:tracePt t="512288" x="6248400" y="6540500"/>
          <p14:tracePt t="512320" x="6242050" y="6540500"/>
          <p14:tracePt t="512327" x="6235700" y="6540500"/>
          <p14:tracePt t="512336" x="6229350" y="6540500"/>
          <p14:tracePt t="512352" x="6216650" y="6540500"/>
          <p14:tracePt t="512368" x="6210300" y="6540500"/>
          <p14:tracePt t="512382" x="6203950" y="6540500"/>
          <p14:tracePt t="512399" x="6184900" y="6546850"/>
          <p14:tracePt t="512415" x="6178550" y="6553200"/>
          <p14:tracePt t="512432" x="6165850" y="6559550"/>
          <p14:tracePt t="512449" x="6159500" y="6559550"/>
          <p14:tracePt t="512465" x="6146800" y="6565900"/>
          <p14:tracePt t="512482" x="6140450" y="6565900"/>
          <p14:tracePt t="512511" x="6134100" y="6565900"/>
          <p14:tracePt t="512520" x="6127750" y="6565900"/>
          <p14:tracePt t="512552" x="6115050" y="6565900"/>
          <p14:tracePt t="512775" x="6127750" y="6565900"/>
          <p14:tracePt t="512784" x="6140450" y="6565900"/>
          <p14:tracePt t="512800" x="6165850" y="6565900"/>
          <p14:tracePt t="512831" x="6178550" y="6565900"/>
          <p14:tracePt t="512840" x="6203950" y="6565900"/>
          <p14:tracePt t="512848" x="6210300" y="6565900"/>
          <p14:tracePt t="512865" x="6242050" y="6559550"/>
          <p14:tracePt t="512882" x="6254750" y="6559550"/>
          <p14:tracePt t="512898" x="6280150" y="6559550"/>
          <p14:tracePt t="512915" x="6286500" y="6559550"/>
          <p14:tracePt t="512932" x="6324600" y="6565900"/>
          <p14:tracePt t="512948" x="6330950" y="6572250"/>
          <p14:tracePt t="512965" x="6350000" y="6572250"/>
          <p14:tracePt t="512982" x="6369050" y="6572250"/>
          <p14:tracePt t="512998" x="6381750" y="6572250"/>
          <p14:tracePt t="513015" x="6394450" y="6572250"/>
          <p14:tracePt t="513032" x="6400800" y="6572250"/>
          <p14:tracePt t="513048" x="6419850" y="6572250"/>
          <p14:tracePt t="513065" x="6432550" y="6572250"/>
          <p14:tracePt t="513082" x="6451600" y="6572250"/>
          <p14:tracePt t="513098" x="6464300" y="6572250"/>
          <p14:tracePt t="513115" x="6483350" y="6572250"/>
          <p14:tracePt t="513132" x="6502400" y="6572250"/>
          <p14:tracePt t="513192" x="6515100" y="6572250"/>
          <p14:tracePt t="513207" x="6527800" y="6572250"/>
          <p14:tracePt t="513223" x="6534150" y="6572250"/>
          <p14:tracePt t="513232" x="6546850" y="6572250"/>
          <p14:tracePt t="513240" x="6553200" y="6572250"/>
          <p14:tracePt t="513255" x="6559550" y="6572250"/>
          <p14:tracePt t="513265" x="6572250" y="6572250"/>
          <p14:tracePt t="513281" x="6591300" y="6572250"/>
          <p14:tracePt t="513298" x="6604000" y="6572250"/>
          <p14:tracePt t="513315" x="6616700" y="6572250"/>
          <p14:tracePt t="513331" x="6629400" y="6572250"/>
          <p14:tracePt t="513348" x="6648450" y="6572250"/>
          <p14:tracePt t="513365" x="6654800" y="6572250"/>
          <p14:tracePt t="513381" x="6673850" y="6572250"/>
          <p14:tracePt t="513398" x="6699250" y="6572250"/>
          <p14:tracePt t="513415" x="6718300" y="6572250"/>
          <p14:tracePt t="513431" x="6737350" y="6572250"/>
          <p14:tracePt t="513448" x="6756400" y="6572250"/>
          <p14:tracePt t="513465" x="6775450" y="6572250"/>
          <p14:tracePt t="513481" x="6807200" y="6572250"/>
          <p14:tracePt t="513498" x="6832600" y="6572250"/>
          <p14:tracePt t="513515" x="6858000" y="6572250"/>
          <p14:tracePt t="513531" x="6902450" y="6572250"/>
          <p14:tracePt t="513548" x="6921500" y="6572250"/>
          <p14:tracePt t="513565" x="6946900" y="6572250"/>
          <p14:tracePt t="513581" x="6997700" y="6572250"/>
          <p14:tracePt t="513598" x="7048500" y="6565900"/>
          <p14:tracePt t="513615" x="7118350" y="6546850"/>
          <p14:tracePt t="513631" x="7188200" y="6546850"/>
          <p14:tracePt t="513648" x="7251700" y="6527800"/>
          <p14:tracePt t="513664" x="7315200" y="6521450"/>
          <p14:tracePt t="513681" x="7353300" y="6508750"/>
          <p14:tracePt t="513698" x="7385050" y="6502400"/>
          <p14:tracePt t="513714" x="7397750" y="6502400"/>
          <p14:tracePt t="513731" x="7423150" y="6502400"/>
          <p14:tracePt t="513748" x="7435850" y="6502400"/>
          <p14:tracePt t="513764" x="7467600" y="6496050"/>
          <p14:tracePt t="513781" x="7473950" y="6477000"/>
          <p14:tracePt t="513798" x="7486650" y="6477000"/>
          <p14:tracePt t="513814" x="7493000" y="6477000"/>
          <p14:tracePt t="513831" x="7499350" y="6477000"/>
          <p14:tracePt t="513864" x="7505700" y="6477000"/>
          <p14:tracePt t="513888" x="7518400" y="6477000"/>
          <p14:tracePt t="514200" x="7524750" y="6477000"/>
          <p14:tracePt t="514232" x="7531100" y="6477000"/>
          <p14:tracePt t="514272" x="7537450" y="6477000"/>
          <p14:tracePt t="514400" x="7562850" y="6496050"/>
          <p14:tracePt t="514440" x="7594600" y="6534150"/>
          <p14:tracePt t="514600" x="7600950" y="6540500"/>
          <p14:tracePt t="514616" x="7607300" y="6546850"/>
          <p14:tracePt t="514624" x="7607300" y="6553200"/>
          <p14:tracePt t="514632" x="7607300" y="6559550"/>
          <p14:tracePt t="514647" x="7613650" y="6578600"/>
          <p14:tracePt t="514663" x="7626350" y="6591300"/>
          <p14:tracePt t="514697" x="7632700" y="6591300"/>
          <p14:tracePt t="514714" x="7639050" y="6591300"/>
          <p14:tracePt t="514730" x="7645400" y="6591300"/>
          <p14:tracePt t="514968" x="7651750" y="6597650"/>
          <p14:tracePt t="515248" x="7651750" y="6604000"/>
          <p14:tracePt t="515255" x="7645400" y="6604000"/>
          <p14:tracePt t="515264" x="7639050" y="6604000"/>
          <p14:tracePt t="515280" x="7607300" y="6610350"/>
          <p14:tracePt t="515296" x="7588250" y="6616700"/>
          <p14:tracePt t="515313" x="7575550" y="6623050"/>
          <p14:tracePt t="515330" x="7569200" y="6623050"/>
          <p14:tracePt t="515346" x="7562850" y="6623050"/>
          <p14:tracePt t="515380" x="7556500" y="6629400"/>
          <p14:tracePt t="515680" x="7543800" y="6623050"/>
          <p14:tracePt t="515696" x="7537450" y="6616700"/>
          <p14:tracePt t="515728" x="7524750" y="6597650"/>
          <p14:tracePt t="517152" x="7518400" y="6591300"/>
          <p14:tracePt t="517160" x="7512050" y="6591300"/>
          <p14:tracePt t="517168" x="7505700" y="6584950"/>
          <p14:tracePt t="517264" x="7499350" y="6584950"/>
          <p14:tracePt t="517272" x="7493000" y="6584950"/>
          <p14:tracePt t="517312" x="7480300" y="6584950"/>
          <p14:tracePt t="517344" x="7473950" y="6584950"/>
          <p14:tracePt t="517376" x="7467600" y="6584950"/>
          <p14:tracePt t="517408" x="7461250" y="6578600"/>
          <p14:tracePt t="517568" x="7448550" y="6578600"/>
          <p14:tracePt t="518433" x="7467600" y="6578600"/>
          <p14:tracePt t="518448" x="7473950" y="6578600"/>
          <p14:tracePt t="518464" x="7480300" y="6578600"/>
          <p14:tracePt t="518472" x="7499350" y="6578600"/>
          <p14:tracePt t="518481" x="7505700" y="6578600"/>
          <p14:tracePt t="518494" x="7518400" y="6578600"/>
          <p14:tracePt t="518510" x="7550150" y="6578600"/>
          <p14:tracePt t="518527" x="7581900" y="6578600"/>
          <p14:tracePt t="518543" x="7613650" y="6578600"/>
          <p14:tracePt t="518560" x="7639050" y="6578600"/>
          <p14:tracePt t="518577" x="7664450" y="6578600"/>
          <p14:tracePt t="518593" x="7740650" y="6578600"/>
          <p14:tracePt t="518610" x="7823200" y="6578600"/>
          <p14:tracePt t="518627" x="7931150" y="6578600"/>
          <p14:tracePt t="518643" x="8001000" y="6578600"/>
          <p14:tracePt t="518660" x="8058150" y="6578600"/>
          <p14:tracePt t="518677" x="8096250" y="6578600"/>
          <p14:tracePt t="518693" x="8147050" y="6572250"/>
          <p14:tracePt t="518710" x="8166100" y="6572250"/>
          <p14:tracePt t="518727" x="8191500" y="6559550"/>
          <p14:tracePt t="518743" x="8204200" y="6559550"/>
          <p14:tracePt t="518760" x="8229600" y="6559550"/>
          <p14:tracePt t="518777" x="8255000" y="6559550"/>
          <p14:tracePt t="518793" x="8280400" y="6559550"/>
          <p14:tracePt t="518810" x="8305800" y="6559550"/>
          <p14:tracePt t="518827" x="8318500" y="6559550"/>
          <p14:tracePt t="518843" x="8324850" y="6559550"/>
          <p14:tracePt t="518860" x="8343900" y="6559550"/>
          <p14:tracePt t="518877" x="8388350" y="6559550"/>
          <p14:tracePt t="518893" x="8401050" y="6559550"/>
          <p14:tracePt t="518910" x="8420100" y="6553200"/>
          <p14:tracePt t="518927" x="8432800" y="6553200"/>
          <p14:tracePt t="518943" x="8477250" y="6546850"/>
          <p14:tracePt t="518960" x="8502650" y="6546850"/>
          <p14:tracePt t="518976" x="8547100" y="6534150"/>
          <p14:tracePt t="518993" x="8604250" y="6521450"/>
          <p14:tracePt t="519010" x="8642350" y="6521450"/>
          <p14:tracePt t="519026" x="8680450" y="6521450"/>
          <p14:tracePt t="519043" x="8699500" y="6521450"/>
          <p14:tracePt t="519060" x="8718550" y="6521450"/>
          <p14:tracePt t="519076" x="8731250" y="6521450"/>
          <p14:tracePt t="519093" x="8737600" y="6527800"/>
          <p14:tracePt t="519110" x="8743950" y="6527800"/>
          <p14:tracePt t="519126" x="8750300" y="6534150"/>
          <p14:tracePt t="519143" x="8769350" y="6540500"/>
          <p14:tracePt t="519160" x="8769350" y="6546850"/>
          <p14:tracePt t="519177" x="8775700" y="6559550"/>
          <p14:tracePt t="519224" x="8782050" y="6559550"/>
          <p14:tracePt t="519240" x="8788400" y="6565900"/>
          <p14:tracePt t="519336" x="8788400" y="6572250"/>
          <p14:tracePt t="519352" x="8788400" y="6578600"/>
          <p14:tracePt t="519360" x="8763000" y="6578600"/>
          <p14:tracePt t="519368" x="8750300" y="6597650"/>
          <p14:tracePt t="519377" x="8712200" y="6604000"/>
          <p14:tracePt t="519393" x="8686800" y="6616700"/>
          <p14:tracePt t="519409" x="8661400" y="6616700"/>
          <p14:tracePt t="519426" x="8648700" y="6623050"/>
          <p14:tracePt t="519443" x="8642350" y="6623050"/>
          <p14:tracePt t="519459" x="8636000" y="6623050"/>
          <p14:tracePt t="519476" x="8629650" y="6623050"/>
          <p14:tracePt t="519493" x="8610600" y="6623050"/>
          <p14:tracePt t="519509" x="8597900" y="6623050"/>
          <p14:tracePt t="519526" x="8572500" y="6623050"/>
          <p14:tracePt t="519543" x="8547100" y="6629400"/>
          <p14:tracePt t="519576" x="8540750" y="6629400"/>
          <p14:tracePt t="519593" x="8528050" y="6629400"/>
          <p14:tracePt t="519609" x="8515350" y="6629400"/>
          <p14:tracePt t="519648" x="8509000" y="6629400"/>
          <p14:tracePt t="519985" x="8515350" y="6629400"/>
          <p14:tracePt t="519993" x="8528050" y="6629400"/>
          <p14:tracePt t="520008" x="8534400" y="6629400"/>
          <p14:tracePt t="520024" x="8540750" y="6629400"/>
          <p14:tracePt t="520040" x="8547100" y="6629400"/>
          <p14:tracePt t="520056" x="8559800" y="6629400"/>
          <p14:tracePt t="520071" x="8566150" y="6629400"/>
          <p14:tracePt t="520088" x="8572500" y="6629400"/>
          <p14:tracePt t="520096" x="8578850" y="6629400"/>
          <p14:tracePt t="520109" x="8597900" y="6629400"/>
          <p14:tracePt t="520125" x="8604250" y="6629400"/>
          <p14:tracePt t="520142" x="8610600" y="6629400"/>
          <p14:tracePt t="520159" x="8623300" y="6635750"/>
          <p14:tracePt t="520175" x="8642350" y="6648450"/>
          <p14:tracePt t="520225" x="8648700" y="6654800"/>
          <p14:tracePt t="520265" x="8661400" y="6654800"/>
          <p14:tracePt t="520304" x="8667750" y="6654800"/>
          <p14:tracePt t="520312" x="8674100" y="6654800"/>
          <p14:tracePt t="520321" x="8680450" y="6654800"/>
          <p14:tracePt t="520337" x="8705850" y="6654800"/>
          <p14:tracePt t="520368" x="8712200" y="6654800"/>
          <p14:tracePt t="520377" x="8718550" y="6654800"/>
          <p14:tracePt t="520393" x="8737600" y="6654800"/>
          <p14:tracePt t="520401" x="8743950" y="6654800"/>
          <p14:tracePt t="520409" x="8750300" y="6654800"/>
          <p14:tracePt t="520425" x="8763000" y="6642100"/>
          <p14:tracePt t="520442" x="8775700" y="6642100"/>
          <p14:tracePt t="520459" x="8782050" y="6642100"/>
          <p14:tracePt t="520475" x="8801100" y="6642100"/>
          <p14:tracePt t="520492" x="8807450" y="6642100"/>
          <p14:tracePt t="520673" x="8807450" y="6654800"/>
          <p14:tracePt t="520744" x="8807450" y="6661150"/>
          <p14:tracePt t="520873" x="8801100" y="6667500"/>
          <p14:tracePt t="521105" x="8782050" y="6667500"/>
          <p14:tracePt t="521144" x="8775700" y="6673850"/>
          <p14:tracePt t="521177" x="8769350" y="6680200"/>
          <p14:tracePt t="521185" x="8763000" y="6686550"/>
          <p14:tracePt t="521249" x="8750300" y="6692900"/>
          <p14:tracePt t="521265" x="8743950" y="6692900"/>
          <p14:tracePt t="521281" x="8731250" y="6692900"/>
          <p14:tracePt t="521289" x="8718550" y="6692900"/>
          <p14:tracePt t="521297" x="8712200" y="6692900"/>
          <p14:tracePt t="521308" x="8693150" y="6692900"/>
          <p14:tracePt t="521324" x="8667750" y="6692900"/>
          <p14:tracePt t="521341" x="8629650" y="6692900"/>
          <p14:tracePt t="521358" x="8604250" y="6692900"/>
          <p14:tracePt t="521374" x="8591550" y="6692900"/>
          <p14:tracePt t="521391" x="8566150" y="6692900"/>
          <p14:tracePt t="521408" x="8553450" y="6692900"/>
          <p14:tracePt t="521424" x="8534400" y="6692900"/>
          <p14:tracePt t="521441" x="8502650" y="6692900"/>
          <p14:tracePt t="521458" x="8483600" y="6692900"/>
          <p14:tracePt t="521474" x="8464550" y="6692900"/>
          <p14:tracePt t="521491" x="8432800" y="6692900"/>
          <p14:tracePt t="521508" x="8420100" y="6699250"/>
          <p14:tracePt t="521524" x="8401050" y="6699250"/>
          <p14:tracePt t="521541" x="8382000" y="6699250"/>
          <p14:tracePt t="521558" x="8356600" y="6699250"/>
          <p14:tracePt t="521574" x="8343900" y="6699250"/>
          <p14:tracePt t="521591" x="8331200" y="6699250"/>
          <p14:tracePt t="521608" x="8318500" y="6699250"/>
          <p14:tracePt t="521624" x="8312150" y="6699250"/>
          <p14:tracePt t="521641" x="8293100" y="6699250"/>
          <p14:tracePt t="521658" x="8280400" y="6699250"/>
          <p14:tracePt t="521674" x="8248650" y="6699250"/>
          <p14:tracePt t="521691" x="8223250" y="6699250"/>
          <p14:tracePt t="521707" x="8191500" y="6692900"/>
          <p14:tracePt t="521724" x="8172450" y="6673850"/>
          <p14:tracePt t="521741" x="8153400" y="6667500"/>
          <p14:tracePt t="521757" x="8134350" y="6654800"/>
          <p14:tracePt t="521774" x="8121650" y="6648450"/>
          <p14:tracePt t="521791" x="8108950" y="6635750"/>
          <p14:tracePt t="521808" x="8096250" y="6629400"/>
          <p14:tracePt t="521824" x="8083550" y="6616700"/>
          <p14:tracePt t="521841" x="8077200" y="6610350"/>
          <p14:tracePt t="521874" x="8070850" y="6604000"/>
          <p14:tracePt t="521891" x="8070850" y="6597650"/>
          <p14:tracePt t="521913" x="8070850" y="6591300"/>
          <p14:tracePt t="521945" x="8070850" y="6584950"/>
          <p14:tracePt t="521977" x="8077200" y="6578600"/>
          <p14:tracePt t="521985" x="8115300" y="6565900"/>
          <p14:tracePt t="521994" x="8128000" y="6565900"/>
          <p14:tracePt t="522008" x="8159750" y="6565900"/>
          <p14:tracePt t="522024" x="8185150" y="6565900"/>
          <p14:tracePt t="522040" x="8204200" y="6565900"/>
          <p14:tracePt t="522057" x="8235950" y="6565900"/>
          <p14:tracePt t="522074" x="8274050" y="6565900"/>
          <p14:tracePt t="522090" x="8293100" y="6565900"/>
          <p14:tracePt t="522107" x="8312150" y="6565900"/>
          <p14:tracePt t="522124" x="8324850" y="6565900"/>
          <p14:tracePt t="522140" x="8331200" y="6565900"/>
          <p14:tracePt t="522157" x="8356600" y="6584950"/>
          <p14:tracePt t="522174" x="8362950" y="6597650"/>
          <p14:tracePt t="522190" x="8369300" y="6604000"/>
          <p14:tracePt t="522224" x="8388350" y="6623050"/>
          <p14:tracePt t="522240" x="8394700" y="6629400"/>
          <p14:tracePt t="522257" x="8401050" y="6635750"/>
          <p14:tracePt t="522290" x="8407400" y="6648450"/>
          <p14:tracePt t="522324" x="8407400" y="6654800"/>
          <p14:tracePt t="522340" x="8407400" y="6661150"/>
          <p14:tracePt t="522357" x="8407400" y="6686550"/>
          <p14:tracePt t="522374" x="8407400" y="6711950"/>
          <p14:tracePt t="522390" x="8413750" y="6724650"/>
          <p14:tracePt t="522407" x="8413750" y="6743700"/>
          <p14:tracePt t="522424" x="8413750" y="6750050"/>
          <p14:tracePt t="522440" x="8413750" y="6756400"/>
          <p14:tracePt t="522497" x="8413750" y="6762750"/>
          <p14:tracePt t="522537" x="8420100" y="6788150"/>
          <p14:tracePt t="522601" x="8420100" y="6794500"/>
          <p14:tracePt t="522633" x="8420100" y="6800850"/>
          <p14:tracePt t="522641" x="8407400" y="6807200"/>
          <p14:tracePt t="522649" x="8388350" y="6813550"/>
          <p14:tracePt t="522657" x="8382000" y="6819900"/>
          <p14:tracePt t="522673" x="8362950" y="6826250"/>
          <p14:tracePt t="522690" x="8356600" y="6832600"/>
          <p14:tracePt t="522707" x="8343900" y="6832600"/>
          <p14:tracePt t="522723" x="8337550" y="6832600"/>
          <p14:tracePt t="522740" x="8324850" y="6832600"/>
          <p14:tracePt t="522756" x="8305800" y="6832600"/>
          <p14:tracePt t="522773" x="8274050" y="6832600"/>
          <p14:tracePt t="522790" x="8255000" y="6832600"/>
          <p14:tracePt t="522806" x="8229600" y="6832600"/>
          <p14:tracePt t="522824" x="8204200" y="6838950"/>
          <p14:tracePt t="522840" x="8197850" y="6838950"/>
          <p14:tracePt t="522857" x="8178800" y="6845300"/>
          <p14:tracePt t="522993" x="8197850" y="6851650"/>
          <p14:tracePt t="523001" x="8235950" y="6851650"/>
          <p14:tracePt t="523010" x="8248650" y="6851650"/>
          <p14:tracePt t="523023" x="8274050" y="6851650"/>
          <p14:tracePt t="523040" x="8299450" y="6851650"/>
          <p14:tracePt t="523056" x="8318500" y="6851650"/>
          <p14:tracePt t="523073" x="8343900" y="6851650"/>
          <p14:tracePt t="523090" x="8356600" y="6851650"/>
          <p14:tracePt t="523106" x="8375650" y="6851650"/>
          <p14:tracePt t="523123" x="8388350" y="6851650"/>
          <p14:tracePt t="523161" x="8401050" y="6851650"/>
          <p14:tracePt t="523173" x="8407400" y="6851650"/>
          <p14:tracePt t="523190" x="8420100" y="6851650"/>
          <p14:tracePt t="523206" x="8426450" y="6851650"/>
          <p14:tracePt t="523223" x="8439150" y="6851650"/>
          <p14:tracePt t="523240" x="8445500" y="6851650"/>
          <p14:tracePt t="523256" x="8458200" y="6845300"/>
          <p14:tracePt t="523273" x="8464550" y="6838950"/>
          <p14:tracePt t="523289" x="8470900" y="6838950"/>
          <p14:tracePt t="523306" x="8483600" y="6838950"/>
          <p14:tracePt t="523323" x="8489950" y="6838950"/>
          <p14:tracePt t="523356" x="8515350" y="6838950"/>
          <p14:tracePt t="523373" x="8540750" y="6838950"/>
          <p14:tracePt t="523406" x="8547100" y="6838950"/>
          <p14:tracePt t="523442" x="8559800" y="6838950"/>
          <p14:tracePt t="523457" x="8566150" y="6845300"/>
          <p14:tracePt t="523473" x="8578850" y="6851650"/>
          <p14:tracePt t="523554" x="8572500" y="6851650"/>
          <p14:tracePt t="523561" x="8553450" y="6851650"/>
          <p14:tracePt t="523572" x="8534400" y="6851650"/>
          <p14:tracePt t="523589" x="8496300" y="6851650"/>
          <p14:tracePt t="523606" x="8483600" y="6851650"/>
          <p14:tracePt t="523639" x="8458200" y="6851650"/>
          <p14:tracePt t="523656" x="8445500" y="6851650"/>
          <p14:tracePt t="523672" x="8439150" y="6851650"/>
          <p14:tracePt t="523689" x="8413750" y="6851650"/>
          <p14:tracePt t="523706" x="8401050" y="6851650"/>
          <p14:tracePt t="523722" x="8382000" y="6851650"/>
          <p14:tracePt t="523739" x="8375650" y="6851650"/>
          <p14:tracePt t="523756" x="8369300" y="6851650"/>
          <p14:tracePt t="523789" x="8343900" y="6851650"/>
          <p14:tracePt t="523806" x="8337550" y="6851650"/>
          <p14:tracePt t="523839" x="8331200" y="6851650"/>
          <p14:tracePt t="523856" x="8324850" y="6851650"/>
          <p14:tracePt t="523872" x="8312150" y="6851650"/>
          <p14:tracePt t="523905" x="8305800" y="6851650"/>
          <p14:tracePt t="523969" x="8299450" y="6851650"/>
          <p14:tracePt t="523985" x="8293100" y="6851650"/>
          <p14:tracePt t="524065" x="8286750" y="6845300"/>
          <p14:tracePt t="524081" x="8274050" y="6845300"/>
          <p14:tracePt t="524273" x="8274050" y="6851650"/>
          <p14:tracePt t="524297" x="8280400" y="6851650"/>
          <p14:tracePt t="524305" x="8286750" y="6851650"/>
          <p14:tracePt t="524321" x="8293100" y="6851650"/>
          <p14:tracePt t="524329" x="8305800" y="6851650"/>
          <p14:tracePt t="524339" x="8312150" y="6851650"/>
          <p14:tracePt t="524355" x="8343900" y="6851650"/>
          <p14:tracePt t="524372" x="8369300" y="6851650"/>
          <p14:tracePt t="524389" x="8382000" y="6851650"/>
          <p14:tracePt t="524405" x="8401050" y="6851650"/>
          <p14:tracePt t="524422" x="8407400" y="6851650"/>
          <p14:tracePt t="524438" x="8413750" y="6851650"/>
          <p14:tracePt t="524481" x="8420100" y="6851650"/>
          <p14:tracePt t="524513" x="8432800" y="6851650"/>
          <p14:tracePt t="524633" x="8439150" y="6851650"/>
          <p14:tracePt t="524761" x="8445500" y="6851650"/>
          <p14:tracePt t="525233" x="8451850" y="6851650"/>
          <p14:tracePt t="525498" x="8464550" y="6845300"/>
          <p14:tracePt t="525538" x="8470900" y="6838950"/>
          <p14:tracePt t="526226" x="8477250" y="6826250"/>
          <p14:tracePt t="526241" x="8477250" y="6813550"/>
          <p14:tracePt t="526274" x="8477250" y="6807200"/>
          <p14:tracePt t="526602" x="8477250" y="6800850"/>
          <p14:tracePt t="526617" x="8477250" y="6794500"/>
          <p14:tracePt t="526721" x="8477250" y="6781800"/>
          <p14:tracePt t="526729" x="8470900" y="6775450"/>
          <p14:tracePt t="526778" x="8470900" y="6769100"/>
          <p14:tracePt t="526785" x="8464550" y="6762750"/>
          <p14:tracePt t="526818" x="8464550" y="6750050"/>
          <p14:tracePt t="526826" x="8458200" y="6743700"/>
          <p14:tracePt t="526841" x="8458200" y="6737350"/>
          <p14:tracePt t="526858" x="8445500" y="6718300"/>
          <p14:tracePt t="526874" x="8445500" y="6711950"/>
          <p14:tracePt t="526890" x="8439150" y="6705600"/>
          <p14:tracePt t="527001" x="8432800" y="6699250"/>
          <p14:tracePt t="528689" x="8420100" y="6699250"/>
          <p14:tracePt t="528705" x="8413750" y="6699250"/>
          <p14:tracePt t="528738" x="8407400" y="6705600"/>
          <p14:tracePt t="528770" x="8407400" y="6711950"/>
          <p14:tracePt t="529393" x="8407400" y="6731000"/>
          <p14:tracePt t="529506" x="8407400" y="6743700"/>
          <p14:tracePt t="529546" x="8413750" y="6750050"/>
          <p14:tracePt t="530018" x="8413750" y="6743700"/>
          <p14:tracePt t="530058" x="8413750" y="6737350"/>
          <p14:tracePt t="531658" x="8413750" y="6743700"/>
          <p14:tracePt t="531698" x="8420100" y="6750050"/>
          <p14:tracePt t="531978" x="8426450" y="6756400"/>
          <p14:tracePt t="533666" x="8420100" y="6756400"/>
          <p14:tracePt t="533683" x="8413750" y="6756400"/>
          <p14:tracePt t="533690" x="8407400" y="6756400"/>
          <p14:tracePt t="533699" x="8401050" y="6756400"/>
          <p14:tracePt t="533730" x="8382000" y="6743700"/>
          <p14:tracePt t="533739" x="8375650" y="6743700"/>
          <p14:tracePt t="533747" x="8369300" y="6737350"/>
          <p14:tracePt t="533764" x="8343900" y="6731000"/>
          <p14:tracePt t="533780" x="8331200" y="6724650"/>
          <p14:tracePt t="533797" x="8299450" y="6711950"/>
          <p14:tracePt t="533814" x="8274050" y="6699250"/>
          <p14:tracePt t="533830" x="8248650" y="6680200"/>
          <p14:tracePt t="533847" x="8210550" y="6667500"/>
          <p14:tracePt t="533864" x="8185150" y="6642100"/>
          <p14:tracePt t="533880" x="8134350" y="6616700"/>
          <p14:tracePt t="533897" x="8102600" y="6604000"/>
          <p14:tracePt t="533913" x="8077200" y="6584950"/>
          <p14:tracePt t="533930" x="8064500" y="6572250"/>
          <p14:tracePt t="533947" x="8039100" y="6565900"/>
          <p14:tracePt t="533964" x="8013700" y="6565900"/>
          <p14:tracePt t="533980" x="7981950" y="6553200"/>
          <p14:tracePt t="533997" x="7937500" y="6534150"/>
          <p14:tracePt t="534013" x="7905750" y="6521450"/>
          <p14:tracePt t="534030" x="7880350" y="6502400"/>
          <p14:tracePt t="534047" x="7867650" y="6489700"/>
          <p14:tracePt t="534064" x="7842250" y="6477000"/>
          <p14:tracePt t="534080" x="7823200" y="6457950"/>
          <p14:tracePt t="534098" x="7797800" y="6451600"/>
          <p14:tracePt t="534113" x="7759700" y="6426200"/>
          <p14:tracePt t="534130" x="7727950" y="6419850"/>
          <p14:tracePt t="534147" x="7715250" y="6413500"/>
          <p14:tracePt t="534164" x="7683500" y="6394450"/>
          <p14:tracePt t="534180" x="7658100" y="6388100"/>
          <p14:tracePt t="534197" x="7651750" y="6388100"/>
          <p14:tracePt t="534213" x="7620000" y="6381750"/>
          <p14:tracePt t="534230" x="7607300" y="6381750"/>
          <p14:tracePt t="534247" x="7588250" y="6375400"/>
          <p14:tracePt t="534263" x="7575550" y="6356350"/>
          <p14:tracePt t="534280" x="7569200" y="6356350"/>
          <p14:tracePt t="534338" x="7569200" y="6350000"/>
          <p14:tracePt t="534370" x="7569200" y="6343650"/>
          <p14:tracePt t="534443" x="7562850" y="6337300"/>
          <p14:tracePt t="534747" x="7562850" y="6330950"/>
          <p14:tracePt t="534755" x="7556500" y="6324600"/>
          <p14:tracePt t="534771" x="7550150" y="6318250"/>
          <p14:tracePt t="534811" x="7543800" y="6311900"/>
          <p14:tracePt t="534827" x="7543800" y="6299200"/>
          <p14:tracePt t="535618" x="7543800" y="6292850"/>
          <p14:tracePt t="535835" x="7543800" y="6286500"/>
          <p14:tracePt t="535843" x="7524750" y="6280150"/>
          <p14:tracePt t="535851" x="7499350" y="6273800"/>
          <p14:tracePt t="535862" x="7473950" y="6273800"/>
          <p14:tracePt t="535879" x="7404100" y="6254750"/>
          <p14:tracePt t="535895" x="7353300" y="6254750"/>
          <p14:tracePt t="535912" x="7315200" y="6242050"/>
          <p14:tracePt t="535929" x="7308850" y="6242050"/>
          <p14:tracePt t="535946" x="7270750" y="6248400"/>
          <p14:tracePt t="535962" x="7232650" y="6242050"/>
          <p14:tracePt t="535995" x="7226300" y="6235700"/>
          <p14:tracePt t="536571" x="7219950" y="6235700"/>
          <p14:tracePt t="536579" x="7194550" y="6229350"/>
          <p14:tracePt t="536587" x="7188200" y="6229350"/>
          <p14:tracePt t="536595" x="7181850" y="6229350"/>
          <p14:tracePt t="536611" x="7162800" y="6229350"/>
          <p14:tracePt t="536628" x="7156450" y="6229350"/>
          <p14:tracePt t="536645" x="7150100" y="6216650"/>
          <p14:tracePt t="536661" x="7143750" y="6191250"/>
          <p14:tracePt t="536678" x="7143750" y="6178550"/>
          <p14:tracePt t="536695" x="7137400" y="6146800"/>
          <p14:tracePt t="536711" x="7105650" y="6102350"/>
          <p14:tracePt t="536728" x="7080250" y="6096000"/>
          <p14:tracePt t="536745" x="6997700" y="6076950"/>
          <p14:tracePt t="536762" x="6972300" y="6013450"/>
          <p14:tracePt t="536778" x="6927850" y="5949950"/>
          <p14:tracePt t="536794" x="6845300" y="5829300"/>
          <p14:tracePt t="536811" x="6775450" y="5746750"/>
          <p14:tracePt t="536828" x="6686550" y="5638800"/>
          <p14:tracePt t="536844" x="6591300" y="5562600"/>
          <p14:tracePt t="536861" x="6464300" y="5435600"/>
          <p14:tracePt t="536878" x="6426200" y="5384800"/>
          <p14:tracePt t="536894" x="6273800" y="5200650"/>
          <p14:tracePt t="536911" x="6032500" y="4927600"/>
          <p14:tracePt t="536928" x="5746750" y="4616450"/>
          <p14:tracePt t="536944" x="5429250" y="4318000"/>
          <p14:tracePt t="536961" x="5086350" y="3943350"/>
          <p14:tracePt t="536978" x="4692650" y="3460750"/>
          <p14:tracePt t="536994" x="4311650" y="3098800"/>
          <p14:tracePt t="537011" x="3759200" y="2597150"/>
          <p14:tracePt t="537028" x="3352800" y="2159000"/>
          <p14:tracePt t="537044" x="2914650" y="1758950"/>
          <p14:tracePt t="537061" x="2482850" y="1377950"/>
          <p14:tracePt t="537078" x="2254250" y="1187450"/>
          <p14:tracePt t="537094" x="2032000" y="990600"/>
          <p14:tracePt t="537111" x="1892300" y="838200"/>
          <p14:tracePt t="537128" x="1797050" y="711200"/>
          <p14:tracePt t="537144" x="1720850" y="590550"/>
          <p14:tracePt t="537161" x="1663700" y="533400"/>
          <p14:tracePt t="537178" x="1612900" y="469900"/>
          <p14:tracePt t="537194" x="1593850" y="444500"/>
          <p14:tracePt t="537211" x="1568450" y="425450"/>
          <p14:tracePt t="537227" x="1543050" y="393700"/>
          <p14:tracePt t="539148" x="1485900" y="101600"/>
          <p14:tracePt t="539355" x="1485900" y="95250"/>
          <p14:tracePt t="539395" x="1498600" y="889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59" y="0"/>
            <a:ext cx="5978315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965"/>
    </mc:Choice>
    <mc:Fallback>
      <p:transition spd="slow" advTm="34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777" x="6972300" y="3257550"/>
          <p14:tracePt t="17793" x="6965950" y="3251200"/>
          <p14:tracePt t="17795" x="6965950" y="3244850"/>
          <p14:tracePt t="17812" x="6959600" y="3238500"/>
          <p14:tracePt t="17851" x="6953250" y="3232150"/>
          <p14:tracePt t="17868" x="6946900" y="3225800"/>
          <p14:tracePt t="17908" x="6940550" y="3225800"/>
          <p14:tracePt t="17917" x="6934200" y="3219450"/>
          <p14:tracePt t="17925" x="6921500" y="3206750"/>
          <p14:tracePt t="17932" x="6915150" y="3200400"/>
          <p14:tracePt t="17945" x="6908800" y="3200400"/>
          <p14:tracePt t="17962" x="6877050" y="3168650"/>
          <p14:tracePt t="17978" x="6845300" y="3136900"/>
          <p14:tracePt t="17996" x="6699250" y="3054350"/>
          <p14:tracePt t="18012" x="6521450" y="2946400"/>
          <p14:tracePt t="18028" x="6337300" y="2813050"/>
          <p14:tracePt t="18045" x="6096000" y="2647950"/>
          <p14:tracePt t="18062" x="5924550" y="2514600"/>
          <p14:tracePt t="18078" x="5740400" y="2381250"/>
          <p14:tracePt t="18095" x="5575300" y="2247900"/>
          <p14:tracePt t="18112" x="5429250" y="2127250"/>
          <p14:tracePt t="18128" x="5334000" y="2044700"/>
          <p14:tracePt t="18145" x="5226050" y="1968500"/>
          <p14:tracePt t="18162" x="5130800" y="1885950"/>
          <p14:tracePt t="18178" x="5048250" y="1809750"/>
          <p14:tracePt t="18195" x="4940300" y="1733550"/>
          <p14:tracePt t="18212" x="4838700" y="1670050"/>
          <p14:tracePt t="18228" x="4800600" y="1638300"/>
          <p14:tracePt t="18245" x="4737100" y="1619250"/>
          <p14:tracePt t="18262" x="4686300" y="1574800"/>
          <p14:tracePt t="18278" x="4641850" y="1543050"/>
          <p14:tracePt t="18295" x="4597400" y="1517650"/>
          <p14:tracePt t="18312" x="4578350" y="1504950"/>
          <p14:tracePt t="18328" x="4546600" y="1479550"/>
          <p14:tracePt t="18345" x="4527550" y="1454150"/>
          <p14:tracePt t="18361" x="4476750" y="1441450"/>
          <p14:tracePt t="18378" x="4438650" y="1422400"/>
          <p14:tracePt t="18395" x="4387850" y="1403350"/>
          <p14:tracePt t="18413" x="4349750" y="1384300"/>
          <p14:tracePt t="18428" x="4324350" y="1377950"/>
          <p14:tracePt t="18445" x="4298950" y="1365250"/>
          <p14:tracePt t="18461" x="4286250" y="1352550"/>
          <p14:tracePt t="18478" x="4260850" y="1352550"/>
          <p14:tracePt t="18495" x="4248150" y="1352550"/>
          <p14:tracePt t="18511" x="4235450" y="1346200"/>
          <p14:tracePt t="18528" x="4216400" y="1346200"/>
          <p14:tracePt t="18545" x="4191000" y="1327150"/>
          <p14:tracePt t="18561" x="4152900" y="1320800"/>
          <p14:tracePt t="18578" x="4121150" y="1314450"/>
          <p14:tracePt t="18595" x="4083050" y="1301750"/>
          <p14:tracePt t="18611" x="4064000" y="1289050"/>
          <p14:tracePt t="18653" x="4057650" y="1282700"/>
          <p14:tracePt t="18661" x="4044950" y="1282700"/>
          <p14:tracePt t="18678" x="4038600" y="1276350"/>
          <p14:tracePt t="18701" x="4032250" y="1270000"/>
          <p14:tracePt t="18757" x="4025900" y="1263650"/>
          <p14:tracePt t="18765" x="4019550" y="1257300"/>
          <p14:tracePt t="18804" x="4019550" y="1250950"/>
          <p14:tracePt t="18821" x="4019550" y="1244600"/>
          <p14:tracePt t="18861" x="4019550" y="1231900"/>
          <p14:tracePt t="18893" x="4032250" y="1212850"/>
          <p14:tracePt t="18901" x="4044950" y="1212850"/>
          <p14:tracePt t="18911" x="4070350" y="1212850"/>
          <p14:tracePt t="18928" x="4210050" y="1193800"/>
          <p14:tracePt t="18944" x="4349750" y="1193800"/>
          <p14:tracePt t="18961" x="4470400" y="1193800"/>
          <p14:tracePt t="18978" x="4565650" y="1193800"/>
          <p14:tracePt t="18994" x="4629150" y="1174750"/>
          <p14:tracePt t="19011" x="4654550" y="1174750"/>
          <p14:tracePt t="19053" x="4673600" y="1162050"/>
          <p14:tracePt t="19101" x="4679950" y="1162050"/>
          <p14:tracePt t="19109" x="4686300" y="1162050"/>
          <p14:tracePt t="19565" x="4692650" y="1162050"/>
          <p14:tracePt t="19573" x="4699000" y="1168400"/>
          <p14:tracePt t="19717" x="4705350" y="1181100"/>
          <p14:tracePt t="19733" x="4724400" y="1187450"/>
          <p14:tracePt t="19742" x="4730750" y="1193800"/>
          <p14:tracePt t="19757" x="4743450" y="1206500"/>
          <p14:tracePt t="19773" x="4756150" y="1212850"/>
          <p14:tracePt t="19781" x="4775200" y="1219200"/>
          <p14:tracePt t="19794" x="4781550" y="1219200"/>
          <p14:tracePt t="19810" x="4819650" y="1238250"/>
          <p14:tracePt t="19827" x="4851400" y="1244600"/>
          <p14:tracePt t="19844" x="4870450" y="1244600"/>
          <p14:tracePt t="19860" x="4889500" y="1244600"/>
          <p14:tracePt t="19877" x="4895850" y="1250950"/>
          <p14:tracePt t="19893" x="4921250" y="1257300"/>
          <p14:tracePt t="19910" x="4927600" y="1257300"/>
          <p14:tracePt t="19927" x="4940300" y="1257300"/>
          <p14:tracePt t="19943" x="4953000" y="1270000"/>
          <p14:tracePt t="19960" x="4972050" y="1270000"/>
          <p14:tracePt t="19977" x="5010150" y="1270000"/>
          <p14:tracePt t="19993" x="5029200" y="1270000"/>
          <p14:tracePt t="20010" x="5060950" y="1270000"/>
          <p14:tracePt t="20027" x="5073650" y="1270000"/>
          <p14:tracePt t="20044" x="5124450" y="1276350"/>
          <p14:tracePt t="20060" x="5137150" y="1276350"/>
          <p14:tracePt t="20077" x="5175250" y="1289050"/>
          <p14:tracePt t="20093" x="5226050" y="1314450"/>
          <p14:tracePt t="20110" x="5257800" y="1320800"/>
          <p14:tracePt t="20127" x="5308600" y="1327150"/>
          <p14:tracePt t="20143" x="5346700" y="1333500"/>
          <p14:tracePt t="20160" x="5397500" y="1346200"/>
          <p14:tracePt t="20177" x="5435600" y="1358900"/>
          <p14:tracePt t="20193" x="5499100" y="1371600"/>
          <p14:tracePt t="20210" x="5562600" y="1397000"/>
          <p14:tracePt t="20227" x="5638800" y="1416050"/>
          <p14:tracePt t="20244" x="5816600" y="1466850"/>
          <p14:tracePt t="20260" x="5930900" y="1498600"/>
          <p14:tracePt t="20276" x="6013450" y="1498600"/>
          <p14:tracePt t="20293" x="6102350" y="1517650"/>
          <p14:tracePt t="20310" x="6184900" y="1530350"/>
          <p14:tracePt t="20326" x="6235700" y="1530350"/>
          <p14:tracePt t="20343" x="6318250" y="1555750"/>
          <p14:tracePt t="20360" x="6445250" y="1587500"/>
          <p14:tracePt t="20376" x="6578600" y="1619250"/>
          <p14:tracePt t="20393" x="6724650" y="1651000"/>
          <p14:tracePt t="20410" x="6864350" y="1689100"/>
          <p14:tracePt t="20426" x="6997700" y="1720850"/>
          <p14:tracePt t="20430" x="7061200" y="1720850"/>
          <p14:tracePt t="20443" x="7099300" y="1739900"/>
          <p14:tracePt t="20460" x="7251700" y="1790700"/>
          <p14:tracePt t="20476" x="7378700" y="1822450"/>
          <p14:tracePt t="20493" x="7512050" y="1854200"/>
          <p14:tracePt t="20510" x="7651750" y="1873250"/>
          <p14:tracePt t="20526" x="7778750" y="1885950"/>
          <p14:tracePt t="20543" x="7874000" y="1885950"/>
          <p14:tracePt t="20560" x="7924800" y="1892300"/>
          <p14:tracePt t="20576" x="7937500" y="1892300"/>
          <p14:tracePt t="20593" x="7950200" y="1892300"/>
          <p14:tracePt t="20630" x="7956550" y="1892300"/>
          <p14:tracePt t="20741" x="7937500" y="1892300"/>
          <p14:tracePt t="20749" x="7893050" y="1892300"/>
          <p14:tracePt t="20759" x="7867650" y="1892300"/>
          <p14:tracePt t="20776" x="7785100" y="1911350"/>
          <p14:tracePt t="20793" x="7715250" y="1898650"/>
          <p14:tracePt t="20809" x="7689850" y="1898650"/>
          <p14:tracePt t="20826" x="7645400" y="1905000"/>
          <p14:tracePt t="20843" x="7594600" y="1905000"/>
          <p14:tracePt t="20860" x="7486650" y="1905000"/>
          <p14:tracePt t="20876" x="7410450" y="1905000"/>
          <p14:tracePt t="20893" x="7315200" y="1885950"/>
          <p14:tracePt t="20909" x="7200900" y="1866900"/>
          <p14:tracePt t="20926" x="7086600" y="1854200"/>
          <p14:tracePt t="20943" x="6972300" y="1835150"/>
          <p14:tracePt t="20959" x="6877050" y="1835150"/>
          <p14:tracePt t="20976" x="6794500" y="1803400"/>
          <p14:tracePt t="20992" x="6686550" y="1803400"/>
          <p14:tracePt t="21009" x="6559550" y="1803400"/>
          <p14:tracePt t="21026" x="6381750" y="1733550"/>
          <p14:tracePt t="21042" x="6273800" y="1733550"/>
          <p14:tracePt t="21059" x="6102350" y="1720850"/>
          <p14:tracePt t="21076" x="5765800" y="1695450"/>
          <p14:tracePt t="21092" x="5581650" y="1695450"/>
          <p14:tracePt t="21109" x="5416550" y="1695450"/>
          <p14:tracePt t="21126" x="5276850" y="1695450"/>
          <p14:tracePt t="21142" x="5162550" y="1676400"/>
          <p14:tracePt t="21159" x="5035550" y="1663700"/>
          <p14:tracePt t="21176" x="4889500" y="1631950"/>
          <p14:tracePt t="21192" x="4762500" y="1619250"/>
          <p14:tracePt t="21209" x="4635500" y="1587500"/>
          <p14:tracePt t="21226" x="4521200" y="1581150"/>
          <p14:tracePt t="21242" x="4406900" y="1555750"/>
          <p14:tracePt t="21259" x="4362450" y="1536700"/>
          <p14:tracePt t="21276" x="4318000" y="1517650"/>
          <p14:tracePt t="21292" x="4292600" y="1517650"/>
          <p14:tracePt t="21309" x="4248150" y="1492250"/>
          <p14:tracePt t="21326" x="4222750" y="1479550"/>
          <p14:tracePt t="21342" x="4216400" y="1473200"/>
          <p14:tracePt t="21376" x="4210050" y="1466850"/>
          <p14:tracePt t="21392" x="4203700" y="1460500"/>
          <p14:tracePt t="21409" x="4203700" y="1454150"/>
          <p14:tracePt t="21425" x="4203700" y="1441450"/>
          <p14:tracePt t="21442" x="4203700" y="1435100"/>
          <p14:tracePt t="21459" x="4203700" y="1416050"/>
          <p14:tracePt t="21475" x="4216400" y="1409700"/>
          <p14:tracePt t="21492" x="4229100" y="1397000"/>
          <p14:tracePt t="21525" x="4248150" y="1384300"/>
          <p14:tracePt t="21559" x="4254500" y="1377950"/>
          <p14:tracePt t="21575" x="4260850" y="1365250"/>
          <p14:tracePt t="21592" x="4267200" y="1352550"/>
          <p14:tracePt t="21609" x="4267200" y="1339850"/>
          <p14:tracePt t="21653" x="4286250" y="1320800"/>
          <p14:tracePt t="21669" x="4292600" y="1314450"/>
          <p14:tracePt t="21685" x="4298950" y="1308100"/>
          <p14:tracePt t="21694" x="4298950" y="1301750"/>
          <p14:tracePt t="21709" x="4305300" y="1289050"/>
          <p14:tracePt t="21757" x="4305300" y="1282700"/>
          <p14:tracePt t="21773" x="4311650" y="1257300"/>
          <p14:tracePt t="21821" x="4318000" y="1257300"/>
          <p14:tracePt t="21829" x="4324350" y="1250950"/>
          <p14:tracePt t="21846" x="4330700" y="1244600"/>
          <p14:tracePt t="21877" x="4337050" y="1238250"/>
          <p14:tracePt t="21893" x="4343400" y="1238250"/>
          <p14:tracePt t="21925" x="4362450" y="1231900"/>
          <p14:tracePt t="21933" x="4368800" y="1225550"/>
          <p14:tracePt t="21942" x="4375150" y="1219200"/>
          <p14:tracePt t="21958" x="4400550" y="1219200"/>
          <p14:tracePt t="21975" x="4438650" y="1212850"/>
          <p14:tracePt t="21992" x="4470400" y="1212850"/>
          <p14:tracePt t="22008" x="4502150" y="1206500"/>
          <p14:tracePt t="22025" x="4514850" y="1206500"/>
          <p14:tracePt t="22042" x="4527550" y="1206500"/>
          <p14:tracePt t="22885" x="4514850" y="1206500"/>
          <p14:tracePt t="22902" x="4508500" y="1206500"/>
          <p14:tracePt t="22981" x="4502150" y="1206500"/>
          <p14:tracePt t="23710" x="4495800" y="1212850"/>
          <p14:tracePt t="23773" x="4495800" y="1219200"/>
          <p14:tracePt t="23805" x="4495800" y="1225550"/>
          <p14:tracePt t="23814" x="4495800" y="1231900"/>
          <p14:tracePt t="23845" x="4495800" y="1250950"/>
          <p14:tracePt t="23854" x="4502150" y="1257300"/>
          <p14:tracePt t="23869" x="4502150" y="1270000"/>
          <p14:tracePt t="23878" x="4502150" y="1282700"/>
          <p14:tracePt t="23890" x="4502150" y="1289050"/>
          <p14:tracePt t="23907" x="4502150" y="1314450"/>
          <p14:tracePt t="23923" x="4495800" y="1339850"/>
          <p14:tracePt t="23949" x="4489450" y="1352550"/>
          <p14:tracePt t="23958" x="4489450" y="1358900"/>
          <p14:tracePt t="23989" x="4489450" y="1365250"/>
          <p14:tracePt t="23997" x="4489450" y="1371600"/>
          <p14:tracePt t="24038" x="4489450" y="1384300"/>
          <p14:tracePt t="24053" x="4489450" y="1390650"/>
          <p14:tracePt t="24085" x="4489450" y="1397000"/>
          <p14:tracePt t="24117" x="4489450" y="1403350"/>
          <p14:tracePt t="24126" x="4489450" y="1422400"/>
          <p14:tracePt t="24134" x="4489450" y="1428750"/>
          <p14:tracePt t="24142" x="4476750" y="1441450"/>
          <p14:tracePt t="24157" x="4470400" y="1460500"/>
          <p14:tracePt t="24173" x="4470400" y="1492250"/>
          <p14:tracePt t="24190" x="4470400" y="1511300"/>
          <p14:tracePt t="24206" x="4470400" y="1549400"/>
          <p14:tracePt t="24223" x="4470400" y="1606550"/>
          <p14:tracePt t="24240" x="4470400" y="1625600"/>
          <p14:tracePt t="24256" x="4470400" y="1657350"/>
          <p14:tracePt t="24273" x="4470400" y="1682750"/>
          <p14:tracePt t="24333" x="4470400" y="1695450"/>
          <p14:tracePt t="24342" x="4470400" y="1701800"/>
          <p14:tracePt t="24358" x="4476750" y="1708150"/>
          <p14:tracePt t="24365" x="4489450" y="1733550"/>
          <p14:tracePt t="24397" x="4502150" y="1746250"/>
          <p14:tracePt t="24416" x="4508500" y="1746250"/>
          <p14:tracePt t="24429" x="4514850" y="1752600"/>
          <p14:tracePt t="24438" x="4514850" y="1758950"/>
          <p14:tracePt t="24454" x="4521200" y="1771650"/>
          <p14:tracePt t="24469" x="4521200" y="1790700"/>
          <p14:tracePt t="24510" x="4521200" y="1797050"/>
          <p14:tracePt t="24557" x="4521200" y="1803400"/>
          <p14:tracePt t="24597" x="4514850" y="1809750"/>
          <p14:tracePt t="24606" x="4508500" y="1809750"/>
          <p14:tracePt t="24622" x="4502150" y="1809750"/>
          <p14:tracePt t="24630" x="4495800" y="1816100"/>
          <p14:tracePt t="24662" x="4483100" y="1816100"/>
          <p14:tracePt t="24670" x="4470400" y="1822450"/>
          <p14:tracePt t="24678" x="4464050" y="1828800"/>
          <p14:tracePt t="24694" x="4445000" y="1828800"/>
          <p14:tracePt t="24706" x="4438650" y="1828800"/>
          <p14:tracePt t="24723" x="4413250" y="1828800"/>
          <p14:tracePt t="24739" x="4400550" y="1828800"/>
          <p14:tracePt t="24756" x="4394200" y="1828800"/>
          <p14:tracePt t="24846" x="4400550" y="1828800"/>
          <p14:tracePt t="24854" x="4508500" y="1828800"/>
          <p14:tracePt t="24861" x="4572000" y="1828800"/>
          <p14:tracePt t="24873" x="4629150" y="1828800"/>
          <p14:tracePt t="24889" x="4756150" y="1828800"/>
          <p14:tracePt t="24906" x="4826000" y="1828800"/>
          <p14:tracePt t="24923" x="4895850" y="1828800"/>
          <p14:tracePt t="24939" x="4908550" y="1822450"/>
          <p14:tracePt t="24956" x="4933950" y="1822450"/>
          <p14:tracePt t="24972" x="4946650" y="1822450"/>
          <p14:tracePt t="24989" x="4959350" y="1822450"/>
          <p14:tracePt t="25006" x="4972050" y="1822450"/>
          <p14:tracePt t="25022" x="4978400" y="1822450"/>
          <p14:tracePt t="25039" x="4991100" y="1822450"/>
          <p14:tracePt t="25072" x="4997450" y="1822450"/>
          <p14:tracePt t="25089" x="4997450" y="1835150"/>
          <p14:tracePt t="25106" x="4997450" y="1841500"/>
          <p14:tracePt t="25122" x="4997450" y="1854200"/>
          <p14:tracePt t="25156" x="4978400" y="1873250"/>
          <p14:tracePt t="25173" x="4953000" y="1879600"/>
          <p14:tracePt t="25189" x="4927600" y="1911350"/>
          <p14:tracePt t="25206" x="4895850" y="1911350"/>
          <p14:tracePt t="25222" x="4870450" y="1930400"/>
          <p14:tracePt t="25239" x="4845050" y="1943100"/>
          <p14:tracePt t="25256" x="4806950" y="1949450"/>
          <p14:tracePt t="25272" x="4768850" y="1955800"/>
          <p14:tracePt t="25289" x="4749800" y="1974850"/>
          <p14:tracePt t="25305" x="4737100" y="1974850"/>
          <p14:tracePt t="25322" x="4711700" y="1974850"/>
          <p14:tracePt t="25339" x="4699000" y="1981200"/>
          <p14:tracePt t="25355" x="4679950" y="1987550"/>
          <p14:tracePt t="25373" x="4660900" y="1987550"/>
          <p14:tracePt t="25389" x="4629150" y="2006600"/>
          <p14:tracePt t="25405" x="4622800" y="2006600"/>
          <p14:tracePt t="25422" x="4610100" y="2006600"/>
          <p14:tracePt t="25439" x="4603750" y="2006600"/>
          <p14:tracePt t="25455" x="4597400" y="2006600"/>
          <p14:tracePt t="25477" x="4591050" y="2006600"/>
          <p14:tracePt t="25489" x="4572000" y="2019300"/>
          <p14:tracePt t="25505" x="4565650" y="2019300"/>
          <p14:tracePt t="25522" x="4552950" y="2019300"/>
          <p14:tracePt t="25539" x="4540250" y="2019300"/>
          <p14:tracePt t="25555" x="4533900" y="2019300"/>
          <p14:tracePt t="25589" x="4527550" y="2019300"/>
          <p14:tracePt t="25605" x="4521200" y="2019300"/>
          <p14:tracePt t="25622" x="4502150" y="2019300"/>
          <p14:tracePt t="25655" x="4495800" y="2019300"/>
          <p14:tracePt t="25672" x="4489450" y="2019300"/>
          <p14:tracePt t="25702" x="4464050" y="2012950"/>
          <p14:tracePt t="25734" x="4451350" y="2006600"/>
          <p14:tracePt t="25750" x="4432300" y="2000250"/>
          <p14:tracePt t="25766" x="4425950" y="1993900"/>
          <p14:tracePt t="25775" x="4419600" y="1993900"/>
          <p14:tracePt t="25782" x="4406900" y="1987550"/>
          <p14:tracePt t="25790" x="4406900" y="1981200"/>
          <p14:tracePt t="25805" x="4387850" y="1968500"/>
          <p14:tracePt t="25822" x="4381500" y="1962150"/>
          <p14:tracePt t="25838" x="4362450" y="1955800"/>
          <p14:tracePt t="25855" x="4343400" y="1930400"/>
          <p14:tracePt t="25888" x="4311650" y="1917700"/>
          <p14:tracePt t="25905" x="4298950" y="1905000"/>
          <p14:tracePt t="25922" x="4292600" y="1898650"/>
          <p14:tracePt t="25942" x="4279900" y="1885950"/>
          <p14:tracePt t="25955" x="4273550" y="1879600"/>
          <p14:tracePt t="25972" x="4267200" y="1873250"/>
          <p14:tracePt t="25988" x="4254500" y="1866900"/>
          <p14:tracePt t="26014" x="4235450" y="1866900"/>
          <p14:tracePt t="26030" x="4222750" y="1860550"/>
          <p14:tracePt t="26038" x="4216400" y="1860550"/>
          <p14:tracePt t="26055" x="4210050" y="1854200"/>
          <p14:tracePt t="26071" x="4203700" y="1854200"/>
          <p14:tracePt t="26142" x="4191000" y="1854200"/>
          <p14:tracePt t="26198" x="4184650" y="1854200"/>
          <p14:tracePt t="26206" x="4178300" y="1854200"/>
          <p14:tracePt t="26222" x="4171950" y="1854200"/>
          <p14:tracePt t="26254" x="4152900" y="1854200"/>
          <p14:tracePt t="26270" x="4146550" y="1854200"/>
          <p14:tracePt t="26286" x="4133850" y="1854200"/>
          <p14:tracePt t="26294" x="4108450" y="1879600"/>
          <p14:tracePt t="26326" x="4102100" y="1885950"/>
          <p14:tracePt t="26334" x="4095750" y="1905000"/>
          <p14:tracePt t="26416" x="4089400" y="1911350"/>
          <p14:tracePt t="26430" x="4083050" y="1911350"/>
          <p14:tracePt t="26446" x="4076700" y="1917700"/>
          <p14:tracePt t="26525" x="4064000" y="1917700"/>
          <p14:tracePt t="26582" x="4057650" y="1905000"/>
          <p14:tracePt t="26743" x="4057650" y="1898650"/>
          <p14:tracePt t="26846" x="4057650" y="1885950"/>
          <p14:tracePt t="26854" x="4057650" y="1879600"/>
          <p14:tracePt t="26870" x="4064000" y="1873250"/>
          <p14:tracePt t="26918" x="4070350" y="1873250"/>
          <p14:tracePt t="26926" x="4108450" y="1860550"/>
          <p14:tracePt t="26937" x="4133850" y="1847850"/>
          <p14:tracePt t="26954" x="4159250" y="1835150"/>
          <p14:tracePt t="26971" x="4203700" y="1822450"/>
          <p14:tracePt t="26987" x="4222750" y="1816100"/>
          <p14:tracePt t="27004" x="4229100" y="1803400"/>
          <p14:tracePt t="27021" x="4229100" y="1797050"/>
          <p14:tracePt t="27054" x="4235450" y="1771650"/>
          <p14:tracePt t="27071" x="4267200" y="1771650"/>
          <p14:tracePt t="27087" x="4298950" y="1803400"/>
          <p14:tracePt t="27104" x="4356100" y="1854200"/>
          <p14:tracePt t="27137" x="4368800" y="1854200"/>
          <p14:tracePt t="27154" x="4387850" y="1860550"/>
          <p14:tracePt t="27187" x="4394200" y="1860550"/>
          <p14:tracePt t="27204" x="4419600" y="1860550"/>
          <p14:tracePt t="27221" x="4432300" y="1860550"/>
          <p14:tracePt t="27270" x="4438650" y="1860550"/>
          <p14:tracePt t="27286" x="4451350" y="1860550"/>
          <p14:tracePt t="27294" x="4457700" y="1860550"/>
          <p14:tracePt t="27310" x="4464050" y="1860550"/>
          <p14:tracePt t="27326" x="4470400" y="1860550"/>
          <p14:tracePt t="27358" x="4483100" y="1860550"/>
          <p14:tracePt t="27390" x="4489450" y="1860550"/>
          <p14:tracePt t="27407" x="4495800" y="1860550"/>
          <p14:tracePt t="27423" x="4502150" y="1860550"/>
          <p14:tracePt t="27438" x="4521200" y="1860550"/>
          <p14:tracePt t="27454" x="4527550" y="1860550"/>
          <p14:tracePt t="27487" x="4533900" y="1860550"/>
          <p14:tracePt t="27494" x="4540250" y="1860550"/>
          <p14:tracePt t="27511" x="4552950" y="1860550"/>
          <p14:tracePt t="27526" x="4565650" y="1860550"/>
          <p14:tracePt t="27542" x="4572000" y="1854200"/>
          <p14:tracePt t="27558" x="4578350" y="1847850"/>
          <p14:tracePt t="27570" x="4584700" y="1847850"/>
          <p14:tracePt t="27587" x="4591050" y="1835150"/>
          <p14:tracePt t="27604" x="4597400" y="1828800"/>
          <p14:tracePt t="27646" x="4603750" y="1822450"/>
          <p14:tracePt t="27654" x="4622800" y="1822450"/>
          <p14:tracePt t="27670" x="4635500" y="1822450"/>
          <p14:tracePt t="27687" x="4660900" y="1816100"/>
          <p14:tracePt t="27703" x="4667250" y="1816100"/>
          <p14:tracePt t="27720" x="4686300" y="1816100"/>
          <p14:tracePt t="27737" x="4692650" y="1816100"/>
          <p14:tracePt t="27753" x="4699000" y="1809750"/>
          <p14:tracePt t="27770" x="4730750" y="1809750"/>
          <p14:tracePt t="27787" x="4737100" y="1809750"/>
          <p14:tracePt t="27804" x="4756150" y="1809750"/>
          <p14:tracePt t="27820" x="4781550" y="1809750"/>
          <p14:tracePt t="27837" x="4800600" y="1809750"/>
          <p14:tracePt t="27853" x="4813300" y="1809750"/>
          <p14:tracePt t="27870" x="4832350" y="1809750"/>
          <p14:tracePt t="27887" x="4845050" y="1809750"/>
          <p14:tracePt t="27903" x="4870450" y="1809750"/>
          <p14:tracePt t="27920" x="4895850" y="1809750"/>
          <p14:tracePt t="27937" x="4902200" y="1809750"/>
          <p14:tracePt t="27953" x="4908550" y="1809750"/>
          <p14:tracePt t="27970" x="4914900" y="1809750"/>
          <p14:tracePt t="27987" x="4927600" y="1809750"/>
          <p14:tracePt t="28003" x="4933950" y="1816100"/>
          <p14:tracePt t="28020" x="4940300" y="1822450"/>
          <p14:tracePt t="28166" x="4946650" y="1828800"/>
          <p14:tracePt t="28198" x="4946650" y="1835150"/>
          <p14:tracePt t="28206" x="4940300" y="1847850"/>
          <p14:tracePt t="28214" x="4933950" y="1854200"/>
          <p14:tracePt t="28230" x="4927600" y="1860550"/>
          <p14:tracePt t="28239" x="4921250" y="1866900"/>
          <p14:tracePt t="28254" x="4902200" y="1866900"/>
          <p14:tracePt t="28269" x="4889500" y="1879600"/>
          <p14:tracePt t="28286" x="4870450" y="1879600"/>
          <p14:tracePt t="28303" x="4864100" y="1879600"/>
          <p14:tracePt t="28320" x="4845050" y="1879600"/>
          <p14:tracePt t="28336" x="4832350" y="1879600"/>
          <p14:tracePt t="28353" x="4819650" y="1892300"/>
          <p14:tracePt t="28369" x="4806950" y="1892300"/>
          <p14:tracePt t="28386" x="4794250" y="1892300"/>
          <p14:tracePt t="28403" x="4775200" y="1892300"/>
          <p14:tracePt t="28419" x="4762500" y="1898650"/>
          <p14:tracePt t="28423" x="4743450" y="1898650"/>
          <p14:tracePt t="28439" x="4737100" y="1898650"/>
          <p14:tracePt t="28453" x="4730750" y="1898650"/>
          <p14:tracePt t="28469" x="4724400" y="1898650"/>
          <p14:tracePt t="28493" x="4711700" y="1898650"/>
          <p14:tracePt t="28502" x="4705350" y="1898650"/>
          <p14:tracePt t="28519" x="4699000" y="1898650"/>
          <p14:tracePt t="28536" x="4692650" y="1898650"/>
          <p14:tracePt t="28557" x="4679950" y="1898650"/>
          <p14:tracePt t="28597" x="4673600" y="1898650"/>
          <p14:tracePt t="28605" x="4667250" y="1898650"/>
          <p14:tracePt t="28621" x="4660900" y="1898650"/>
          <p14:tracePt t="28638" x="4635500" y="1898650"/>
          <p14:tracePt t="28654" x="4629150" y="1898650"/>
          <p14:tracePt t="28709" x="4622800" y="1898650"/>
          <p14:tracePt t="29525" x="4629150" y="1898650"/>
          <p14:tracePt t="29541" x="4635500" y="1892300"/>
          <p14:tracePt t="29589" x="4641850" y="1892300"/>
          <p14:tracePt t="29869" x="4667250" y="1879600"/>
          <p14:tracePt t="29877" x="4673600" y="1873250"/>
          <p14:tracePt t="29885" x="4679950" y="1873250"/>
          <p14:tracePt t="29901" x="4699000" y="1873250"/>
          <p14:tracePt t="29918" x="4711700" y="1873250"/>
          <p14:tracePt t="29934" x="4749800" y="1873250"/>
          <p14:tracePt t="29951" x="4787900" y="1873250"/>
          <p14:tracePt t="29968" x="4819650" y="1873250"/>
          <p14:tracePt t="29984" x="4838700" y="1873250"/>
          <p14:tracePt t="30001" x="4845050" y="1873250"/>
          <p14:tracePt t="30018" x="4864100" y="1866900"/>
          <p14:tracePt t="30051" x="4870450" y="1860550"/>
          <p14:tracePt t="30068" x="4883150" y="1860550"/>
          <p14:tracePt t="30084" x="4889500" y="1860550"/>
          <p14:tracePt t="30341" x="4870450" y="1860550"/>
          <p14:tracePt t="30349" x="4857750" y="1860550"/>
          <p14:tracePt t="30357" x="4851400" y="1860550"/>
          <p14:tracePt t="30367" x="4845050" y="1860550"/>
          <p14:tracePt t="30384" x="4838700" y="1860550"/>
          <p14:tracePt t="30401" x="4826000" y="1860550"/>
          <p14:tracePt t="30417" x="4819650" y="1860550"/>
          <p14:tracePt t="30434" x="4813300" y="1860550"/>
          <p14:tracePt t="30451" x="4794250" y="1854200"/>
          <p14:tracePt t="30467" x="4775200" y="1847850"/>
          <p14:tracePt t="30484" x="4768850" y="1847850"/>
          <p14:tracePt t="30501" x="4749800" y="1847850"/>
          <p14:tracePt t="30517" x="4743450" y="1847850"/>
          <p14:tracePt t="30815" x="4749800" y="1847850"/>
          <p14:tracePt t="30823" x="4762500" y="1854200"/>
          <p14:tracePt t="30870" x="4768850" y="1873250"/>
          <p14:tracePt t="30887" x="4768850" y="1879600"/>
          <p14:tracePt t="30894" x="4768850" y="1885950"/>
          <p14:tracePt t="30903" x="4768850" y="1892300"/>
          <p14:tracePt t="30917" x="4768850" y="1905000"/>
          <p14:tracePt t="30934" x="4768850" y="1924050"/>
          <p14:tracePt t="30951" x="4768850" y="1936750"/>
          <p14:tracePt t="30967" x="4768850" y="1974850"/>
          <p14:tracePt t="30984" x="4768850" y="2000250"/>
          <p14:tracePt t="31001" x="4781550" y="2032000"/>
          <p14:tracePt t="31034" x="4781550" y="2038350"/>
          <p14:tracePt t="31051" x="4781550" y="2044700"/>
          <p14:tracePt t="31067" x="4781550" y="2057400"/>
          <p14:tracePt t="31110" x="4781550" y="2063750"/>
          <p14:tracePt t="31214" x="4775200" y="2070100"/>
          <p14:tracePt t="31311" x="4768850" y="2070100"/>
          <p14:tracePt t="31318" x="4762500" y="2063750"/>
          <p14:tracePt t="31327" x="4756150" y="2057400"/>
          <p14:tracePt t="31359" x="4756150" y="2044700"/>
          <p14:tracePt t="31367" x="4743450" y="2019300"/>
          <p14:tracePt t="31374" x="4737100" y="2000250"/>
          <p14:tracePt t="31407" x="4737100" y="1987550"/>
          <p14:tracePt t="31422" x="4737100" y="1981200"/>
          <p14:tracePt t="31430" x="4737100" y="1968500"/>
          <p14:tracePt t="31446" x="4737100" y="1962150"/>
          <p14:tracePt t="31454" x="4737100" y="1955800"/>
          <p14:tracePt t="31471" x="4737100" y="1949450"/>
          <p14:tracePt t="31504" x="4737100" y="1936750"/>
          <p14:tracePt t="31511" x="4737100" y="1930400"/>
          <p14:tracePt t="31526" x="4737100" y="1924050"/>
          <p14:tracePt t="31535" x="4737100" y="1917700"/>
          <p14:tracePt t="31566" x="4737100" y="1898650"/>
          <p14:tracePt t="31574" x="4737100" y="1892300"/>
          <p14:tracePt t="31590" x="4737100" y="1879600"/>
          <p14:tracePt t="31671" x="4737100" y="1866900"/>
          <p14:tracePt t="31687" x="4737100" y="1860550"/>
          <p14:tracePt t="31695" x="4737100" y="1854200"/>
          <p14:tracePt t="31734" x="4743450" y="1847850"/>
          <p14:tracePt t="31863" x="4749800" y="1847850"/>
          <p14:tracePt t="31894" x="4756150" y="1847850"/>
          <p14:tracePt t="31903" x="4775200" y="1854200"/>
          <p14:tracePt t="31919" x="4781550" y="1854200"/>
          <p14:tracePt t="31935" x="4787900" y="1860550"/>
          <p14:tracePt t="31951" x="4794250" y="1860550"/>
          <p14:tracePt t="31967" x="4806950" y="1860550"/>
          <p14:tracePt t="31975" x="4813300" y="1860550"/>
          <p14:tracePt t="31983" x="4819650" y="1860550"/>
          <p14:tracePt t="32000" x="4826000" y="1860550"/>
          <p14:tracePt t="32016" x="4838700" y="1860550"/>
          <p14:tracePt t="32033" x="4845050" y="1860550"/>
          <p14:tracePt t="32050" x="4851400" y="1860550"/>
          <p14:tracePt t="32066" x="4870450" y="1860550"/>
          <p14:tracePt t="32083" x="4876800" y="1860550"/>
          <p14:tracePt t="32100" x="4883150" y="1860550"/>
          <p14:tracePt t="32116" x="4889500" y="1860550"/>
          <p14:tracePt t="32159" x="4908550" y="1860550"/>
          <p14:tracePt t="32191" x="4914900" y="1860550"/>
          <p14:tracePt t="32199" x="4921250" y="1860550"/>
          <p14:tracePt t="32214" x="4927600" y="1860550"/>
          <p14:tracePt t="32231" x="4940300" y="1860550"/>
          <p14:tracePt t="32247" x="4946650" y="1866900"/>
          <p14:tracePt t="32839" x="4946650" y="1860550"/>
          <p14:tracePt t="32847" x="4946650" y="1854200"/>
          <p14:tracePt t="32871" x="4953000" y="1847850"/>
          <p14:tracePt t="32879" x="4959350" y="1847850"/>
          <p14:tracePt t="32886" x="4972050" y="1847850"/>
          <p14:tracePt t="32899" x="4978400" y="1847850"/>
          <p14:tracePt t="32916" x="5010150" y="1847850"/>
          <p14:tracePt t="32920" x="5022850" y="1847850"/>
          <p14:tracePt t="32932" x="5029200" y="1847850"/>
          <p14:tracePt t="32949" x="5041900" y="1847850"/>
          <p14:tracePt t="32966" x="5048250" y="1847850"/>
          <p14:tracePt t="32991" x="5054600" y="1847850"/>
          <p14:tracePt t="33095" x="5060950" y="1847850"/>
          <p14:tracePt t="33526" x="5073650" y="1847850"/>
          <p14:tracePt t="33559" x="5080000" y="1847850"/>
          <p14:tracePt t="33567" x="5086350" y="1847850"/>
          <p14:tracePt t="33583" x="5092700" y="1847850"/>
          <p14:tracePt t="33591" x="5111750" y="1847850"/>
          <p14:tracePt t="33607" x="5118100" y="1847850"/>
          <p14:tracePt t="33623" x="5124450" y="1847850"/>
          <p14:tracePt t="33639" x="5130800" y="1847850"/>
          <p14:tracePt t="33655" x="5143500" y="1847850"/>
          <p14:tracePt t="33671" x="5149850" y="1847850"/>
          <p14:tracePt t="33687" x="5156200" y="1847850"/>
          <p14:tracePt t="33703" x="5162550" y="1847850"/>
          <p14:tracePt t="33735" x="5175250" y="1847850"/>
          <p14:tracePt t="33744" x="5181600" y="1847850"/>
          <p14:tracePt t="33775" x="5187950" y="1847850"/>
          <p14:tracePt t="33783" x="5194300" y="1854200"/>
          <p14:tracePt t="33823" x="5207000" y="1854200"/>
          <p14:tracePt t="33855" x="5213350" y="1854200"/>
          <p14:tracePt t="33935" x="5219700" y="1854200"/>
          <p14:tracePt t="34007" x="5226050" y="1854200"/>
          <p14:tracePt t="34135" x="5245100" y="1854200"/>
          <p14:tracePt t="34199" x="5257800" y="1854200"/>
          <p14:tracePt t="34231" x="5264150" y="1847850"/>
          <p14:tracePt t="34247" x="5270500" y="1841500"/>
          <p14:tracePt t="34255" x="5276850" y="1841500"/>
          <p14:tracePt t="34271" x="5283200" y="1828800"/>
          <p14:tracePt t="34287" x="5302250" y="1809750"/>
          <p14:tracePt t="34319" x="5308600" y="1797050"/>
          <p14:tracePt t="34367" x="5314950" y="1797050"/>
          <p14:tracePt t="34375" x="5321300" y="1797050"/>
          <p14:tracePt t="34407" x="5327650" y="1797050"/>
          <p14:tracePt t="34417" x="5334000" y="1797050"/>
          <p14:tracePt t="34463" x="5359400" y="1784350"/>
          <p14:tracePt t="34623" x="5365750" y="1784350"/>
          <p14:tracePt t="35095" x="5372100" y="1784350"/>
          <p14:tracePt t="35103" x="5384800" y="1784350"/>
          <p14:tracePt t="35119" x="5391150" y="1784350"/>
          <p14:tracePt t="35135" x="5397500" y="1784350"/>
          <p14:tracePt t="35151" x="5403850" y="1784350"/>
          <p14:tracePt t="35164" x="5416550" y="1784350"/>
          <p14:tracePt t="35180" x="5435600" y="1784350"/>
          <p14:tracePt t="35197" x="5461000" y="1784350"/>
          <p14:tracePt t="35214" x="5511800" y="1784350"/>
          <p14:tracePt t="35230" x="5549900" y="1784350"/>
          <p14:tracePt t="35247" x="5588000" y="1778000"/>
          <p14:tracePt t="35264" x="5613400" y="1771650"/>
          <p14:tracePt t="35280" x="5645150" y="1765300"/>
          <p14:tracePt t="35297" x="5651500" y="1765300"/>
          <p14:tracePt t="35313" x="5657850" y="1765300"/>
          <p14:tracePt t="35330" x="5664200" y="1765300"/>
          <p14:tracePt t="35495" x="5670550" y="1765300"/>
          <p14:tracePt t="35623" x="5664200" y="1765300"/>
          <p14:tracePt t="35631" x="5645150" y="1771650"/>
          <p14:tracePt t="35639" x="5638800" y="1778000"/>
          <p14:tracePt t="35655" x="5632450" y="1784350"/>
          <p14:tracePt t="35671" x="5626100" y="1784350"/>
          <p14:tracePt t="35687" x="5619750" y="1784350"/>
          <p14:tracePt t="35697" x="5613400" y="1784350"/>
          <p14:tracePt t="35713" x="5607050" y="1784350"/>
          <p14:tracePt t="35730" x="5588000" y="1790700"/>
          <p14:tracePt t="35747" x="5568950" y="1797050"/>
          <p14:tracePt t="35763" x="5556250" y="1797050"/>
          <p14:tracePt t="35780" x="5537200" y="1816100"/>
          <p14:tracePt t="35797" x="5524500" y="1822450"/>
          <p14:tracePt t="35813" x="5511800" y="1822450"/>
          <p14:tracePt t="35830" x="5480050" y="1828800"/>
          <p14:tracePt t="35903" x="5473700" y="1828800"/>
          <p14:tracePt t="35935" x="5467350" y="1828800"/>
          <p14:tracePt t="35943" x="5461000" y="1835150"/>
          <p14:tracePt t="35951" x="5454650" y="1835150"/>
          <p14:tracePt t="35967" x="5448300" y="1835150"/>
          <p14:tracePt t="35984" x="5441950" y="1835150"/>
          <p14:tracePt t="36016" x="5435600" y="1835150"/>
          <p14:tracePt t="36095" x="5416550" y="1841500"/>
          <p14:tracePt t="36151" x="5403850" y="1847850"/>
          <p14:tracePt t="36271" x="5397500" y="1854200"/>
          <p14:tracePt t="36335" x="5391150" y="1860550"/>
          <p14:tracePt t="36351" x="5384800" y="1866900"/>
          <p14:tracePt t="36383" x="5378450" y="1873250"/>
          <p14:tracePt t="36391" x="5372100" y="1879600"/>
          <p14:tracePt t="36407" x="5365750" y="1892300"/>
          <p14:tracePt t="36439" x="5359400" y="1917700"/>
          <p14:tracePt t="36447" x="5359400" y="1936750"/>
          <p14:tracePt t="36455" x="5359400" y="1949450"/>
          <p14:tracePt t="36463" x="5359400" y="1955800"/>
          <p14:tracePt t="36495" x="5359400" y="1962150"/>
          <p14:tracePt t="36615" x="5359400" y="1968500"/>
          <p14:tracePt t="36679" x="5359400" y="1981200"/>
          <p14:tracePt t="36687" x="5359400" y="1987550"/>
          <p14:tracePt t="36759" x="5372100" y="2006600"/>
          <p14:tracePt t="36831" x="5378450" y="2012950"/>
          <p14:tracePt t="36991" x="5384800" y="2019300"/>
          <p14:tracePt t="36999" x="5391150" y="2025650"/>
          <p14:tracePt t="37008" x="5397500" y="2025650"/>
          <p14:tracePt t="37016" x="5403850" y="2025650"/>
          <p14:tracePt t="37032" x="5410200" y="2025650"/>
          <p14:tracePt t="37071" x="5416550" y="2025650"/>
          <p14:tracePt t="37088" x="5435600" y="2019300"/>
          <p14:tracePt t="37119" x="5441950" y="2012950"/>
          <p14:tracePt t="37127" x="5448300" y="2012950"/>
          <p14:tracePt t="37143" x="5454650" y="2006600"/>
          <p14:tracePt t="37175" x="5467350" y="1993900"/>
          <p14:tracePt t="37183" x="5473700" y="1987550"/>
          <p14:tracePt t="37215" x="5480050" y="1981200"/>
          <p14:tracePt t="37232" x="5480050" y="1968500"/>
          <p14:tracePt t="37239" x="5486400" y="1962150"/>
          <p14:tracePt t="37280" x="5486400" y="1955800"/>
          <p14:tracePt t="37311" x="5492750" y="1949450"/>
          <p14:tracePt t="37392" x="5505450" y="1936750"/>
          <p14:tracePt t="37423" x="5511800" y="1930400"/>
          <p14:tracePt t="37455" x="5524500" y="1917700"/>
          <p14:tracePt t="37487" x="5530850" y="1911350"/>
          <p14:tracePt t="37503" x="5537200" y="1905000"/>
          <p14:tracePt t="37519" x="5543550" y="1898650"/>
          <p14:tracePt t="37527" x="5549900" y="1892300"/>
          <p14:tracePt t="37583" x="5556250" y="1885950"/>
          <p14:tracePt t="37679" x="5562600" y="1873250"/>
          <p14:tracePt t="37696" x="5575300" y="1866900"/>
          <p14:tracePt t="37712" x="5581650" y="1860550"/>
          <p14:tracePt t="37743" x="5588000" y="1854200"/>
          <p14:tracePt t="37751" x="5594350" y="1847850"/>
          <p14:tracePt t="37761" x="5600700" y="1847850"/>
          <p14:tracePt t="37778" x="5626100" y="1841500"/>
          <p14:tracePt t="37795" x="5638800" y="1828800"/>
          <p14:tracePt t="37828" x="5651500" y="1816100"/>
          <p14:tracePt t="37845" x="5657850" y="1809750"/>
          <p14:tracePt t="37861" x="5670550" y="1809750"/>
          <p14:tracePt t="37878" x="5676900" y="1803400"/>
          <p14:tracePt t="37896" x="5683250" y="1803400"/>
          <p14:tracePt t="37911" x="5689600" y="1803400"/>
          <p14:tracePt t="37928" x="5721350" y="1797050"/>
          <p14:tracePt t="37975" x="5727700" y="1790700"/>
          <p14:tracePt t="38039" x="5740400" y="1790700"/>
          <p14:tracePt t="38071" x="5746750" y="1790700"/>
          <p14:tracePt t="38080" x="5753100" y="1790700"/>
          <p14:tracePt t="38096" x="5753100" y="1797050"/>
          <p14:tracePt t="38111" x="5759450" y="1803400"/>
          <p14:tracePt t="38143" x="5759450" y="1809750"/>
          <p14:tracePt t="38151" x="5759450" y="1835150"/>
          <p14:tracePt t="38161" x="5759450" y="1860550"/>
          <p14:tracePt t="38178" x="5727700" y="1911350"/>
          <p14:tracePt t="38194" x="5708650" y="1924050"/>
          <p14:tracePt t="38228" x="5702300" y="1949450"/>
          <p14:tracePt t="38280" x="5702300" y="1955800"/>
          <p14:tracePt t="38288" x="5702300" y="1974850"/>
          <p14:tracePt t="38296" x="5695950" y="1993900"/>
          <p14:tracePt t="38312" x="5695950" y="2006600"/>
          <p14:tracePt t="38328" x="5670550" y="2025650"/>
          <p14:tracePt t="38392" x="5664200" y="2032000"/>
          <p14:tracePt t="38400" x="5657850" y="2038350"/>
          <p14:tracePt t="38431" x="5657850" y="2044700"/>
          <p14:tracePt t="38464" x="5657850" y="2051050"/>
          <p14:tracePt t="38471" x="5657850" y="2057400"/>
          <p14:tracePt t="38504" x="5657850" y="2063750"/>
          <p14:tracePt t="38520" x="5657850" y="2076450"/>
          <p14:tracePt t="38536" x="5657850" y="2082800"/>
          <p14:tracePt t="38552" x="5657850" y="2095500"/>
          <p14:tracePt t="38568" x="5657850" y="2108200"/>
          <p14:tracePt t="38575" x="5645150" y="2127250"/>
          <p14:tracePt t="38592" x="5645150" y="2133600"/>
          <p14:tracePt t="38688" x="5645150" y="2146300"/>
          <p14:tracePt t="38703" x="5645150" y="2152650"/>
          <p14:tracePt t="38768" x="5645150" y="2159000"/>
          <p14:tracePt t="38784" x="5651500" y="2159000"/>
          <p14:tracePt t="38800" x="5664200" y="2159000"/>
          <p14:tracePt t="38807" x="5670550" y="2165350"/>
          <p14:tracePt t="38848" x="5676900" y="2165350"/>
          <p14:tracePt t="38856" x="5683250" y="2171700"/>
          <p14:tracePt t="38872" x="5689600" y="2171700"/>
          <p14:tracePt t="38904" x="5695950" y="2171700"/>
          <p14:tracePt t="38912" x="5702300" y="2171700"/>
          <p14:tracePt t="38928" x="5708650" y="2171700"/>
          <p14:tracePt t="38936" x="5721350" y="2171700"/>
          <p14:tracePt t="38944" x="5727700" y="2171700"/>
          <p14:tracePt t="38960" x="5753100" y="2171700"/>
          <p14:tracePt t="38977" x="5797550" y="2190750"/>
          <p14:tracePt t="38994" x="5816600" y="2197100"/>
          <p14:tracePt t="39010" x="5854700" y="2197100"/>
          <p14:tracePt t="39027" x="5873750" y="2197100"/>
          <p14:tracePt t="39044" x="5924550" y="2203450"/>
          <p14:tracePt t="39060" x="5943600" y="2209800"/>
          <p14:tracePt t="39077" x="5962650" y="2209800"/>
          <p14:tracePt t="39094" x="5988050" y="2209800"/>
          <p14:tracePt t="39111" x="6013450" y="2209800"/>
          <p14:tracePt t="39127" x="6032500" y="2228850"/>
          <p14:tracePt t="39144" x="6057900" y="2228850"/>
          <p14:tracePt t="39160" x="6070600" y="2235200"/>
          <p14:tracePt t="39177" x="6089650" y="2247900"/>
          <p14:tracePt t="39194" x="6108700" y="2260600"/>
          <p14:tracePt t="39210" x="6121400" y="2266950"/>
          <p14:tracePt t="39227" x="6134100" y="2279650"/>
          <p14:tracePt t="39243" x="6140450" y="2286000"/>
          <p14:tracePt t="39277" x="6223000" y="2362200"/>
          <p14:tracePt t="39294" x="6229350" y="2368550"/>
          <p14:tracePt t="39311" x="6248400" y="2381250"/>
          <p14:tracePt t="39327" x="6254750" y="2387600"/>
          <p14:tracePt t="39343" x="6261100" y="2393950"/>
          <p14:tracePt t="39377" x="6267450" y="2400300"/>
          <p14:tracePt t="39536" x="6273800" y="2406650"/>
          <p14:tracePt t="39576" x="6280150" y="2425700"/>
          <p14:tracePt t="39584" x="6286500" y="2425700"/>
          <p14:tracePt t="39593" x="6292850" y="2425700"/>
          <p14:tracePt t="39610" x="6324600" y="2432050"/>
          <p14:tracePt t="39627" x="6350000" y="2432050"/>
          <p14:tracePt t="39643" x="6388100" y="2444750"/>
          <p14:tracePt t="39660" x="6432550" y="2444750"/>
          <p14:tracePt t="39677" x="6489700" y="2444750"/>
          <p14:tracePt t="39693" x="6540500" y="2444750"/>
          <p14:tracePt t="39710" x="6610350" y="2470150"/>
          <p14:tracePt t="39727" x="6737350" y="2470150"/>
          <p14:tracePt t="39743" x="6794500" y="2470150"/>
          <p14:tracePt t="39760" x="6845300" y="2470150"/>
          <p14:tracePt t="39776" x="6921500" y="2470150"/>
          <p14:tracePt t="39793" x="6991350" y="2470150"/>
          <p14:tracePt t="39810" x="7061200" y="2470150"/>
          <p14:tracePt t="39826" x="7131050" y="2476500"/>
          <p14:tracePt t="39843" x="7169150" y="2476500"/>
          <p14:tracePt t="39860" x="7200900" y="2482850"/>
          <p14:tracePt t="39876" x="7219950" y="2482850"/>
          <p14:tracePt t="39893" x="7251700" y="2482850"/>
          <p14:tracePt t="39910" x="7258050" y="2482850"/>
          <p14:tracePt t="39926" x="7277100" y="2482850"/>
          <p14:tracePt t="39943" x="7289800" y="2476500"/>
          <p14:tracePt t="39992" x="7308850" y="2470150"/>
          <p14:tracePt t="40008" x="7315200" y="2470150"/>
          <p14:tracePt t="40024" x="7321550" y="2470150"/>
          <p14:tracePt t="40032" x="7327900" y="2470150"/>
          <p14:tracePt t="40064" x="7340600" y="2463800"/>
          <p14:tracePt t="40104" x="7346950" y="2463800"/>
          <p14:tracePt t="40112" x="7353300" y="2463800"/>
          <p14:tracePt t="40119" x="7359650" y="2463800"/>
          <p14:tracePt t="40136" x="7372350" y="2463800"/>
          <p14:tracePt t="40144" x="7378700" y="2463800"/>
          <p14:tracePt t="40159" x="7410450" y="2463800"/>
          <p14:tracePt t="40176" x="7423150" y="2463800"/>
          <p14:tracePt t="40193" x="7448550" y="2463800"/>
          <p14:tracePt t="40209" x="7461250" y="2463800"/>
          <p14:tracePt t="40226" x="7480300" y="2463800"/>
          <p14:tracePt t="40243" x="7486650" y="2463800"/>
          <p14:tracePt t="40276" x="7499350" y="2463800"/>
          <p14:tracePt t="40293" x="7524750" y="2463800"/>
          <p14:tracePt t="40309" x="7543800" y="2457450"/>
          <p14:tracePt t="40326" x="7562850" y="2457450"/>
          <p14:tracePt t="40343" x="7581900" y="2457450"/>
          <p14:tracePt t="40359" x="7594600" y="2457450"/>
          <p14:tracePt t="40376" x="7613650" y="2457450"/>
          <p14:tracePt t="40393" x="7620000" y="2457450"/>
          <p14:tracePt t="40409" x="7626350" y="2457450"/>
          <p14:tracePt t="40426" x="7645400" y="2457450"/>
          <p14:tracePt t="40442" x="7658100" y="2457450"/>
          <p14:tracePt t="40459" x="7677150" y="2457450"/>
          <p14:tracePt t="40476" x="7689850" y="2457450"/>
          <p14:tracePt t="40492" x="7727950" y="2457450"/>
          <p14:tracePt t="40509" x="7734300" y="2457450"/>
          <p14:tracePt t="40526" x="7753350" y="2457450"/>
          <p14:tracePt t="40542" x="7778750" y="2457450"/>
          <p14:tracePt t="40559" x="7810500" y="2457450"/>
          <p14:tracePt t="40576" x="7816850" y="2457450"/>
          <p14:tracePt t="40592" x="7835900" y="2457450"/>
          <p14:tracePt t="40609" x="7842250" y="2457450"/>
          <p14:tracePt t="40626" x="7861300" y="2438400"/>
          <p14:tracePt t="40642" x="7874000" y="2438400"/>
          <p14:tracePt t="40659" x="7893050" y="2432050"/>
          <p14:tracePt t="40676" x="7918450" y="2432050"/>
          <p14:tracePt t="40692" x="7943850" y="2432050"/>
          <p14:tracePt t="40709" x="7975600" y="2432050"/>
          <p14:tracePt t="40726" x="8001000" y="2432050"/>
          <p14:tracePt t="40792" x="7988300" y="2432050"/>
          <p14:tracePt t="40800" x="7962900" y="2432050"/>
          <p14:tracePt t="40809" x="7924800" y="2432050"/>
          <p14:tracePt t="40826" x="7829550" y="2438400"/>
          <p14:tracePt t="40842" x="7721600" y="2438400"/>
          <p14:tracePt t="40859" x="7664450" y="2438400"/>
          <p14:tracePt t="40875" x="7626350" y="2438400"/>
          <p14:tracePt t="40892" x="7607300" y="2438400"/>
          <p14:tracePt t="40909" x="7600950" y="2444750"/>
          <p14:tracePt t="41016" x="7620000" y="2444750"/>
          <p14:tracePt t="41024" x="7645400" y="2444750"/>
          <p14:tracePt t="41032" x="7651750" y="2444750"/>
          <p14:tracePt t="41042" x="7683500" y="2444750"/>
          <p14:tracePt t="41059" x="7702550" y="2444750"/>
          <p14:tracePt t="41075" x="7715250" y="2444750"/>
          <p14:tracePt t="41092" x="7721600" y="2444750"/>
          <p14:tracePt t="41109" x="7753350" y="2444750"/>
          <p14:tracePt t="41125" x="7785100" y="2470150"/>
          <p14:tracePt t="41142" x="7785100" y="2520950"/>
          <p14:tracePt t="41159" x="7747000" y="2597150"/>
          <p14:tracePt t="41175" x="7696200" y="2641600"/>
          <p14:tracePt t="41192" x="7658100" y="2667000"/>
          <p14:tracePt t="41209" x="7613650" y="2667000"/>
          <p14:tracePt t="41225" x="7594600" y="2667000"/>
          <p14:tracePt t="41242" x="7562850" y="2654300"/>
          <p14:tracePt t="41259" x="7556500" y="2641600"/>
          <p14:tracePt t="41275" x="7537450" y="2616200"/>
          <p14:tracePt t="41292" x="7524750" y="2603500"/>
          <p14:tracePt t="41308" x="7512050" y="2590800"/>
          <p14:tracePt t="41325" x="7505700" y="2578100"/>
          <p14:tracePt t="41342" x="7486650" y="2559050"/>
          <p14:tracePt t="41360" x="7480300" y="2546350"/>
          <p14:tracePt t="41392" x="7480300" y="2540000"/>
          <p14:tracePt t="41408" x="7480300" y="2514600"/>
          <p14:tracePt t="41425" x="7480300" y="2508250"/>
          <p14:tracePt t="41442" x="7480300" y="2495550"/>
          <p14:tracePt t="41458" x="7480300" y="2489200"/>
          <p14:tracePt t="41504" x="7473950" y="2482850"/>
          <p14:tracePt t="41648" x="7467600" y="2476500"/>
          <p14:tracePt t="41680" x="7454900" y="2470150"/>
          <p14:tracePt t="41696" x="7448550" y="2470150"/>
          <p14:tracePt t="41712" x="7435850" y="2457450"/>
          <p14:tracePt t="41729" x="7429500" y="2451100"/>
          <p14:tracePt t="41736" x="7423150" y="2444750"/>
          <p14:tracePt t="41752" x="7416800" y="2444750"/>
          <p14:tracePt t="41768" x="7410450" y="2444750"/>
          <p14:tracePt t="41784" x="7397750" y="2444750"/>
          <p14:tracePt t="41792" x="7391400" y="2444750"/>
          <p14:tracePt t="41808" x="7372350" y="2444750"/>
          <p14:tracePt t="41825" x="7359650" y="2444750"/>
          <p14:tracePt t="41858" x="7353300" y="2444750"/>
          <p14:tracePt t="41875" x="7346950" y="2444750"/>
          <p14:tracePt t="41912" x="7340600" y="2451100"/>
          <p14:tracePt t="41920" x="7327900" y="2463800"/>
          <p14:tracePt t="41929" x="7315200" y="2470150"/>
          <p14:tracePt t="41945" x="7296150" y="2482850"/>
          <p14:tracePt t="41958" x="7289800" y="2489200"/>
          <p14:tracePt t="41975" x="7264400" y="2520950"/>
          <p14:tracePt t="41991" x="7226300" y="2552700"/>
          <p14:tracePt t="42008" x="7219950" y="2565400"/>
          <p14:tracePt t="42025" x="7213600" y="2584450"/>
          <p14:tracePt t="42041" x="7207250" y="2590800"/>
          <p14:tracePt t="42074" x="7200900" y="2597150"/>
          <p14:tracePt t="42091" x="7194550" y="2597150"/>
          <p14:tracePt t="42108" x="7181850" y="2597150"/>
          <p14:tracePt t="42124" x="7169150" y="2597150"/>
          <p14:tracePt t="42141" x="7162800" y="2597150"/>
          <p14:tracePt t="42158" x="7150100" y="2590800"/>
          <p14:tracePt t="42175" x="7124700" y="2584450"/>
          <p14:tracePt t="42191" x="7092950" y="2584450"/>
          <p14:tracePt t="42208" x="7086600" y="2578100"/>
          <p14:tracePt t="42224" x="7067550" y="2578100"/>
          <p14:tracePt t="42241" x="7054850" y="2571750"/>
          <p14:tracePt t="42258" x="7042150" y="2565400"/>
          <p14:tracePt t="42274" x="7029450" y="2565400"/>
          <p14:tracePt t="42291" x="7010400" y="2565400"/>
          <p14:tracePt t="42307" x="7004050" y="2565400"/>
          <p14:tracePt t="42324" x="6997700" y="2565400"/>
          <p14:tracePt t="42358" x="6991350" y="2565400"/>
          <p14:tracePt t="42374" x="6972300" y="2565400"/>
          <p14:tracePt t="42391" x="6959600" y="2565400"/>
          <p14:tracePt t="42456" x="6953250" y="2565400"/>
          <p14:tracePt t="42488" x="6940550" y="2565400"/>
          <p14:tracePt t="42504" x="6934200" y="2565400"/>
          <p14:tracePt t="42536" x="6927850" y="2565400"/>
          <p14:tracePt t="42576" x="6921500" y="2565400"/>
          <p14:tracePt t="42592" x="6908800" y="2565400"/>
          <p14:tracePt t="42624" x="6902450" y="2565400"/>
          <p14:tracePt t="42672" x="6896100" y="2565400"/>
          <p14:tracePt t="42680" x="6889750" y="2565400"/>
          <p14:tracePt t="42696" x="6877050" y="2565400"/>
          <p14:tracePt t="42728" x="6870700" y="2565400"/>
          <p14:tracePt t="42744" x="6864350" y="2565400"/>
          <p14:tracePt t="42792" x="6858000" y="2559050"/>
          <p14:tracePt t="42824" x="6838950" y="2559050"/>
          <p14:tracePt t="42832" x="6832600" y="2559050"/>
          <p14:tracePt t="42848" x="6826250" y="2559050"/>
          <p14:tracePt t="42880" x="6819900" y="2559050"/>
          <p14:tracePt t="42888" x="6807200" y="2559050"/>
          <p14:tracePt t="42904" x="6800850" y="2552700"/>
          <p14:tracePt t="42936" x="6794500" y="2552700"/>
          <p14:tracePt t="42944" x="6788150" y="2546350"/>
          <p14:tracePt t="42961" x="6775450" y="2546350"/>
          <p14:tracePt t="42992" x="6769100" y="2546350"/>
          <p14:tracePt t="43000" x="6762750" y="2546350"/>
          <p14:tracePt t="43008" x="6756400" y="2540000"/>
          <p14:tracePt t="43024" x="6750050" y="2533650"/>
          <p14:tracePt t="43136" x="6743700" y="2527300"/>
          <p14:tracePt t="43344" x="6737350" y="2527300"/>
          <p14:tracePt t="43392" x="6731000" y="2527300"/>
          <p14:tracePt t="43408" x="6711950" y="2527300"/>
          <p14:tracePt t="43472" x="6705600" y="2527300"/>
          <p14:tracePt t="43512" x="6699250" y="2527300"/>
          <p14:tracePt t="43528" x="6692900" y="2527300"/>
          <p14:tracePt t="43544" x="6686550" y="2527300"/>
          <p14:tracePt t="43552" x="6680200" y="2533650"/>
          <p14:tracePt t="43561" x="6673850" y="2533650"/>
          <p14:tracePt t="43576" x="6667500" y="2533650"/>
          <p14:tracePt t="43593" x="6661150" y="2533650"/>
          <p14:tracePt t="43608" x="6654800" y="2533650"/>
          <p14:tracePt t="43640" x="6642100" y="2533650"/>
          <p14:tracePt t="43656" x="6635750" y="2533650"/>
          <p14:tracePt t="43696" x="6629400" y="2533650"/>
          <p14:tracePt t="43704" x="6623050" y="2533650"/>
          <p14:tracePt t="43720" x="6610350" y="2533650"/>
          <p14:tracePt t="43736" x="6604000" y="2533650"/>
          <p14:tracePt t="43752" x="6597650" y="2533650"/>
          <p14:tracePt t="43768" x="6591300" y="2533650"/>
          <p14:tracePt t="43777" x="6584950" y="2533650"/>
          <p14:tracePt t="43790" x="6559550" y="2540000"/>
          <p14:tracePt t="43848" x="6534150" y="2540000"/>
          <p14:tracePt t="43856" x="6521450" y="2540000"/>
          <p14:tracePt t="43864" x="6515100" y="2540000"/>
          <p14:tracePt t="43873" x="6502400" y="2540000"/>
          <p14:tracePt t="43890" x="6483350" y="2546350"/>
          <p14:tracePt t="43906" x="6451600" y="2565400"/>
          <p14:tracePt t="43923" x="6426200" y="2571750"/>
          <p14:tracePt t="43940" x="6407150" y="2571750"/>
          <p14:tracePt t="43956" x="6381750" y="2571750"/>
          <p14:tracePt t="43973" x="6369050" y="2571750"/>
          <p14:tracePt t="43989" x="6350000" y="2571750"/>
          <p14:tracePt t="44006" x="6330950" y="2571750"/>
          <p14:tracePt t="44023" x="6311900" y="2571750"/>
          <p14:tracePt t="44039" x="6305550" y="2571750"/>
          <p14:tracePt t="44056" x="6299200" y="2571750"/>
          <p14:tracePt t="44073" x="6273800" y="2571750"/>
          <p14:tracePt t="44089" x="6267450" y="2571750"/>
          <p14:tracePt t="44106" x="6242050" y="2571750"/>
          <p14:tracePt t="44139" x="6216650" y="2578100"/>
          <p14:tracePt t="44156" x="6203950" y="2578100"/>
          <p14:tracePt t="44173" x="6197600" y="2578100"/>
          <p14:tracePt t="44189" x="6165850" y="2584450"/>
          <p14:tracePt t="44223" x="6108700" y="2616200"/>
          <p14:tracePt t="44239" x="6089650" y="2622550"/>
          <p14:tracePt t="44256" x="6051550" y="2654300"/>
          <p14:tracePt t="44272" x="6032500" y="2660650"/>
          <p14:tracePt t="44289" x="5981700" y="2705100"/>
          <p14:tracePt t="44306" x="5937250" y="2730500"/>
          <p14:tracePt t="44323" x="5918200" y="2749550"/>
          <p14:tracePt t="44339" x="5911850" y="2755900"/>
          <p14:tracePt t="44372" x="5880100" y="2768600"/>
          <p14:tracePt t="44389" x="5873750" y="2774950"/>
          <p14:tracePt t="44473" x="5861050" y="2774950"/>
          <p14:tracePt t="44480" x="5854700" y="2774950"/>
          <p14:tracePt t="44496" x="5848350" y="2774950"/>
          <p14:tracePt t="44506" x="5842000" y="2774950"/>
          <p14:tracePt t="44522" x="5829300" y="2774950"/>
          <p14:tracePt t="44552" x="5822950" y="2774950"/>
          <p14:tracePt t="44560" x="5816600" y="2774950"/>
          <p14:tracePt t="44576" x="5810250" y="2774950"/>
          <p14:tracePt t="44609" x="5797550" y="2774950"/>
          <p14:tracePt t="44625" x="5791200" y="2774950"/>
          <p14:tracePt t="44688" x="5778500" y="2774950"/>
          <p14:tracePt t="44736" x="5772150" y="2774950"/>
          <p14:tracePt t="44768" x="5759450" y="2774950"/>
          <p14:tracePt t="45657" x="5753100" y="2774950"/>
          <p14:tracePt t="45969" x="5746750" y="2774950"/>
          <p14:tracePt t="46025" x="5740400" y="2774950"/>
          <p14:tracePt t="46033" x="5734050" y="2768600"/>
          <p14:tracePt t="46072" x="5727700" y="2768600"/>
          <p14:tracePt t="46081" x="5721350" y="2768600"/>
          <p14:tracePt t="46089" x="5715000" y="2768600"/>
          <p14:tracePt t="46105" x="5708650" y="2768600"/>
          <p14:tracePt t="46121" x="5689600" y="2768600"/>
          <p14:tracePt t="46138" x="5683250" y="2768600"/>
          <p14:tracePt t="46154" x="5651500" y="2768600"/>
          <p14:tracePt t="46171" x="5638800" y="2768600"/>
          <p14:tracePt t="46188" x="5613400" y="2768600"/>
          <p14:tracePt t="46204" x="5588000" y="2768600"/>
          <p14:tracePt t="46221" x="5581650" y="2768600"/>
          <p14:tracePt t="46238" x="5549900" y="2768600"/>
          <p14:tracePt t="46254" x="5524500" y="2768600"/>
          <p14:tracePt t="46271" x="5492750" y="2768600"/>
          <p14:tracePt t="46288" x="5429250" y="2755900"/>
          <p14:tracePt t="46304" x="5403850" y="2755900"/>
          <p14:tracePt t="46321" x="5359400" y="2755900"/>
          <p14:tracePt t="46337" x="5302250" y="2755900"/>
          <p14:tracePt t="46354" x="5251450" y="2755900"/>
          <p14:tracePt t="46371" x="5194300" y="2755900"/>
          <p14:tracePt t="46387" x="5130800" y="2787650"/>
          <p14:tracePt t="46404" x="5105400" y="2787650"/>
          <p14:tracePt t="46421" x="5067300" y="2787650"/>
          <p14:tracePt t="46425" x="5048250" y="2787650"/>
          <p14:tracePt t="46437" x="5022850" y="2787650"/>
          <p14:tracePt t="46454" x="4997450" y="2787650"/>
          <p14:tracePt t="46471" x="4959350" y="2787650"/>
          <p14:tracePt t="46488" x="4889500" y="2813050"/>
          <p14:tracePt t="46504" x="4870450" y="2819400"/>
          <p14:tracePt t="46521" x="4838700" y="2832100"/>
          <p14:tracePt t="46537" x="4819650" y="2832100"/>
          <p14:tracePt t="46554" x="4794250" y="2838450"/>
          <p14:tracePt t="46571" x="4762500" y="2838450"/>
          <p14:tracePt t="46587" x="4724400" y="2838450"/>
          <p14:tracePt t="46604" x="4711700" y="2851150"/>
          <p14:tracePt t="46657" x="4705350" y="2857500"/>
          <p14:tracePt t="46673" x="4699000" y="2857500"/>
          <p14:tracePt t="46689" x="4692650" y="2857500"/>
          <p14:tracePt t="46721" x="4686300" y="2857500"/>
          <p14:tracePt t="46737" x="4679950" y="2863850"/>
          <p14:tracePt t="46777" x="4660900" y="2863850"/>
          <p14:tracePt t="46848" x="4654550" y="2863850"/>
          <p14:tracePt t="46881" x="4648200" y="2863850"/>
          <p14:tracePt t="46889" x="4641850" y="2863850"/>
          <p14:tracePt t="46921" x="4629150" y="2863850"/>
          <p14:tracePt t="46929" x="4622800" y="2863850"/>
          <p14:tracePt t="46945" x="4616450" y="2863850"/>
          <p14:tracePt t="46954" x="4610100" y="2863850"/>
          <p14:tracePt t="46985" x="4597400" y="2863850"/>
          <p14:tracePt t="47000" x="4591050" y="2863850"/>
          <p14:tracePt t="47049" x="4584700" y="2863850"/>
          <p14:tracePt t="47065" x="4578350" y="2863850"/>
          <p14:tracePt t="47097" x="4565650" y="2863850"/>
          <p14:tracePt t="47105" x="4559300" y="2863850"/>
          <p14:tracePt t="47177" x="4552950" y="2863850"/>
          <p14:tracePt t="47289" x="4546600" y="2863850"/>
          <p14:tracePt t="47361" x="4527550" y="2863850"/>
          <p14:tracePt t="47625" x="4521200" y="2863850"/>
          <p14:tracePt t="49345" x="4514850" y="2863850"/>
          <p14:tracePt t="50193" x="4508500" y="2870200"/>
          <p14:tracePt t="50321" x="4508500" y="2876550"/>
          <p14:tracePt t="50353" x="4508500" y="2882900"/>
          <p14:tracePt t="50481" x="4508500" y="2889250"/>
          <p14:tracePt t="50697" x="4508500" y="2895600"/>
          <p14:tracePt t="50857" x="4508500" y="2914650"/>
          <p14:tracePt t="50929" x="4508500" y="2921000"/>
          <p14:tracePt t="51577" x="4508500" y="2927350"/>
          <p14:tracePt t="51625" x="4502150" y="2933700"/>
          <p14:tracePt t="52001" x="4495800" y="2940050"/>
          <p14:tracePt t="52018" x="4489450" y="2946400"/>
          <p14:tracePt t="52186" x="4489450" y="2952750"/>
          <p14:tracePt t="52225" x="4489450" y="2959100"/>
          <p14:tracePt t="52273" x="4483100" y="2965450"/>
          <p14:tracePt t="52946" x="4483100" y="2978150"/>
          <p14:tracePt t="52985" x="4483100" y="2984500"/>
          <p14:tracePt t="52994" x="4483100" y="2990850"/>
          <p14:tracePt t="55242" x="4483100" y="2984500"/>
          <p14:tracePt t="55562" x="4483100" y="2978150"/>
          <p14:tracePt t="55866" x="4489450" y="2971800"/>
          <p14:tracePt t="55874" x="4489450" y="2965450"/>
          <p14:tracePt t="56010" x="4489450" y="2959100"/>
          <p14:tracePt t="56026" x="4489450" y="2952750"/>
          <p14:tracePt t="56059" x="4489450" y="2946400"/>
          <p14:tracePt t="56138" x="4489450" y="2921000"/>
          <p14:tracePt t="56154" x="4483100" y="2914650"/>
          <p14:tracePt t="56170" x="4476750" y="2908300"/>
          <p14:tracePt t="56186" x="4470400" y="2895600"/>
          <p14:tracePt t="56194" x="4470400" y="2889250"/>
          <p14:tracePt t="56202" x="4464050" y="2882900"/>
          <p14:tracePt t="56212" x="4451350" y="2876550"/>
          <p14:tracePt t="56229" x="4445000" y="2870200"/>
          <p14:tracePt t="56246" x="4438650" y="2857500"/>
          <p14:tracePt t="56262" x="4425950" y="2844800"/>
          <p14:tracePt t="56279" x="4413250" y="2819400"/>
          <p14:tracePt t="56295" x="4394200" y="2806700"/>
          <p14:tracePt t="56312" x="4362450" y="2781300"/>
          <p14:tracePt t="56329" x="4337050" y="2762250"/>
          <p14:tracePt t="56345" x="4324350" y="2749550"/>
          <p14:tracePt t="56362" x="4318000" y="2749550"/>
          <p14:tracePt t="56379" x="4311650" y="2743200"/>
          <p14:tracePt t="56395" x="4305300" y="2736850"/>
          <p14:tracePt t="56429" x="4292600" y="2730500"/>
          <p14:tracePt t="56466" x="4318000" y="2730500"/>
          <p14:tracePt t="56474" x="4381500" y="2730500"/>
          <p14:tracePt t="56482" x="4425950" y="2743200"/>
          <p14:tracePt t="56496" x="4476750" y="2749550"/>
          <p14:tracePt t="56512" x="4559300" y="2762250"/>
          <p14:tracePt t="56529" x="4610100" y="2768600"/>
          <p14:tracePt t="56545" x="4641850" y="2774950"/>
          <p14:tracePt t="56562" x="4654550" y="2774950"/>
          <p14:tracePt t="56579" x="4667250" y="2774950"/>
          <p14:tracePt t="56595" x="4679950" y="2774950"/>
          <p14:tracePt t="56612" x="4718050" y="2774950"/>
          <p14:tracePt t="56629" x="4775200" y="2774950"/>
          <p14:tracePt t="56645" x="4826000" y="2794000"/>
          <p14:tracePt t="56662" x="4864100" y="2800350"/>
          <p14:tracePt t="56678" x="4902200" y="2800350"/>
          <p14:tracePt t="56695" x="4940300" y="2800350"/>
          <p14:tracePt t="56712" x="4991100" y="2800350"/>
          <p14:tracePt t="56729" x="5060950" y="2800350"/>
          <p14:tracePt t="56745" x="5124450" y="2800350"/>
          <p14:tracePt t="56762" x="5200650" y="2800350"/>
          <p14:tracePt t="56778" x="5308600" y="2800350"/>
          <p14:tracePt t="56795" x="5461000" y="2800350"/>
          <p14:tracePt t="56812" x="5600700" y="2800350"/>
          <p14:tracePt t="56828" x="5740400" y="2787650"/>
          <p14:tracePt t="56845" x="5880100" y="2774950"/>
          <p14:tracePt t="56862" x="5962650" y="2768600"/>
          <p14:tracePt t="56878" x="6083300" y="2736850"/>
          <p14:tracePt t="56895" x="6172200" y="2736850"/>
          <p14:tracePt t="56912" x="6273800" y="2717800"/>
          <p14:tracePt t="56929" x="6362700" y="2698750"/>
          <p14:tracePt t="56932" x="6426200" y="2686050"/>
          <p14:tracePt t="56945" x="6578600" y="2667000"/>
          <p14:tracePt t="56961" x="6654800" y="2635250"/>
          <p14:tracePt t="56978" x="6756400" y="2571750"/>
          <p14:tracePt t="56995" x="6794500" y="2565400"/>
          <p14:tracePt t="57012" x="6864350" y="2565400"/>
          <p14:tracePt t="57028" x="6921500" y="2546350"/>
          <p14:tracePt t="57045" x="7004050" y="2546350"/>
          <p14:tracePt t="57061" x="7099300" y="2546350"/>
          <p14:tracePt t="57078" x="7207250" y="2546350"/>
          <p14:tracePt t="57095" x="7302500" y="2546350"/>
          <p14:tracePt t="57111" x="7397750" y="2546350"/>
          <p14:tracePt t="57128" x="7467600" y="2546350"/>
          <p14:tracePt t="57145" x="7543800" y="2546350"/>
          <p14:tracePt t="57161" x="7562850" y="2546350"/>
          <p14:tracePt t="57178" x="7600950" y="2546350"/>
          <p14:tracePt t="57195" x="7639050" y="2552700"/>
          <p14:tracePt t="57211" x="7670800" y="2565400"/>
          <p14:tracePt t="57228" x="7708900" y="2571750"/>
          <p14:tracePt t="57245" x="7715250" y="2578100"/>
          <p14:tracePt t="57262" x="7727950" y="2584450"/>
          <p14:tracePt t="57278" x="7747000" y="2590800"/>
          <p14:tracePt t="57315" x="7747000" y="2603500"/>
          <p14:tracePt t="57328" x="7747000" y="2609850"/>
          <p14:tracePt t="57345" x="7753350" y="2616200"/>
          <p14:tracePt t="57378" x="7766050" y="2616200"/>
          <p14:tracePt t="57394" x="7772400" y="2616200"/>
          <p14:tracePt t="57410" x="7785100" y="2635250"/>
          <p14:tracePt t="57426" x="7785100" y="2641600"/>
          <p14:tracePt t="57442" x="7785100" y="2647950"/>
          <p14:tracePt t="57450" x="7785100" y="2654300"/>
          <p14:tracePt t="57466" x="7785100" y="2673350"/>
          <p14:tracePt t="57478" x="7785100" y="2679700"/>
          <p14:tracePt t="57494" x="7785100" y="2686050"/>
          <p14:tracePt t="57511" x="7785100" y="2692400"/>
          <p14:tracePt t="57528" x="7785100" y="2717800"/>
          <p14:tracePt t="57547" x="7785100" y="2724150"/>
          <p14:tracePt t="57561" x="7785100" y="2749550"/>
          <p14:tracePt t="57578" x="7747000" y="2768600"/>
          <p14:tracePt t="57594" x="7702550" y="2787650"/>
          <p14:tracePt t="57611" x="7639050" y="2806700"/>
          <p14:tracePt t="57628" x="7581900" y="2825750"/>
          <p14:tracePt t="57644" x="7493000" y="2851150"/>
          <p14:tracePt t="57661" x="7378700" y="2882900"/>
          <p14:tracePt t="57678" x="7251700" y="2882900"/>
          <p14:tracePt t="57694" x="7175500" y="2882900"/>
          <p14:tracePt t="57711" x="7067550" y="2882900"/>
          <p14:tracePt t="57728" x="6953250" y="2882900"/>
          <p14:tracePt t="57744" x="6800850" y="2882900"/>
          <p14:tracePt t="57761" x="6642100" y="2895600"/>
          <p14:tracePt t="57777" x="6496050" y="2952750"/>
          <p14:tracePt t="57794" x="6426200" y="2952750"/>
          <p14:tracePt t="57811" x="6356350" y="2952750"/>
          <p14:tracePt t="57828" x="6305550" y="2952750"/>
          <p14:tracePt t="57844" x="6280150" y="2952750"/>
          <p14:tracePt t="57861" x="6273800" y="2952750"/>
          <p14:tracePt t="57954" x="6267450" y="2952750"/>
          <p14:tracePt t="57970" x="6311900" y="2952750"/>
          <p14:tracePt t="57978" x="6337300" y="2952750"/>
          <p14:tracePt t="57986" x="6381750" y="2946400"/>
          <p14:tracePt t="57994" x="6432550" y="2946400"/>
          <p14:tracePt t="58011" x="6540500" y="2927350"/>
          <p14:tracePt t="58028" x="6623050" y="2908300"/>
          <p14:tracePt t="58044" x="6711950" y="2889250"/>
          <p14:tracePt t="58061" x="6819900" y="2889250"/>
          <p14:tracePt t="58077" x="6959600" y="2889250"/>
          <p14:tracePt t="58094" x="7200900" y="2889250"/>
          <p14:tracePt t="58111" x="7442200" y="2889250"/>
          <p14:tracePt t="58127" x="7626350" y="2889250"/>
          <p14:tracePt t="58144" x="7778750" y="2889250"/>
          <p14:tracePt t="58161" x="7924800" y="2889250"/>
          <p14:tracePt t="58177" x="7962900" y="2889250"/>
          <p14:tracePt t="58194" x="7975600" y="2882900"/>
          <p14:tracePt t="58211" x="7988300" y="2882900"/>
          <p14:tracePt t="58227" x="7994650" y="2882900"/>
          <p14:tracePt t="58260" x="8013700" y="2876550"/>
          <p14:tracePt t="58330" x="8001000" y="2863850"/>
          <p14:tracePt t="58338" x="7988300" y="2863850"/>
          <p14:tracePt t="58346" x="7956550" y="2863850"/>
          <p14:tracePt t="58360" x="7918450" y="2863850"/>
          <p14:tracePt t="58377" x="7816850" y="2863850"/>
          <p14:tracePt t="58394" x="7721600" y="2863850"/>
          <p14:tracePt t="58410" x="7639050" y="2863850"/>
          <p14:tracePt t="58427" x="7531100" y="2863850"/>
          <p14:tracePt t="58444" x="7404100" y="2857500"/>
          <p14:tracePt t="58460" x="7283450" y="2857500"/>
          <p14:tracePt t="58477" x="7175500" y="2857500"/>
          <p14:tracePt t="58494" x="7080250" y="2857500"/>
          <p14:tracePt t="58510" x="7010400" y="2857500"/>
          <p14:tracePt t="58527" x="6927850" y="2857500"/>
          <p14:tracePt t="58543" x="6870700" y="2857500"/>
          <p14:tracePt t="58560" x="6794500" y="2857500"/>
          <p14:tracePt t="58577" x="6635750" y="2857500"/>
          <p14:tracePt t="58593" x="6496050" y="2857500"/>
          <p14:tracePt t="58610" x="6369050" y="2870200"/>
          <p14:tracePt t="58627" x="6254750" y="2889250"/>
          <p14:tracePt t="58644" x="6127750" y="2927350"/>
          <p14:tracePt t="58660" x="6013450" y="2946400"/>
          <p14:tracePt t="58677" x="5911850" y="2965450"/>
          <p14:tracePt t="58693" x="5816600" y="2971800"/>
          <p14:tracePt t="58710" x="5708650" y="3022600"/>
          <p14:tracePt t="58727" x="5600700" y="3035300"/>
          <p14:tracePt t="58743" x="5499100" y="3048000"/>
          <p14:tracePt t="58760" x="5422900" y="3048000"/>
          <p14:tracePt t="58777" x="5327650" y="3048000"/>
          <p14:tracePt t="58794" x="5289550" y="3048000"/>
          <p14:tracePt t="58810" x="5257800" y="3048000"/>
          <p14:tracePt t="58827" x="5219700" y="3048000"/>
          <p14:tracePt t="58843" x="5168900" y="3048000"/>
          <p14:tracePt t="58860" x="5124450" y="3041650"/>
          <p14:tracePt t="58877" x="5080000" y="3028950"/>
          <p14:tracePt t="58893" x="5041900" y="3028950"/>
          <p14:tracePt t="58910" x="5016500" y="3022600"/>
          <p14:tracePt t="58927" x="4984750" y="3022600"/>
          <p14:tracePt t="58943" x="4978400" y="3022600"/>
          <p14:tracePt t="58960" x="4959350" y="3022600"/>
          <p14:tracePt t="58977" x="4946650" y="3016250"/>
          <p14:tracePt t="58993" x="4914900" y="3016250"/>
          <p14:tracePt t="59010" x="4889500" y="3016250"/>
          <p14:tracePt t="59027" x="4883150" y="3016250"/>
          <p14:tracePt t="59043" x="4870450" y="3016250"/>
          <p14:tracePt t="59060" x="4851400" y="3016250"/>
          <p14:tracePt t="59076" x="4845050" y="3016250"/>
          <p14:tracePt t="59110" x="4838700" y="3016250"/>
          <p14:tracePt t="59126" x="4832350" y="3009900"/>
          <p14:tracePt t="59154" x="4826000" y="3009900"/>
          <p14:tracePt t="59170" x="4819650" y="3009900"/>
          <p14:tracePt t="59202" x="4800600" y="3009900"/>
          <p14:tracePt t="59250" x="4787900" y="3009900"/>
          <p14:tracePt t="59283" x="4781550" y="3009900"/>
          <p14:tracePt t="59299" x="4775200" y="3009900"/>
          <p14:tracePt t="59330" x="4762500" y="3009900"/>
          <p14:tracePt t="59346" x="4756150" y="3009900"/>
          <p14:tracePt t="59355" x="4749800" y="3009900"/>
          <p14:tracePt t="59370" x="4730750" y="3022600"/>
          <p14:tracePt t="59421" x="4724400" y="3028950"/>
          <p14:tracePt t="59618" x="4718050" y="3028950"/>
          <p14:tracePt t="59635" x="4711700" y="3035300"/>
          <p14:tracePt t="59675" x="4705350" y="3035300"/>
          <p14:tracePt t="59739" x="4699000" y="3035300"/>
          <p14:tracePt t="59754" x="4692650" y="3041650"/>
          <p14:tracePt t="59763" x="4692650" y="3048000"/>
          <p14:tracePt t="59771" x="4679950" y="3060700"/>
          <p14:tracePt t="59780" x="4673600" y="3067050"/>
          <p14:tracePt t="59795" x="4667250" y="3092450"/>
          <p14:tracePt t="59810" x="4660900" y="3105150"/>
          <p14:tracePt t="59826" x="4660900" y="3117850"/>
          <p14:tracePt t="59842" x="4660900" y="3136900"/>
          <p14:tracePt t="59859" x="4660900" y="3143250"/>
          <p14:tracePt t="59892" x="4660900" y="3155950"/>
          <p14:tracePt t="59909" x="4660900" y="3162300"/>
          <p14:tracePt t="59939" x="4673600" y="3162300"/>
          <p14:tracePt t="59954" x="4699000" y="3162300"/>
          <p14:tracePt t="59963" x="4711700" y="3162300"/>
          <p14:tracePt t="59976" x="4730750" y="3168650"/>
          <p14:tracePt t="59992" x="4768850" y="3181350"/>
          <p14:tracePt t="60010" x="4806950" y="3181350"/>
          <p14:tracePt t="60026" x="4826000" y="3181350"/>
          <p14:tracePt t="60042" x="4832350" y="3181350"/>
          <p14:tracePt t="60076" x="4851400" y="3181350"/>
          <p14:tracePt t="60092" x="4857750" y="3181350"/>
          <p14:tracePt t="60109" x="4870450" y="3181350"/>
          <p14:tracePt t="60126" x="4895850" y="3187700"/>
          <p14:tracePt t="60142" x="4902200" y="3187700"/>
          <p14:tracePt t="60159" x="4908550" y="3187700"/>
          <p14:tracePt t="60176" x="4921250" y="3187700"/>
          <p14:tracePt t="60209" x="4927600" y="3187700"/>
          <p14:tracePt t="60267" x="4933950" y="3187700"/>
          <p14:tracePt t="60283" x="4940300" y="3187700"/>
          <p14:tracePt t="60547" x="4946650" y="3187700"/>
          <p14:tracePt t="60554" x="4953000" y="3187700"/>
          <p14:tracePt t="60562" x="4959350" y="3194050"/>
          <p14:tracePt t="61027" x="4959350" y="3200400"/>
          <p14:tracePt t="61043" x="4965700" y="3206750"/>
          <p14:tracePt t="61092" x="4972050" y="3213100"/>
          <p14:tracePt t="61123" x="4984750" y="3213100"/>
          <p14:tracePt t="61131" x="4991100" y="3213100"/>
          <p14:tracePt t="61141" x="4997450" y="3219450"/>
          <p14:tracePt t="61158" x="5003800" y="3219450"/>
          <p14:tracePt t="61174" x="5022850" y="3219450"/>
          <p14:tracePt t="61191" x="5029200" y="3219450"/>
          <p14:tracePt t="61208" x="5041900" y="3219450"/>
          <p14:tracePt t="61224" x="5060950" y="3219450"/>
          <p14:tracePt t="61242" x="5086350" y="3232150"/>
          <p14:tracePt t="61258" x="5099050" y="3244850"/>
          <p14:tracePt t="61274" x="5111750" y="3244850"/>
          <p14:tracePt t="61291" x="5118100" y="3263900"/>
          <p14:tracePt t="61308" x="5137150" y="3289300"/>
          <p14:tracePt t="61325" x="5156200" y="3321050"/>
          <p14:tracePt t="61341" x="5270500" y="3371850"/>
          <p14:tracePt t="61358" x="5365750" y="3403600"/>
          <p14:tracePt t="61374" x="5480050" y="3422650"/>
          <p14:tracePt t="61391" x="5562600" y="3454400"/>
          <p14:tracePt t="61408" x="5645150" y="3454400"/>
          <p14:tracePt t="61424" x="5715000" y="3454400"/>
          <p14:tracePt t="61429" x="5759450" y="3454400"/>
          <p14:tracePt t="61441" x="5873750" y="3460750"/>
          <p14:tracePt t="61458" x="6038850" y="3473450"/>
          <p14:tracePt t="61474" x="6216650" y="3511550"/>
          <p14:tracePt t="61491" x="6356350" y="3517900"/>
          <p14:tracePt t="61508" x="6502400" y="3543300"/>
          <p14:tracePt t="61524" x="6591300" y="3581400"/>
          <p14:tracePt t="61541" x="6661150" y="3606800"/>
          <p14:tracePt t="61557" x="6692900" y="3619500"/>
          <p14:tracePt t="61574" x="6731000" y="3644900"/>
          <p14:tracePt t="61591" x="6807200" y="3663950"/>
          <p14:tracePt t="61608" x="6902450" y="3676650"/>
          <p14:tracePt t="61624" x="7029450" y="3695700"/>
          <p14:tracePt t="61641" x="7150100" y="3695700"/>
          <p14:tracePt t="61658" x="7270750" y="3695700"/>
          <p14:tracePt t="61674" x="7327900" y="3695700"/>
          <p14:tracePt t="61691" x="7366000" y="3695700"/>
          <p14:tracePt t="61708" x="7397750" y="3695700"/>
          <p14:tracePt t="61724" x="7404100" y="3695700"/>
          <p14:tracePt t="61741" x="7423150" y="3695700"/>
          <p14:tracePt t="61758" x="7435850" y="3695700"/>
          <p14:tracePt t="61835" x="7442200" y="3695700"/>
          <p14:tracePt t="61883" x="7461250" y="3695700"/>
          <p14:tracePt t="63331" x="7467600" y="3695700"/>
          <p14:tracePt t="63339" x="7473950" y="3695700"/>
          <p14:tracePt t="64331" x="7480300" y="3702050"/>
          <p14:tracePt t="64347" x="7480300" y="3708400"/>
          <p14:tracePt t="64363" x="7473950" y="3714750"/>
          <p14:tracePt t="64379" x="7467600" y="3714750"/>
          <p14:tracePt t="64388" x="7448550" y="3733800"/>
          <p14:tracePt t="64499" x="7448550" y="3740150"/>
          <p14:tracePt t="64508" x="7442200" y="3752850"/>
          <p14:tracePt t="64515" x="7435850" y="3759200"/>
          <p14:tracePt t="64524" x="7429500" y="3765550"/>
          <p14:tracePt t="64538" x="7423150" y="3778250"/>
          <p14:tracePt t="64555" x="7410450" y="3803650"/>
          <p14:tracePt t="64572" x="7397750" y="3822700"/>
          <p14:tracePt t="64588" x="7391400" y="3829050"/>
          <p14:tracePt t="64605" x="7385050" y="3835400"/>
          <p14:tracePt t="64622" x="7372350" y="3848100"/>
          <p14:tracePt t="64667" x="7366000" y="3854450"/>
          <p14:tracePt t="64803" x="7359650" y="3860800"/>
          <p14:tracePt t="64875" x="7353300" y="3867150"/>
          <p14:tracePt t="64883" x="7346950" y="3867150"/>
          <p14:tracePt t="64891" x="7340600" y="3860800"/>
          <p14:tracePt t="64905" x="7334250" y="3860800"/>
          <p14:tracePt t="64921" x="7264400" y="3829050"/>
          <p14:tracePt t="64938" x="7258050" y="3822700"/>
          <p14:tracePt t="64955" x="7245350" y="3822700"/>
          <p14:tracePt t="64971" x="7239000" y="3816350"/>
          <p14:tracePt t="65003" x="7232650" y="3810000"/>
          <p14:tracePt t="65012" x="7213600" y="3797300"/>
          <p14:tracePt t="67067" x="7213600" y="3790950"/>
          <p14:tracePt t="67188" x="7213600" y="3784600"/>
          <p14:tracePt t="67196" x="7213600" y="3771900"/>
          <p14:tracePt t="67204" x="7213600" y="3765550"/>
          <p14:tracePt t="67220" x="7213600" y="3759200"/>
          <p14:tracePt t="67684" x="7213600" y="3752850"/>
          <p14:tracePt t="67700" x="7213600" y="3740150"/>
          <p14:tracePt t="67740" x="7213600" y="3733800"/>
          <p14:tracePt t="67756" x="7213600" y="3727450"/>
          <p14:tracePt t="67765" x="7219950" y="3721100"/>
          <p14:tracePt t="67772" x="7219950" y="3702050"/>
          <p14:tracePt t="67788" x="7219950" y="3695700"/>
          <p14:tracePt t="67804" x="7219950" y="3689350"/>
          <p14:tracePt t="100736" x="7219950" y="3683000"/>
          <p14:tracePt t="100814" x="6997700" y="3651250"/>
          <p14:tracePt t="100823" x="6978650" y="3651250"/>
          <p14:tracePt t="100857" x="6965950" y="3651250"/>
          <p14:tracePt t="100874" x="6946900" y="3657600"/>
          <p14:tracePt t="100890" x="6927850" y="3663950"/>
          <p14:tracePt t="100907" x="6896100" y="3676650"/>
          <p14:tracePt t="100924" x="6832600" y="3695700"/>
          <p14:tracePt t="100941" x="6781800" y="3702050"/>
          <p14:tracePt t="100944" x="6737350" y="3702050"/>
          <p14:tracePt t="100957" x="6711950" y="3702050"/>
          <p14:tracePt t="100974" x="6654800" y="3702050"/>
          <p14:tracePt t="100990" x="6591300" y="3702050"/>
          <p14:tracePt t="101007" x="6477000" y="3702050"/>
          <p14:tracePt t="101023" x="6432550" y="3702050"/>
          <p14:tracePt t="101040" x="6400800" y="3702050"/>
          <p14:tracePt t="101057" x="6362700" y="3702050"/>
          <p14:tracePt t="101074" x="6350000" y="3702050"/>
          <p14:tracePt t="101090" x="6318250" y="3714750"/>
          <p14:tracePt t="101184" x="6311900" y="3714750"/>
          <p14:tracePt t="101193" x="6273800" y="3695700"/>
          <p14:tracePt t="101200" x="6267450" y="3689350"/>
          <p14:tracePt t="101216" x="6261100" y="3683000"/>
          <p14:tracePt t="101448" x="6254750" y="3663950"/>
          <p14:tracePt t="101457" x="6248400" y="3657600"/>
          <p14:tracePt t="101488" x="6242050" y="3651250"/>
          <p14:tracePt t="101560" x="6235700" y="3644900"/>
          <p14:tracePt t="101577" x="6223000" y="3625850"/>
          <p14:tracePt t="101593" x="6216650" y="3619500"/>
          <p14:tracePt t="101704" x="6203950" y="3619500"/>
          <p14:tracePt t="101712" x="6178550" y="3619500"/>
          <p14:tracePt t="101723" x="6159500" y="3619500"/>
          <p14:tracePt t="101740" x="6140450" y="3619500"/>
          <p14:tracePt t="101756" x="6134100" y="3619500"/>
          <p14:tracePt t="101773" x="6127750" y="3619500"/>
          <p14:tracePt t="101896" x="6115050" y="3613150"/>
          <p14:tracePt t="101936" x="6108700" y="3613150"/>
          <p14:tracePt t="101952" x="6102350" y="3606800"/>
          <p14:tracePt t="101992" x="6096000" y="3606800"/>
          <p14:tracePt t="102000" x="6089650" y="3600450"/>
          <p14:tracePt t="102009" x="6089650" y="3594100"/>
          <p14:tracePt t="102025" x="6083300" y="3587750"/>
          <p14:tracePt t="103497" x="6076950" y="3587750"/>
          <p14:tracePt t="103505" x="6070600" y="3587750"/>
          <p14:tracePt t="103536" x="6064250" y="3587750"/>
          <p14:tracePt t="103545" x="6057900" y="3581400"/>
          <p14:tracePt t="103555" x="6051550" y="3581400"/>
          <p14:tracePt t="103571" x="6045200" y="3575050"/>
          <p14:tracePt t="103592" x="6038850" y="3568700"/>
          <p14:tracePt t="103605" x="6032500" y="3562350"/>
          <p14:tracePt t="103632" x="6019800" y="3556000"/>
          <p14:tracePt t="103649" x="6013450" y="3556000"/>
          <p14:tracePt t="103697" x="6007100" y="3549650"/>
          <p14:tracePt t="103744" x="6000750" y="3543300"/>
          <p14:tracePt t="103776" x="5994400" y="3536950"/>
          <p14:tracePt t="103792" x="5988050" y="3530600"/>
          <p14:tracePt t="104025" x="5975350" y="3524250"/>
          <p14:tracePt t="104033" x="5962650" y="3524250"/>
          <p14:tracePt t="104073" x="5949950" y="3524250"/>
          <p14:tracePt t="104080" x="5937250" y="3524250"/>
          <p14:tracePt t="104089" x="5930900" y="3530600"/>
          <p14:tracePt t="104105" x="5924550" y="3536950"/>
          <p14:tracePt t="104337" x="5918200" y="3543300"/>
          <p14:tracePt t="104344" x="5911850" y="3562350"/>
          <p14:tracePt t="104361" x="5905500" y="3562350"/>
          <p14:tracePt t="104371" x="5892800" y="3568700"/>
          <p14:tracePt t="104387" x="5886450" y="3587750"/>
          <p14:tracePt t="104404" x="5886450" y="3594100"/>
          <p14:tracePt t="104421" x="5867400" y="3606800"/>
          <p14:tracePt t="104437" x="5861050" y="3619500"/>
          <p14:tracePt t="104454" x="5854700" y="3625850"/>
          <p14:tracePt t="104471" x="5848350" y="3632200"/>
          <p14:tracePt t="104488" x="5943600" y="3765550"/>
          <p14:tracePt t="104504" x="6019800" y="3905250"/>
          <p14:tracePt t="104521" x="6127750" y="4057650"/>
          <p14:tracePt t="104537" x="6191250" y="4178300"/>
          <p14:tracePt t="104554" x="6242050" y="4248150"/>
          <p14:tracePt t="104570" x="6305550" y="4305300"/>
          <p14:tracePt t="104587" x="6413500" y="4343400"/>
          <p14:tracePt t="104604" x="6534150" y="4343400"/>
          <p14:tracePt t="104620" x="6705600" y="4343400"/>
          <p14:tracePt t="104637" x="6800850" y="4318000"/>
          <p14:tracePt t="104654" x="6883400" y="4260850"/>
          <p14:tracePt t="104670" x="6953250" y="4191000"/>
          <p14:tracePt t="104688" x="6978650" y="4133850"/>
          <p14:tracePt t="104704" x="6985000" y="4102100"/>
          <p14:tracePt t="104720" x="6991350" y="4095750"/>
          <p14:tracePt t="104737" x="7004050" y="4083050"/>
          <p14:tracePt t="104754" x="7029450" y="4076700"/>
          <p14:tracePt t="104770" x="7042150" y="4070350"/>
          <p14:tracePt t="104787" x="7061200" y="4064000"/>
          <p14:tracePt t="104804" x="7080250" y="4051300"/>
          <p14:tracePt t="104820" x="7124700" y="4006850"/>
          <p14:tracePt t="104837" x="7143750" y="3975100"/>
          <p14:tracePt t="104854" x="7169150" y="3937000"/>
          <p14:tracePt t="104870" x="7175500" y="3911600"/>
          <p14:tracePt t="104887" x="7188200" y="3898900"/>
          <p14:tracePt t="104961" x="7194550" y="3898900"/>
          <p14:tracePt t="104969" x="7200900" y="3898900"/>
          <p14:tracePt t="104977" x="7232650" y="3911600"/>
          <p14:tracePt t="104987" x="7258050" y="3917950"/>
          <p14:tracePt t="105003" x="7296150" y="3949700"/>
          <p14:tracePt t="105020" x="7321550" y="3962400"/>
          <p14:tracePt t="105137" x="7327900" y="3968750"/>
          <p14:tracePt t="105161" x="7327900" y="3962400"/>
          <p14:tracePt t="105169" x="7334250" y="3956050"/>
          <p14:tracePt t="105281" x="7334250" y="3943350"/>
          <p14:tracePt t="105297" x="7334250" y="3930650"/>
          <p14:tracePt t="105312" x="7334250" y="3917950"/>
          <p14:tracePt t="105329" x="7340600" y="3911600"/>
          <p14:tracePt t="105369" x="7353300" y="3898900"/>
          <p14:tracePt t="105401" x="7359650" y="3892550"/>
          <p14:tracePt t="105409" x="7372350" y="3886200"/>
          <p14:tracePt t="105441" x="7385050" y="3879850"/>
          <p14:tracePt t="105449" x="7391400" y="3854450"/>
          <p14:tracePt t="105457" x="7397750" y="3848100"/>
          <p14:tracePt t="105470" x="7404100" y="3829050"/>
          <p14:tracePt t="105486" x="7429500" y="3810000"/>
          <p14:tracePt t="105503" x="7435850" y="3803650"/>
          <p14:tracePt t="105520" x="7448550" y="3771900"/>
          <p14:tracePt t="105536" x="7461250" y="3752850"/>
          <p14:tracePt t="105553" x="7486650" y="3727450"/>
          <p14:tracePt t="105570" x="7499350" y="3714750"/>
          <p14:tracePt t="105603" x="7499350" y="3708400"/>
          <p14:tracePt t="105620" x="7505700" y="3702050"/>
          <p14:tracePt t="105834" x="7493000" y="3702050"/>
          <p14:tracePt t="105841" x="7454900" y="3714750"/>
          <p14:tracePt t="105853" x="7448550" y="3721100"/>
          <p14:tracePt t="105869" x="7410450" y="3746500"/>
          <p14:tracePt t="105886" x="7391400" y="3759200"/>
          <p14:tracePt t="105903" x="7366000" y="3778250"/>
          <p14:tracePt t="105921" x="7346950" y="3790950"/>
          <p14:tracePt t="105936" x="7334250" y="3803650"/>
          <p14:tracePt t="105953" x="7327900" y="3810000"/>
          <p14:tracePt t="105993" x="7321550" y="3816350"/>
          <p14:tracePt t="106009" x="7315200" y="3816350"/>
          <p14:tracePt t="106017" x="7308850" y="3822700"/>
          <p14:tracePt t="106049" x="7302500" y="3829050"/>
          <p14:tracePt t="106057" x="7296150" y="3835400"/>
          <p14:tracePt t="106073" x="7289800" y="3835400"/>
          <p14:tracePt t="106081" x="7283450" y="3841750"/>
          <p14:tracePt t="106090" x="7283450" y="3848100"/>
          <p14:tracePt t="106102" x="7277100" y="3854450"/>
          <p14:tracePt t="106129" x="7270750" y="3860800"/>
          <p14:tracePt t="106169" x="7264400" y="3886200"/>
          <p14:tracePt t="106289" x="7258050" y="3892550"/>
          <p14:tracePt t="106305" x="7251700" y="3898900"/>
          <p14:tracePt t="106345" x="7245350" y="3898900"/>
          <p14:tracePt t="106441" x="7239000" y="3898900"/>
          <p14:tracePt t="106449" x="7232650" y="3905250"/>
          <p14:tracePt t="106505" x="7226300" y="3905250"/>
          <p14:tracePt t="106649" x="7207250" y="3917950"/>
          <p14:tracePt t="106769" x="7200900" y="3924300"/>
          <p14:tracePt t="106809" x="7188200" y="3924300"/>
          <p14:tracePt t="106937" x="7181850" y="3924300"/>
          <p14:tracePt t="106953" x="7175500" y="3924300"/>
          <p14:tracePt t="106961" x="7169150" y="3924300"/>
          <p14:tracePt t="106977" x="7156450" y="3924300"/>
          <p14:tracePt t="106993" x="7150100" y="3924300"/>
          <p14:tracePt t="107009" x="7137400" y="3930650"/>
          <p14:tracePt t="107057" x="7118350" y="3930650"/>
          <p14:tracePt t="107489" x="7124700" y="3924300"/>
          <p14:tracePt t="107529" x="7124700" y="3917950"/>
          <p14:tracePt t="107625" x="7124700" y="3911600"/>
          <p14:tracePt t="107633" x="7143750" y="3898900"/>
          <p14:tracePt t="107641" x="7150100" y="3898900"/>
          <p14:tracePt t="107651" x="7162800" y="3886200"/>
          <p14:tracePt t="107668" x="7175500" y="3886200"/>
          <p14:tracePt t="107684" x="7188200" y="3886200"/>
          <p14:tracePt t="107701" x="7194550" y="3879850"/>
          <p14:tracePt t="107718" x="7207250" y="3879850"/>
          <p14:tracePt t="107841" x="7213600" y="3873500"/>
          <p14:tracePt t="108713" x="7207250" y="3873500"/>
          <p14:tracePt t="108729" x="7194550" y="3873500"/>
          <p14:tracePt t="108737" x="7188200" y="3873500"/>
          <p14:tracePt t="108754" x="7181850" y="3873500"/>
          <p14:tracePt t="108761" x="7169150" y="3873500"/>
          <p14:tracePt t="108777" x="7156450" y="3873500"/>
          <p14:tracePt t="108825" x="7150100" y="3873500"/>
          <p14:tracePt t="108841" x="7143750" y="3873500"/>
          <p14:tracePt t="108857" x="7137400" y="3873500"/>
          <p14:tracePt t="108874" x="7124700" y="3873500"/>
          <p14:tracePt t="108905" x="7118350" y="3873500"/>
          <p14:tracePt t="108945" x="7112000" y="3873500"/>
          <p14:tracePt t="108962" x="7105650" y="3873500"/>
          <p14:tracePt t="108977" x="7092950" y="3873500"/>
          <p14:tracePt t="108986" x="7086600" y="3867150"/>
          <p14:tracePt t="108993" x="7073900" y="3867150"/>
          <p14:tracePt t="109009" x="7067550" y="3860800"/>
          <p14:tracePt t="109017" x="7061200" y="3854450"/>
          <p14:tracePt t="109033" x="7054850" y="3848100"/>
          <p14:tracePt t="109050" x="7035800" y="3848100"/>
          <p14:tracePt t="109067" x="7016750" y="3841750"/>
          <p14:tracePt t="109083" x="7010400" y="3841750"/>
          <p14:tracePt t="109100" x="6991350" y="3835400"/>
          <p14:tracePt t="109116" x="6965950" y="3848100"/>
          <p14:tracePt t="109133" x="6959600" y="3854450"/>
          <p14:tracePt t="109150" x="6953250" y="3854450"/>
          <p14:tracePt t="109166" x="6921500" y="3873500"/>
          <p14:tracePt t="109183" x="6915150" y="3873500"/>
          <p14:tracePt t="109202" x="6908800" y="3873500"/>
          <p14:tracePt t="109216" x="6883400" y="3873500"/>
          <p14:tracePt t="109233" x="6864350" y="3873500"/>
          <p14:tracePt t="109250" x="6838950" y="3873500"/>
          <p14:tracePt t="109266" x="6807200" y="3873500"/>
          <p14:tracePt t="109283" x="6788150" y="3892550"/>
          <p14:tracePt t="109300" x="6762750" y="3892550"/>
          <p14:tracePt t="109316" x="6737350" y="3905250"/>
          <p14:tracePt t="109333" x="6724650" y="3911600"/>
          <p14:tracePt t="109350" x="6711950" y="3911600"/>
          <p14:tracePt t="109366" x="6692900" y="3911600"/>
          <p14:tracePt t="109383" x="6680200" y="3911600"/>
          <p14:tracePt t="109400" x="6654800" y="3911600"/>
          <p14:tracePt t="109417" x="6629400" y="3911600"/>
          <p14:tracePt t="109433" x="6616700" y="3911600"/>
          <p14:tracePt t="109450" x="6610350" y="3911600"/>
          <p14:tracePt t="109466" x="6584950" y="3911600"/>
          <p14:tracePt t="109483" x="6578600" y="3911600"/>
          <p14:tracePt t="109516" x="6546850" y="3892550"/>
          <p14:tracePt t="109533" x="6521450" y="3886200"/>
          <p14:tracePt t="109550" x="6502400" y="3879850"/>
          <p14:tracePt t="109566" x="6496050" y="3879850"/>
          <p14:tracePt t="109583" x="6477000" y="3873500"/>
          <p14:tracePt t="109600" x="6464300" y="3873500"/>
          <p14:tracePt t="109616" x="6413500" y="3873500"/>
          <p14:tracePt t="109633" x="6400800" y="3873500"/>
          <p14:tracePt t="109649" x="6369050" y="3854450"/>
          <p14:tracePt t="109666" x="6343650" y="3854450"/>
          <p14:tracePt t="109683" x="6299200" y="3854450"/>
          <p14:tracePt t="109699" x="6280150" y="3854450"/>
          <p14:tracePt t="109716" x="6261100" y="3854450"/>
          <p14:tracePt t="109733" x="6248400" y="3854450"/>
          <p14:tracePt t="109749" x="6223000" y="3848100"/>
          <p14:tracePt t="109766" x="6210300" y="3848100"/>
          <p14:tracePt t="109783" x="6184900" y="3848100"/>
          <p14:tracePt t="109799" x="6159500" y="3841750"/>
          <p14:tracePt t="109816" x="6140450" y="3841750"/>
          <p14:tracePt t="109832" x="6121400" y="3841750"/>
          <p14:tracePt t="109849" x="6115050" y="3841750"/>
          <p14:tracePt t="109866" x="6096000" y="3841750"/>
          <p14:tracePt t="109883" x="6083300" y="3841750"/>
          <p14:tracePt t="109899" x="6076950" y="3841750"/>
          <p14:tracePt t="109916" x="6064250" y="3841750"/>
          <p14:tracePt t="109933" x="6045200" y="3841750"/>
          <p14:tracePt t="109949" x="6038850" y="3841750"/>
          <p14:tracePt t="109966" x="6013450" y="3841750"/>
          <p14:tracePt t="109982" x="6000750" y="3848100"/>
          <p14:tracePt t="109999" x="5988050" y="3854450"/>
          <p14:tracePt t="110019" x="5981700" y="3854450"/>
          <p14:tracePt t="110032" x="5949950" y="3867150"/>
          <p14:tracePt t="110066" x="5943600" y="3867150"/>
          <p14:tracePt t="110082" x="5924550" y="3867150"/>
          <p14:tracePt t="110099" x="5911850" y="3867150"/>
          <p14:tracePt t="110116" x="5892800" y="3867150"/>
          <p14:tracePt t="110132" x="5880100" y="3867150"/>
          <p14:tracePt t="110149" x="5854700" y="3867150"/>
          <p14:tracePt t="110166" x="5842000" y="3867150"/>
          <p14:tracePt t="110199" x="5835650" y="3867150"/>
          <p14:tracePt t="110216" x="5810250" y="3867150"/>
          <p14:tracePt t="110232" x="5759450" y="3867150"/>
          <p14:tracePt t="110249" x="5734050" y="3867150"/>
          <p14:tracePt t="110266" x="5708650" y="3867150"/>
          <p14:tracePt t="110282" x="5695950" y="3867150"/>
          <p14:tracePt t="110299" x="5676900" y="3867150"/>
          <p14:tracePt t="110316" x="5657850" y="3867150"/>
          <p14:tracePt t="110332" x="5638800" y="3873500"/>
          <p14:tracePt t="110349" x="5632450" y="3879850"/>
          <p14:tracePt t="110382" x="5626100" y="3879850"/>
          <p14:tracePt t="110399" x="5613400" y="3879850"/>
          <p14:tracePt t="110426" x="5607050" y="3879850"/>
          <p14:tracePt t="110434" x="5600700" y="3879850"/>
          <p14:tracePt t="110449" x="5594350" y="3879850"/>
          <p14:tracePt t="110481" x="5581650" y="3879850"/>
          <p14:tracePt t="110497" x="5575300" y="3879850"/>
          <p14:tracePt t="110554" x="5562600" y="3879850"/>
          <p14:tracePt t="110569" x="5549900" y="3873500"/>
          <p14:tracePt t="110577" x="5543550" y="3873500"/>
          <p14:tracePt t="110609" x="5537200" y="3873500"/>
          <p14:tracePt t="110618" x="5530850" y="3873500"/>
          <p14:tracePt t="110626" x="5524500" y="3873500"/>
          <p14:tracePt t="110634" x="5518150" y="3867150"/>
          <p14:tracePt t="110674" x="5511800" y="3867150"/>
          <p14:tracePt t="110689" x="5505450" y="3867150"/>
          <p14:tracePt t="110705" x="5499100" y="3867150"/>
          <p14:tracePt t="110721" x="5486400" y="3854450"/>
          <p14:tracePt t="110737" x="5480050" y="3854450"/>
          <p14:tracePt t="110777" x="5473700" y="3854450"/>
          <p14:tracePt t="110786" x="5467350" y="3848100"/>
          <p14:tracePt t="110817" x="5461000" y="3848100"/>
          <p14:tracePt t="110834" x="5441950" y="3848100"/>
          <p14:tracePt t="110881" x="5435600" y="3848100"/>
          <p14:tracePt t="110897" x="5429250" y="3848100"/>
          <p14:tracePt t="110905" x="5422900" y="3841750"/>
          <p14:tracePt t="110962" x="5410200" y="3841750"/>
          <p14:tracePt t="110970" x="5384800" y="3816350"/>
          <p14:tracePt t="111001" x="5378450" y="3816350"/>
          <p14:tracePt t="111009" x="5365750" y="3803650"/>
          <p14:tracePt t="111049" x="5359400" y="3803650"/>
          <p14:tracePt t="111066" x="5353050" y="3803650"/>
          <p14:tracePt t="111082" x="5340350" y="3803650"/>
          <p14:tracePt t="111098" x="5334000" y="3803650"/>
          <p14:tracePt t="111106" x="5327650" y="3803650"/>
          <p14:tracePt t="111121" x="5321300" y="3803650"/>
          <p14:tracePt t="111153" x="5295900" y="3797300"/>
          <p14:tracePt t="111185" x="5289550" y="3797300"/>
          <p14:tracePt t="111216" x="5283200" y="3797300"/>
          <p14:tracePt t="111257" x="5270500" y="3797300"/>
          <p14:tracePt t="111265" x="5264150" y="3797300"/>
          <p14:tracePt t="111385" x="5257800" y="3797300"/>
          <p14:tracePt t="111394" x="5251450" y="3797300"/>
          <p14:tracePt t="111410" x="5238750" y="3797300"/>
          <p14:tracePt t="111426" x="5232400" y="3797300"/>
          <p14:tracePt t="111442" x="5219700" y="3797300"/>
          <p14:tracePt t="111451" x="5213350" y="3797300"/>
          <p14:tracePt t="111466" x="5200650" y="3797300"/>
          <p14:tracePt t="111498" x="5194300" y="3797300"/>
          <p14:tracePt t="111506" x="5181600" y="3797300"/>
          <p14:tracePt t="111515" x="5175250" y="3803650"/>
          <p14:tracePt t="111531" x="5168900" y="3803650"/>
          <p14:tracePt t="111548" x="5162550" y="3810000"/>
          <p14:tracePt t="111564" x="5156200" y="3810000"/>
          <p14:tracePt t="111634" x="5149850" y="3810000"/>
          <p14:tracePt t="111642" x="5143500" y="3816350"/>
          <p14:tracePt t="111650" x="5137150" y="3816350"/>
          <p14:tracePt t="111666" x="5130800" y="3816350"/>
          <p14:tracePt t="111681" x="5124450" y="3822700"/>
          <p14:tracePt t="111706" x="5118100" y="3829050"/>
          <p14:tracePt t="111714" x="5111750" y="3835400"/>
          <p14:tracePt t="111746" x="5105400" y="3848100"/>
          <p14:tracePt t="111761" x="5099050" y="3848100"/>
          <p14:tracePt t="111794" x="5092700" y="3848100"/>
          <p14:tracePt t="111802" x="5073650" y="3854450"/>
          <p14:tracePt t="111810" x="5067300" y="3854450"/>
          <p14:tracePt t="111818" x="5060950" y="3854450"/>
          <p14:tracePt t="111831" x="5054600" y="3860800"/>
          <p14:tracePt t="111848" x="5048250" y="3860800"/>
          <p14:tracePt t="111865" x="5029200" y="3879850"/>
          <p14:tracePt t="111881" x="5022850" y="3886200"/>
          <p14:tracePt t="111914" x="5016500" y="3892550"/>
          <p14:tracePt t="111931" x="4997450" y="3898900"/>
          <p14:tracePt t="111962" x="4997450" y="3905250"/>
          <p14:tracePt t="112010" x="4991100" y="3911600"/>
          <p14:tracePt t="112178" x="4984750" y="3911600"/>
          <p14:tracePt t="112186" x="4965700" y="3911600"/>
          <p14:tracePt t="112197" x="4959350" y="3905250"/>
          <p14:tracePt t="112266" x="4953000" y="3898900"/>
          <p14:tracePt t="112282" x="4946650" y="3898900"/>
          <p14:tracePt t="112298" x="4940300" y="3898900"/>
          <p14:tracePt t="112306" x="4933950" y="3898900"/>
          <p14:tracePt t="112314" x="4914900" y="3873500"/>
          <p14:tracePt t="112354" x="4889500" y="3867150"/>
          <p14:tracePt t="112402" x="4883150" y="3867150"/>
          <p14:tracePt t="112418" x="4876800" y="3867150"/>
          <p14:tracePt t="112434" x="4857750" y="3867150"/>
          <p14:tracePt t="112466" x="4851400" y="3867150"/>
          <p14:tracePt t="112506" x="4845050" y="3867150"/>
          <p14:tracePt t="112546" x="4838700" y="3867150"/>
          <p14:tracePt t="112553" x="4819650" y="3873500"/>
          <p14:tracePt t="112570" x="4813300" y="3879850"/>
          <p14:tracePt t="112586" x="4806950" y="3886200"/>
          <p14:tracePt t="113194" x="4800600" y="3886200"/>
          <p14:tracePt t="113209" x="4800600" y="3873500"/>
          <p14:tracePt t="113250" x="4794250" y="3867150"/>
          <p14:tracePt t="113378" x="4787900" y="3860800"/>
          <p14:tracePt t="113490" x="4781550" y="3860800"/>
          <p14:tracePt t="113498" x="4756150" y="3860800"/>
          <p14:tracePt t="113514" x="4749800" y="3860800"/>
          <p14:tracePt t="113530" x="4743450" y="3860800"/>
          <p14:tracePt t="113546" x="4737100" y="3860800"/>
          <p14:tracePt t="113562" x="4724400" y="3860800"/>
          <p14:tracePt t="113594" x="4718050" y="3860800"/>
          <p14:tracePt t="113602" x="4711700" y="3860800"/>
          <p14:tracePt t="113617" x="4705350" y="3860800"/>
          <p14:tracePt t="113650" x="4692650" y="3860800"/>
          <p14:tracePt t="113658" x="4686300" y="3860800"/>
          <p14:tracePt t="113667" x="4679950" y="3860800"/>
          <p14:tracePt t="113679" x="4673600" y="3860800"/>
          <p14:tracePt t="113696" x="4654550" y="3860800"/>
          <p14:tracePt t="114130" x="4648200" y="3860800"/>
          <p14:tracePt t="117283" x="4641850" y="3854450"/>
          <p14:tracePt t="117299" x="4635500" y="3848100"/>
          <p14:tracePt t="117306" x="4635500" y="3841750"/>
          <p14:tracePt t="117315" x="4629150" y="3835400"/>
          <p14:tracePt t="117330" x="4629150" y="3810000"/>
          <p14:tracePt t="117343" x="4629150" y="3803650"/>
          <p14:tracePt t="117359" x="4622800" y="3797300"/>
          <p14:tracePt t="117376" x="4616450" y="3790950"/>
          <p14:tracePt t="117426" x="4616450" y="3778250"/>
          <p14:tracePt t="117434" x="4616450" y="3771900"/>
          <p14:tracePt t="117450" x="4616450" y="3765550"/>
          <p14:tracePt t="117459" x="4616450" y="3759200"/>
          <p14:tracePt t="117476" x="4616450" y="3746500"/>
          <p14:tracePt t="117493" x="4616450" y="3740150"/>
          <p14:tracePt t="117514" x="4616450" y="3733800"/>
          <p14:tracePt t="118339" x="4610100" y="3733800"/>
          <p14:tracePt t="118418" x="4603750" y="3740150"/>
          <p14:tracePt t="119347" x="4603750" y="3746500"/>
          <p14:tracePt t="119355" x="4603750" y="3759200"/>
          <p14:tracePt t="119387" x="4603750" y="3765550"/>
          <p14:tracePt t="119395" x="4597400" y="3778250"/>
          <p14:tracePt t="119691" x="4591050" y="3765550"/>
          <p14:tracePt t="119698" x="4584700" y="3759200"/>
          <p14:tracePt t="119715" x="4584700" y="3746500"/>
          <p14:tracePt t="119724" x="4584700" y="3733800"/>
          <p14:tracePt t="119741" x="4584700" y="3721100"/>
          <p14:tracePt t="119757" x="4584700" y="3708400"/>
          <p14:tracePt t="119774" x="4584700" y="3689350"/>
          <p14:tracePt t="122035" x="4584700" y="3695700"/>
          <p14:tracePt t="122043" x="4584700" y="3702050"/>
          <p14:tracePt t="122083" x="4584700" y="3708400"/>
          <p14:tracePt t="122651" x="4584700" y="3727450"/>
          <p14:tracePt t="122659" x="4584700" y="3733800"/>
          <p14:tracePt t="122675" x="4584700" y="3740150"/>
          <p14:tracePt t="122692" x="4584700" y="3746500"/>
          <p14:tracePt t="122708" x="4584700" y="3759200"/>
          <p14:tracePt t="122819" x="4584700" y="3765550"/>
          <p14:tracePt t="122827" x="4584700" y="3771900"/>
          <p14:tracePt t="122838" x="4584700" y="3778250"/>
          <p14:tracePt t="122855" x="4584700" y="3797300"/>
          <p14:tracePt t="122871" x="4584700" y="3803650"/>
          <p14:tracePt t="149415" x="4584700" y="3810000"/>
          <p14:tracePt t="149511" x="4641850" y="3816350"/>
          <p14:tracePt t="149519" x="4845050" y="3873500"/>
          <p14:tracePt t="149527" x="4908550" y="3886200"/>
          <p14:tracePt t="149535" x="5016500" y="3898900"/>
          <p14:tracePt t="149548" x="5137150" y="3924300"/>
          <p14:tracePt t="149565" x="5340350" y="3956050"/>
          <p14:tracePt t="149582" x="5505450" y="4000500"/>
          <p14:tracePt t="149598" x="5575300" y="4025900"/>
          <p14:tracePt t="149615" x="5619750" y="4032250"/>
          <p14:tracePt t="149632" x="5676900" y="4057650"/>
          <p14:tracePt t="149648" x="5746750" y="4089400"/>
          <p14:tracePt t="149665" x="5867400" y="4140200"/>
          <p14:tracePt t="149681" x="6013450" y="4191000"/>
          <p14:tracePt t="149698" x="6146800" y="4241800"/>
          <p14:tracePt t="149715" x="6242050" y="4260850"/>
          <p14:tracePt t="149731" x="6375400" y="4298950"/>
          <p14:tracePt t="149748" x="6445250" y="4305300"/>
          <p14:tracePt t="149765" x="6572250" y="4337050"/>
          <p14:tracePt t="149782" x="6699250" y="4356100"/>
          <p14:tracePt t="149798" x="6756400" y="4368800"/>
          <p14:tracePt t="149815" x="6794500" y="4368800"/>
          <p14:tracePt t="149831" x="6845300" y="4368800"/>
          <p14:tracePt t="149848" x="6877050" y="4368800"/>
          <p14:tracePt t="149865" x="6883400" y="4368800"/>
          <p14:tracePt t="149881" x="6908800" y="4368800"/>
          <p14:tracePt t="149898" x="6934200" y="4362450"/>
          <p14:tracePt t="149915" x="6985000" y="4349750"/>
          <p14:tracePt t="149931" x="7016750" y="4330700"/>
          <p14:tracePt t="149948" x="7054850" y="4318000"/>
          <p14:tracePt t="149951" x="7080250" y="4305300"/>
          <p14:tracePt t="149965" x="7099300" y="4292600"/>
          <p14:tracePt t="149982" x="7162800" y="4248150"/>
          <p14:tracePt t="149998" x="7226300" y="4210050"/>
          <p14:tracePt t="150015" x="7245350" y="4203700"/>
          <p14:tracePt t="150031" x="7289800" y="4159250"/>
          <p14:tracePt t="150048" x="7321550" y="4140200"/>
          <p14:tracePt t="150064" x="7359650" y="4114800"/>
          <p14:tracePt t="150081" x="7391400" y="4076700"/>
          <p14:tracePt t="150098" x="7416800" y="4044950"/>
          <p14:tracePt t="150114" x="7442200" y="4013200"/>
          <p14:tracePt t="150131" x="7454900" y="4000500"/>
          <p14:tracePt t="150148" x="7461250" y="3994150"/>
          <p14:tracePt t="150164" x="7473950" y="3981450"/>
          <p14:tracePt t="150198" x="7486650" y="3968750"/>
          <p14:tracePt t="151151" x="7480300" y="3968750"/>
          <p14:tracePt t="151199" x="7467600" y="3968750"/>
          <p14:tracePt t="151247" x="7461250" y="3968750"/>
          <p14:tracePt t="151263" x="7448550" y="3975100"/>
          <p14:tracePt t="151279" x="7442200" y="3981450"/>
          <p14:tracePt t="151287" x="7429500" y="4000500"/>
          <p14:tracePt t="151319" x="7429500" y="4006850"/>
          <p14:tracePt t="151327" x="7410450" y="4025900"/>
          <p14:tracePt t="151343" x="7404100" y="4044950"/>
          <p14:tracePt t="151375" x="7385050" y="4057650"/>
          <p14:tracePt t="151384" x="7378700" y="4064000"/>
          <p14:tracePt t="151391" x="7372350" y="4070350"/>
          <p14:tracePt t="151423" x="7366000" y="4076700"/>
          <p14:tracePt t="151431" x="7353300" y="4095750"/>
          <p14:tracePt t="151447" x="7346950" y="4102100"/>
          <p14:tracePt t="151479" x="7340600" y="4108450"/>
          <p14:tracePt t="151575" x="7327900" y="4108450"/>
          <p14:tracePt t="151631" x="7321550" y="4108450"/>
          <p14:tracePt t="151711" x="7315200" y="4108450"/>
          <p14:tracePt t="151743" x="7308850" y="4108450"/>
          <p14:tracePt t="151751" x="7296150" y="4108450"/>
          <p14:tracePt t="151767" x="7289800" y="4108450"/>
          <p14:tracePt t="151775" x="7277100" y="4095750"/>
          <p14:tracePt t="151783" x="7302500" y="4013200"/>
          <p14:tracePt t="151796" x="7302500" y="4006850"/>
          <p14:tracePt t="151813" x="7245350" y="4000500"/>
          <p14:tracePt t="151830" x="7200900" y="3994150"/>
          <p14:tracePt t="151846" x="7188200" y="3994150"/>
          <p14:tracePt t="151863" x="7181850" y="3994150"/>
          <p14:tracePt t="151999" x="7175500" y="3994150"/>
          <p14:tracePt t="152055" x="7169150" y="3994150"/>
          <p14:tracePt t="152071" x="7162800" y="3994150"/>
          <p14:tracePt t="152079" x="7156450" y="3994150"/>
          <p14:tracePt t="152095" x="7150100" y="3994150"/>
          <p14:tracePt t="152103" x="7143750" y="3994150"/>
          <p14:tracePt t="152113" x="7137400" y="3994150"/>
          <p14:tracePt t="152129" x="7105650" y="3994150"/>
          <p14:tracePt t="152146" x="7092950" y="3994150"/>
          <p14:tracePt t="152163" x="7061200" y="4000500"/>
          <p14:tracePt t="152179" x="7023100" y="4006850"/>
          <p14:tracePt t="152196" x="6985000" y="4025900"/>
          <p14:tracePt t="152213" x="6978650" y="4032250"/>
          <p14:tracePt t="152229" x="6965950" y="4032250"/>
          <p14:tracePt t="152246" x="6946900" y="4044950"/>
          <p14:tracePt t="152263" x="6934200" y="4044950"/>
          <p14:tracePt t="152279" x="6927850" y="4044950"/>
          <p14:tracePt t="152296" x="6902450" y="4051300"/>
          <p14:tracePt t="152313" x="6889750" y="4070350"/>
          <p14:tracePt t="152329" x="6883400" y="4070350"/>
          <p14:tracePt t="152346" x="6870700" y="4070350"/>
          <p14:tracePt t="152363" x="6851650" y="4076700"/>
          <p14:tracePt t="152379" x="6826250" y="4076700"/>
          <p14:tracePt t="152396" x="6813550" y="4076700"/>
          <p14:tracePt t="152412" x="6794500" y="4083050"/>
          <p14:tracePt t="152429" x="6788150" y="4083050"/>
          <p14:tracePt t="152446" x="6762750" y="4102100"/>
          <p14:tracePt t="152462" x="6756400" y="4102100"/>
          <p14:tracePt t="152479" x="6750050" y="4102100"/>
          <p14:tracePt t="152496" x="6724650" y="4102100"/>
          <p14:tracePt t="152512" x="6711950" y="4102100"/>
          <p14:tracePt t="152529" x="6686550" y="4102100"/>
          <p14:tracePt t="152546" x="6654800" y="4102100"/>
          <p14:tracePt t="152562" x="6642100" y="4102100"/>
          <p14:tracePt t="152579" x="6635750" y="4102100"/>
          <p14:tracePt t="152596" x="6610350" y="4102100"/>
          <p14:tracePt t="152612" x="6584950" y="4102100"/>
          <p14:tracePt t="152629" x="6578600" y="4102100"/>
          <p14:tracePt t="152646" x="6553200" y="4102100"/>
          <p14:tracePt t="152662" x="6534150" y="4102100"/>
          <p14:tracePt t="152679" x="6515100" y="4102100"/>
          <p14:tracePt t="152696" x="6477000" y="4102100"/>
          <p14:tracePt t="152712" x="6464300" y="4102100"/>
          <p14:tracePt t="152729" x="6438900" y="4102100"/>
          <p14:tracePt t="152746" x="6426200" y="4102100"/>
          <p14:tracePt t="152762" x="6407150" y="4102100"/>
          <p14:tracePt t="152779" x="6400800" y="4102100"/>
          <p14:tracePt t="152796" x="6388100" y="4102100"/>
          <p14:tracePt t="152812" x="6375400" y="4102100"/>
          <p14:tracePt t="152845" x="6369050" y="4102100"/>
          <p14:tracePt t="152862" x="6356350" y="4102100"/>
          <p14:tracePt t="152879" x="6337300" y="4102100"/>
          <p14:tracePt t="152919" x="6330950" y="4095750"/>
          <p14:tracePt t="153039" x="6324600" y="4089400"/>
          <p14:tracePt t="153055" x="6311900" y="4089400"/>
          <p14:tracePt t="153623" x="6305550" y="4089400"/>
          <p14:tracePt t="153632" x="6299200" y="4089400"/>
          <p14:tracePt t="153663" x="6292850" y="4089400"/>
          <p14:tracePt t="153671" x="6273800" y="4095750"/>
          <p14:tracePt t="153680" x="6267450" y="4102100"/>
          <p14:tracePt t="153696" x="6261100" y="4108450"/>
          <p14:tracePt t="153712" x="6254750" y="4121150"/>
          <p14:tracePt t="153728" x="6248400" y="4133850"/>
          <p14:tracePt t="153745" x="6248400" y="4140200"/>
          <p14:tracePt t="153761" x="6235700" y="4165600"/>
          <p14:tracePt t="153778" x="6223000" y="4178300"/>
          <p14:tracePt t="153795" x="6216650" y="4197350"/>
          <p14:tracePt t="153828" x="6197600" y="4210050"/>
          <p14:tracePt t="153845" x="6184900" y="4216400"/>
          <p14:tracePt t="153861" x="6178550" y="4222750"/>
          <p14:tracePt t="153878" x="6165850" y="4229100"/>
          <p14:tracePt t="153911" x="6159500" y="4235450"/>
          <p14:tracePt t="153951" x="6153150" y="4235450"/>
          <p14:tracePt t="154063" x="6140450" y="4241800"/>
          <p14:tracePt t="154095" x="6134100" y="4248150"/>
          <p14:tracePt t="154199" x="6127750" y="4254500"/>
          <p14:tracePt t="154215" x="6121400" y="4260850"/>
          <p14:tracePt t="154247" x="6121400" y="4267200"/>
          <p14:tracePt t="154255" x="6115050" y="4273550"/>
          <p14:tracePt t="154271" x="6108700" y="4279900"/>
          <p14:tracePt t="154280" x="6102350" y="4286250"/>
          <p14:tracePt t="154560" x="6089650" y="4292600"/>
          <p14:tracePt t="155280" x="6089650" y="4279900"/>
          <p14:tracePt t="155297" x="6089650" y="4273550"/>
          <p14:tracePt t="155512" x="6089650" y="4267200"/>
          <p14:tracePt t="155552" x="6089650" y="4260850"/>
          <p14:tracePt t="155616" x="6089650" y="4248150"/>
          <p14:tracePt t="155656" x="6089650" y="4241800"/>
          <p14:tracePt t="155671" x="6089650" y="4222750"/>
          <p14:tracePt t="155704" x="6089650" y="4210050"/>
          <p14:tracePt t="158671" x="6083300" y="4203700"/>
          <p14:tracePt t="158687" x="6083300" y="4197350"/>
          <p14:tracePt t="158703" x="6083300" y="4191000"/>
          <p14:tracePt t="158743" x="6083300" y="4178300"/>
          <p14:tracePt t="158759" x="6083300" y="4171950"/>
          <p14:tracePt t="159976" x="6083300" y="4165600"/>
          <p14:tracePt t="159984" x="6076950" y="4146550"/>
          <p14:tracePt t="160336" x="6070600" y="4146550"/>
          <p14:tracePt t="160376" x="6064250" y="4146550"/>
          <p14:tracePt t="160520" x="6057900" y="4146550"/>
          <p14:tracePt t="162113" x="6045200" y="4165600"/>
          <p14:tracePt t="162120" x="6038850" y="4165600"/>
          <p14:tracePt t="169402" x="6032500" y="4171950"/>
          <p14:tracePt t="169450" x="6026150" y="4184650"/>
          <p14:tracePt t="169458" x="6026150" y="4191000"/>
          <p14:tracePt t="169466" x="6026150" y="4197350"/>
          <p14:tracePt t="169481" x="6019800" y="4203700"/>
          <p14:tracePt t="169850" x="6013450" y="4210050"/>
          <p14:tracePt t="169881" x="5994400" y="4216400"/>
          <p14:tracePt t="169913" x="5988050" y="4216400"/>
          <p14:tracePt t="169921" x="5969000" y="4216400"/>
          <p14:tracePt t="169938" x="5956300" y="4216400"/>
          <p14:tracePt t="169954" x="5949950" y="4216400"/>
          <p14:tracePt t="169969" x="5930900" y="4216400"/>
          <p14:tracePt t="169981" x="5924550" y="4216400"/>
          <p14:tracePt t="169997" x="5911850" y="4216400"/>
          <p14:tracePt t="170031" x="5892800" y="4216400"/>
          <p14:tracePt t="170047" x="5880100" y="4216400"/>
          <p14:tracePt t="170081" x="5854700" y="4229100"/>
          <p14:tracePt t="170097" x="5848350" y="4235450"/>
          <p14:tracePt t="170114" x="5835650" y="4241800"/>
          <p14:tracePt t="170130" x="5822950" y="4241800"/>
          <p14:tracePt t="170147" x="5797550" y="4267200"/>
          <p14:tracePt t="170164" x="5784850" y="4267200"/>
          <p14:tracePt t="170180" x="5753100" y="4286250"/>
          <p14:tracePt t="170197" x="5721350" y="4292600"/>
          <p14:tracePt t="170214" x="5708650" y="4292600"/>
          <p14:tracePt t="170230" x="5676900" y="4305300"/>
          <p14:tracePt t="170247" x="5651500" y="4305300"/>
          <p14:tracePt t="170264" x="5632450" y="4305300"/>
          <p14:tracePt t="170281" x="5600700" y="4311650"/>
          <p14:tracePt t="170297" x="5581650" y="4311650"/>
          <p14:tracePt t="170314" x="5575300" y="4318000"/>
          <p14:tracePt t="170330" x="5568950" y="4318000"/>
          <p14:tracePt t="170347" x="5562600" y="4318000"/>
          <p14:tracePt t="170364" x="5549900" y="4318000"/>
          <p14:tracePt t="170397" x="5537200" y="4324350"/>
          <p14:tracePt t="170414" x="5505450" y="4337050"/>
          <p14:tracePt t="170430" x="5499100" y="4343400"/>
          <p14:tracePt t="170447" x="5492750" y="4349750"/>
          <p14:tracePt t="170450" x="5486400" y="4356100"/>
          <p14:tracePt t="170467" x="5473700" y="4356100"/>
          <p14:tracePt t="170482" x="5467350" y="4356100"/>
          <p14:tracePt t="170497" x="5422900" y="4387850"/>
          <p14:tracePt t="170514" x="5365750" y="4445000"/>
          <p14:tracePt t="170530" x="5327650" y="4476750"/>
          <p14:tracePt t="170554" x="5321300" y="4476750"/>
          <p14:tracePt t="170563" x="5302250" y="4476750"/>
          <p14:tracePt t="170580" x="5283200" y="4476750"/>
          <p14:tracePt t="170597" x="5251450" y="4457700"/>
          <p14:tracePt t="170613" x="5238750" y="4445000"/>
          <p14:tracePt t="170630" x="5213350" y="4438650"/>
          <p14:tracePt t="170647" x="5194300" y="4413250"/>
          <p14:tracePt t="170663" x="5181600" y="4406900"/>
          <p14:tracePt t="170681" x="5137150" y="4381500"/>
          <p14:tracePt t="170697" x="5086350" y="4356100"/>
          <p14:tracePt t="170713" x="5010150" y="4318000"/>
          <p14:tracePt t="170730" x="4991100" y="4292600"/>
          <p14:tracePt t="170747" x="4959350" y="4273550"/>
          <p14:tracePt t="170763" x="4933950" y="4254500"/>
          <p14:tracePt t="170780" x="4927600" y="4248150"/>
          <p14:tracePt t="170797" x="4921250" y="4241800"/>
          <p14:tracePt t="170813" x="4914900" y="4222750"/>
          <p14:tracePt t="170830" x="4902200" y="4203700"/>
          <p14:tracePt t="170847" x="4883150" y="4171950"/>
          <p14:tracePt t="170863" x="4864100" y="4140200"/>
          <p14:tracePt t="170880" x="4845050" y="4102100"/>
          <p14:tracePt t="170897" x="4838700" y="4089400"/>
          <p14:tracePt t="170937" x="4838700" y="4076700"/>
          <p14:tracePt t="172450" x="4838700" y="4070350"/>
          <p14:tracePt t="172458" x="4845050" y="4070350"/>
          <p14:tracePt t="172650" x="4851400" y="4070350"/>
          <p14:tracePt t="172666" x="4851400" y="4076700"/>
          <p14:tracePt t="173074" x="4851400" y="4083050"/>
          <p14:tracePt t="173082" x="4864100" y="4102100"/>
          <p14:tracePt t="173698" x="4864100" y="4108450"/>
          <p14:tracePt t="173706" x="4870450" y="4114800"/>
          <p14:tracePt t="173818" x="4889500" y="4133850"/>
          <p14:tracePt t="176819" x="4921250" y="4133850"/>
          <p14:tracePt t="176828" x="5003800" y="4152900"/>
          <p14:tracePt t="176835" x="5029200" y="4152900"/>
          <p14:tracePt t="176843" x="5035550" y="4152900"/>
          <p14:tracePt t="176979" x="5041900" y="4159250"/>
          <p14:tracePt t="177090" x="5041900" y="4165600"/>
          <p14:tracePt t="177139" x="5041900" y="4171950"/>
          <p14:tracePt t="177147" x="5041900" y="4178300"/>
          <p14:tracePt t="177162" x="5035550" y="4178300"/>
          <p14:tracePt t="177195" x="5029200" y="4178300"/>
          <p14:tracePt t="177202" x="5022850" y="4178300"/>
          <p14:tracePt t="177218" x="5003800" y="4184650"/>
          <p14:tracePt t="177259" x="4997450" y="4184650"/>
          <p14:tracePt t="177266" x="4991100" y="4184650"/>
          <p14:tracePt t="177275" x="4972050" y="4184650"/>
          <p14:tracePt t="177291" x="4933950" y="4197350"/>
          <p14:tracePt t="177308" x="4914900" y="4197350"/>
          <p14:tracePt t="177324" x="4883150" y="4210050"/>
          <p14:tracePt t="177341" x="4838700" y="4216400"/>
          <p14:tracePt t="177358" x="4813300" y="4235450"/>
          <p14:tracePt t="177374" x="4775200" y="4254500"/>
          <p14:tracePt t="177391" x="4730750" y="4292600"/>
          <p14:tracePt t="177408" x="4679950" y="4330700"/>
          <p14:tracePt t="177424" x="4591050" y="4381500"/>
          <p14:tracePt t="177441" x="4489450" y="4445000"/>
          <p14:tracePt t="177458" x="4438650" y="4470400"/>
          <p14:tracePt t="177474" x="4387850" y="4508500"/>
          <p14:tracePt t="177491" x="4324350" y="4540250"/>
          <p14:tracePt t="177508" x="4273550" y="4565650"/>
          <p14:tracePt t="177524" x="4222750" y="4610100"/>
          <p14:tracePt t="177541" x="4152900" y="4667250"/>
          <p14:tracePt t="177557" x="4102100" y="4705350"/>
          <p14:tracePt t="177574" x="4051300" y="4724400"/>
          <p14:tracePt t="177591" x="4013200" y="4749800"/>
          <p14:tracePt t="177607" x="3962400" y="4762500"/>
          <p14:tracePt t="177624" x="3911600" y="4768850"/>
          <p14:tracePt t="177641" x="3860800" y="4787900"/>
          <p14:tracePt t="177658" x="3759200" y="4832350"/>
          <p14:tracePt t="177674" x="3708400" y="4845050"/>
          <p14:tracePt t="177691" x="3663950" y="4864100"/>
          <p14:tracePt t="177707" x="3625850" y="4870450"/>
          <p14:tracePt t="177724" x="3594100" y="4883150"/>
          <p14:tracePt t="177741" x="3575050" y="4902200"/>
          <p14:tracePt t="177757" x="3543300" y="4914900"/>
          <p14:tracePt t="177774" x="3517900" y="4921250"/>
          <p14:tracePt t="177791" x="3505200" y="4921250"/>
          <p14:tracePt t="177807" x="3492500" y="4927600"/>
          <p14:tracePt t="177824" x="3479800" y="4940300"/>
          <p14:tracePt t="177841" x="3473450" y="4940300"/>
          <p14:tracePt t="177858" x="3435350" y="4940300"/>
          <p14:tracePt t="177874" x="3422650" y="4940300"/>
          <p14:tracePt t="177890" x="3409950" y="4940300"/>
          <p14:tracePt t="177907" x="3384550" y="4940300"/>
          <p14:tracePt t="177924" x="3371850" y="4940300"/>
          <p14:tracePt t="177957" x="3352800" y="4940300"/>
          <p14:tracePt t="177974" x="3340100" y="4946650"/>
          <p14:tracePt t="178011" x="3333750" y="4946650"/>
          <p14:tracePt t="178027" x="3321050" y="4946650"/>
          <p14:tracePt t="178034" x="3314700" y="4953000"/>
          <p14:tracePt t="178075" x="3308350" y="4953000"/>
          <p14:tracePt t="178083" x="3302000" y="4953000"/>
          <p14:tracePt t="178099" x="3270250" y="4965700"/>
          <p14:tracePt t="178115" x="3263900" y="4972050"/>
          <p14:tracePt t="178131" x="3257550" y="4978400"/>
          <p14:tracePt t="178178" x="3257550" y="4984750"/>
          <p14:tracePt t="178195" x="3257550" y="4991100"/>
          <p14:tracePt t="178203" x="3251200" y="4997450"/>
          <p14:tracePt t="178219" x="3244850" y="5003800"/>
          <p14:tracePt t="178291" x="3244850" y="5010150"/>
          <p14:tracePt t="178307" x="3238500" y="5016500"/>
          <p14:tracePt t="178355" x="3238500" y="5022850"/>
          <p14:tracePt t="178363" x="3232150" y="5029200"/>
          <p14:tracePt t="178579" x="3213100" y="5029200"/>
          <p14:tracePt t="178611" x="3206750" y="5029200"/>
          <p14:tracePt t="178627" x="3200400" y="5029200"/>
          <p14:tracePt t="178643" x="3194050" y="5029200"/>
          <p14:tracePt t="178659" x="3181350" y="5029200"/>
          <p14:tracePt t="178675" x="3175000" y="5029200"/>
          <p14:tracePt t="178723" x="3168650" y="5029200"/>
          <p14:tracePt t="178739" x="3162300" y="5029200"/>
          <p14:tracePt t="178859" x="3149600" y="5029200"/>
          <p14:tracePt t="178899" x="3143250" y="5029200"/>
          <p14:tracePt t="179003" x="3130550" y="5029200"/>
          <p14:tracePt t="179123" x="3111500" y="5029200"/>
          <p14:tracePt t="179283" x="3105150" y="5035550"/>
          <p14:tracePt t="179547" x="3098800" y="5041900"/>
          <p14:tracePt t="179963" x="3092450" y="5041900"/>
          <p14:tracePt t="180027" x="3079750" y="5041900"/>
          <p14:tracePt t="180043" x="3073400" y="5041900"/>
          <p14:tracePt t="180347" x="3067050" y="5048250"/>
          <p14:tracePt t="181387" x="3054350" y="5054600"/>
          <p14:tracePt t="181419" x="3048000" y="5060950"/>
          <p14:tracePt t="181427" x="3041650" y="5067300"/>
          <p14:tracePt t="181459" x="3035300" y="5080000"/>
          <p14:tracePt t="182507" x="3035300" y="5073650"/>
          <p14:tracePt t="182643" x="3035300" y="5080000"/>
          <p14:tracePt t="182675" x="3035300" y="5086350"/>
          <p14:tracePt t="182683" x="3035300" y="5099050"/>
          <p14:tracePt t="182699" x="3035300" y="5105400"/>
          <p14:tracePt t="182715" x="3035300" y="5111750"/>
          <p14:tracePt t="184636" x="3041650" y="5111750"/>
          <p14:tracePt t="184684" x="3048000" y="5111750"/>
          <p14:tracePt t="184932" x="3060700" y="5111750"/>
          <p14:tracePt t="184964" x="3067050" y="5111750"/>
          <p14:tracePt t="185164" x="3073400" y="5111750"/>
          <p14:tracePt t="185260" x="3079750" y="5111750"/>
          <p14:tracePt t="185404" x="3092450" y="5111750"/>
          <p14:tracePt t="185444" x="3098800" y="5111750"/>
          <p14:tracePt t="185580" x="3105150" y="5111750"/>
          <p14:tracePt t="185860" x="3130550" y="5105400"/>
          <p14:tracePt t="185908" x="3136900" y="5105400"/>
          <p14:tracePt t="186028" x="3136900" y="5111750"/>
          <p14:tracePt t="186428" x="3124200" y="5130800"/>
          <p14:tracePt t="186444" x="3124200" y="5137150"/>
          <p14:tracePt t="186460" x="3117850" y="5149850"/>
          <p14:tracePt t="186940" x="3124200" y="5143500"/>
          <p14:tracePt t="186956" x="3130550" y="5137150"/>
          <p14:tracePt t="186972" x="3136900" y="5130800"/>
          <p14:tracePt t="186988" x="3143250" y="5124450"/>
          <p14:tracePt t="186996" x="3149600" y="5118100"/>
          <p14:tracePt t="187060" x="3168650" y="5099050"/>
          <p14:tracePt t="187108" x="3175000" y="5092700"/>
          <p14:tracePt t="187228" x="3181350" y="5086350"/>
          <p14:tracePt t="187460" x="3187700" y="5080000"/>
          <p14:tracePt t="187476" x="3194050" y="5073650"/>
          <p14:tracePt t="187516" x="3200400" y="5067300"/>
          <p14:tracePt t="187524" x="3213100" y="5060950"/>
          <p14:tracePt t="187580" x="3225800" y="5060950"/>
          <p14:tracePt t="187612" x="3232150" y="5060950"/>
          <p14:tracePt t="187620" x="3251200" y="5060950"/>
          <p14:tracePt t="187627" x="3263900" y="5060950"/>
          <p14:tracePt t="187644" x="3270250" y="5060950"/>
          <p14:tracePt t="187653" x="3282950" y="5048250"/>
          <p14:tracePt t="187669" x="3302000" y="5048250"/>
          <p14:tracePt t="187682" x="3308350" y="5048250"/>
          <p14:tracePt t="187699" x="3378200" y="5041900"/>
          <p14:tracePt t="187715" x="3435350" y="5029200"/>
          <p14:tracePt t="187732" x="3562350" y="4997450"/>
          <p14:tracePt t="187749" x="3632200" y="4997450"/>
          <p14:tracePt t="187765" x="3683000" y="4991100"/>
          <p14:tracePt t="187782" x="3708400" y="4984750"/>
          <p14:tracePt t="187799" x="3733800" y="4984750"/>
          <p14:tracePt t="187815" x="3746500" y="4984750"/>
          <p14:tracePt t="187832" x="3784600" y="4984750"/>
          <p14:tracePt t="187849" x="3829050" y="4972050"/>
          <p14:tracePt t="187865" x="3892550" y="4953000"/>
          <p14:tracePt t="187882" x="3930650" y="4953000"/>
          <p14:tracePt t="187899" x="3949700" y="4946650"/>
          <p14:tracePt t="187915" x="3962400" y="4946650"/>
          <p14:tracePt t="187932" x="3968750" y="4946650"/>
          <p14:tracePt t="187948" x="4006850" y="4946650"/>
          <p14:tracePt t="187965" x="4057650" y="4946650"/>
          <p14:tracePt t="187982" x="4114800" y="4946650"/>
          <p14:tracePt t="187998" x="4140200" y="4946650"/>
          <p14:tracePt t="188015" x="4159250" y="4946650"/>
          <p14:tracePt t="188032" x="4171950" y="4940300"/>
          <p14:tracePt t="188085" x="4178300" y="4940300"/>
          <p14:tracePt t="188100" x="4203700" y="4940300"/>
          <p14:tracePt t="188116" x="4210050" y="4940300"/>
          <p14:tracePt t="188124" x="4216400" y="4940300"/>
          <p14:tracePt t="188156" x="4229100" y="4940300"/>
          <p14:tracePt t="188468" x="4235450" y="4933950"/>
          <p14:tracePt t="188476" x="4235450" y="4927600"/>
          <p14:tracePt t="188485" x="4235450" y="4921250"/>
          <p14:tracePt t="188501" x="4235450" y="4914900"/>
          <p14:tracePt t="188515" x="4235450" y="4895850"/>
          <p14:tracePt t="188531" x="4235450" y="4876800"/>
          <p14:tracePt t="188548" x="4235450" y="4857750"/>
          <p14:tracePt t="188565" x="4235450" y="4845050"/>
          <p14:tracePt t="188581" x="4235450" y="4819650"/>
          <p14:tracePt t="188676" x="4235450" y="4813300"/>
          <p14:tracePt t="188684" x="4241800" y="4806950"/>
          <p14:tracePt t="188748" x="4248150" y="4806950"/>
          <p14:tracePt t="188756" x="4260850" y="4806950"/>
          <p14:tracePt t="188764" x="4267200" y="4806950"/>
          <p14:tracePt t="188781" x="4286250" y="4813300"/>
          <p14:tracePt t="188798" x="4311650" y="4826000"/>
          <p14:tracePt t="188814" x="4318000" y="4826000"/>
          <p14:tracePt t="188831" x="4330700" y="4826000"/>
          <p14:tracePt t="188848" x="4349750" y="4832350"/>
          <p14:tracePt t="188864" x="4381500" y="4838700"/>
          <p14:tracePt t="188881" x="4419600" y="4838700"/>
          <p14:tracePt t="188898" x="4457700" y="4838700"/>
          <p14:tracePt t="188914" x="4489450" y="4838700"/>
          <p14:tracePt t="188931" x="4502150" y="4838700"/>
          <p14:tracePt t="188947" x="4514850" y="4838700"/>
          <p14:tracePt t="189212" x="4489450" y="4845050"/>
          <p14:tracePt t="189228" x="4483100" y="4851400"/>
          <p14:tracePt t="189260" x="4483100" y="4857750"/>
          <p14:tracePt t="189292" x="4476750" y="4864100"/>
          <p14:tracePt t="189301" x="4470400" y="4870450"/>
          <p14:tracePt t="189317" x="4464050" y="4870450"/>
          <p14:tracePt t="189333" x="4457700" y="4870450"/>
          <p14:tracePt t="189340" x="4445000" y="4870450"/>
          <p14:tracePt t="189356" x="4432300" y="4870450"/>
          <p14:tracePt t="189364" x="4425950" y="4870450"/>
          <p14:tracePt t="189380" x="4419600" y="4870450"/>
          <p14:tracePt t="189397" x="4413250" y="4870450"/>
          <p14:tracePt t="189414" x="4400550" y="4870450"/>
          <p14:tracePt t="189431" x="4394200" y="4870450"/>
          <p14:tracePt t="189447" x="4387850" y="4870450"/>
          <p14:tracePt t="189464" x="4362450" y="4870450"/>
          <p14:tracePt t="189480" x="4356100" y="4870450"/>
          <p14:tracePt t="189514" x="4343400" y="4876800"/>
          <p14:tracePt t="189530" x="4337050" y="4883150"/>
          <p14:tracePt t="189588" x="4330700" y="4883150"/>
          <p14:tracePt t="189628" x="4324350" y="4883150"/>
          <p14:tracePt t="189636" x="4318000" y="4883150"/>
          <p14:tracePt t="189668" x="4311650" y="4883150"/>
          <p14:tracePt t="189676" x="4292600" y="4883150"/>
          <p14:tracePt t="189692" x="4273550" y="4895850"/>
          <p14:tracePt t="189701" x="4267200" y="4902200"/>
          <p14:tracePt t="190205" x="4267200" y="4908550"/>
          <p14:tracePt t="190212" x="4279900" y="4908550"/>
          <p14:tracePt t="190220" x="4286250" y="4908550"/>
          <p14:tracePt t="190236" x="4305300" y="4889500"/>
          <p14:tracePt t="190246" x="4311650" y="4889500"/>
          <p14:tracePt t="190276" x="4318000" y="4889500"/>
          <p14:tracePt t="190293" x="4324350" y="4889500"/>
          <p14:tracePt t="190308" x="4330700" y="4889500"/>
          <p14:tracePt t="190324" x="4349750" y="4895850"/>
          <p14:tracePt t="190404" x="4368800" y="4889500"/>
          <p14:tracePt t="190741" x="4356100" y="4895850"/>
          <p14:tracePt t="190757" x="4337050" y="4908550"/>
          <p14:tracePt t="190765" x="4330700" y="4908550"/>
          <p14:tracePt t="190772" x="4324350" y="4908550"/>
          <p14:tracePt t="190780" x="4311650" y="4921250"/>
          <p14:tracePt t="190821" x="4305300" y="4927600"/>
          <p14:tracePt t="190868" x="4298950" y="4927600"/>
          <p14:tracePt t="191132" x="4292600" y="4927600"/>
          <p14:tracePt t="191205" x="4292600" y="4921250"/>
          <p14:tracePt t="191237" x="4298950" y="4914900"/>
          <p14:tracePt t="191316" x="4305300" y="4914900"/>
          <p14:tracePt t="191324" x="4305300" y="4921250"/>
          <p14:tracePt t="191333" x="4305300" y="4927600"/>
          <p14:tracePt t="191345" x="4292600" y="4940300"/>
          <p14:tracePt t="191362" x="4267200" y="4959350"/>
          <p14:tracePt t="191379" x="4248150" y="4972050"/>
          <p14:tracePt t="191477" x="4248150" y="4965700"/>
          <p14:tracePt t="191492" x="4248150" y="4959350"/>
          <p14:tracePt t="191508" x="4248150" y="4953000"/>
          <p14:tracePt t="191628" x="4248150" y="4946650"/>
          <p14:tracePt t="191861" x="4254500" y="4946650"/>
          <p14:tracePt t="191877" x="4260850" y="4946650"/>
          <p14:tracePt t="191893" x="4292600" y="4927600"/>
          <p14:tracePt t="191908" x="4305300" y="4921250"/>
          <p14:tracePt t="191917" x="4311650" y="4921250"/>
          <p14:tracePt t="191928" x="4318000" y="4914900"/>
          <p14:tracePt t="192189" x="4324350" y="4914900"/>
          <p14:tracePt t="192197" x="4330700" y="4914900"/>
          <p14:tracePt t="192206" x="4343400" y="4914900"/>
          <p14:tracePt t="192213" x="4349750" y="4914900"/>
          <p14:tracePt t="192229" x="4368800" y="4908550"/>
          <p14:tracePt t="192245" x="4381500" y="4889500"/>
          <p14:tracePt t="192261" x="4394200" y="4883150"/>
          <p14:tracePt t="192278" x="4419600" y="4876800"/>
          <p14:tracePt t="192295" x="4432300" y="4876800"/>
          <p14:tracePt t="192311" x="4451350" y="4876800"/>
          <p14:tracePt t="192328" x="4489450" y="4876800"/>
          <p14:tracePt t="192345" x="4540250" y="4870450"/>
          <p14:tracePt t="192361" x="4591050" y="4851400"/>
          <p14:tracePt t="192378" x="4673600" y="4845050"/>
          <p14:tracePt t="192395" x="4800600" y="4800600"/>
          <p14:tracePt t="192412" x="5010150" y="4730750"/>
          <p14:tracePt t="192428" x="5099050" y="4679950"/>
          <p14:tracePt t="192445" x="5149850" y="4667250"/>
          <p14:tracePt t="192461" x="5181600" y="4641850"/>
          <p14:tracePt t="192478" x="5194300" y="4635500"/>
          <p14:tracePt t="192495" x="5207000" y="4635500"/>
          <p14:tracePt t="192511" x="5219700" y="4635500"/>
          <p14:tracePt t="192528" x="5232400" y="4629150"/>
          <p14:tracePt t="192545" x="5251450" y="4629150"/>
          <p14:tracePt t="192597" x="5257800" y="4629150"/>
          <p14:tracePt t="192653" x="5270500" y="4629150"/>
          <p14:tracePt t="192669" x="5270500" y="4635500"/>
          <p14:tracePt t="192685" x="5283200" y="4648200"/>
          <p14:tracePt t="192805" x="5289550" y="4654550"/>
          <p14:tracePt t="192837" x="5289550" y="4673600"/>
          <p14:tracePt t="192845" x="5283200" y="4679950"/>
          <p14:tracePt t="192853" x="5276850" y="4686300"/>
          <p14:tracePt t="192861" x="5257800" y="4692650"/>
          <p14:tracePt t="192877" x="5232400" y="4718050"/>
          <p14:tracePt t="192894" x="5226050" y="4724400"/>
          <p14:tracePt t="192911" x="5213350" y="4730750"/>
          <p14:tracePt t="192928" x="5207000" y="4737100"/>
          <p14:tracePt t="192944" x="5200650" y="4743450"/>
          <p14:tracePt t="192973" x="5194300" y="4749800"/>
          <p14:tracePt t="192981" x="5187950" y="4756150"/>
          <p14:tracePt t="192998" x="5181600" y="4762500"/>
          <p14:tracePt t="193077" x="5168900" y="4762500"/>
          <p14:tracePt t="193085" x="5143500" y="4762500"/>
          <p14:tracePt t="193094" x="5137150" y="4762500"/>
          <p14:tracePt t="193111" x="5130800" y="4762500"/>
          <p14:tracePt t="193127" x="5118100" y="4762500"/>
          <p14:tracePt t="193144" x="5111750" y="4762500"/>
          <p14:tracePt t="193161" x="5099050" y="4762500"/>
          <p14:tracePt t="193177" x="5080000" y="4762500"/>
          <p14:tracePt t="193194" x="5067300" y="4762500"/>
          <p14:tracePt t="193211" x="5041900" y="4768850"/>
          <p14:tracePt t="193228" x="5029200" y="4768850"/>
          <p14:tracePt t="193244" x="5003800" y="4781550"/>
          <p14:tracePt t="193260" x="4997450" y="4781550"/>
          <p14:tracePt t="193277" x="4972050" y="4787900"/>
          <p14:tracePt t="193294" x="4940300" y="4800600"/>
          <p14:tracePt t="193311" x="4921250" y="4800600"/>
          <p14:tracePt t="193327" x="4883150" y="4819650"/>
          <p14:tracePt t="193344" x="4826000" y="4832350"/>
          <p14:tracePt t="193377" x="4800600" y="4838700"/>
          <p14:tracePt t="193394" x="4781550" y="4864100"/>
          <p14:tracePt t="193410" x="4775200" y="4870450"/>
          <p14:tracePt t="193427" x="4749800" y="4876800"/>
          <p14:tracePt t="193485" x="4743450" y="4876800"/>
          <p14:tracePt t="193549" x="4730750" y="4876800"/>
          <p14:tracePt t="193581" x="4724400" y="4883150"/>
          <p14:tracePt t="193973" x="4711700" y="4883150"/>
          <p14:tracePt t="193981" x="4699000" y="4883150"/>
          <p14:tracePt t="193988" x="4686300" y="4895850"/>
          <p14:tracePt t="193997" x="4673600" y="4914900"/>
          <p14:tracePt t="194010" x="4667250" y="4921250"/>
          <p14:tracePt t="194027" x="4654550" y="4933950"/>
          <p14:tracePt t="194044" x="4622800" y="4972050"/>
          <p14:tracePt t="194060" x="4603750" y="4984750"/>
          <p14:tracePt t="194076" x="4584700" y="4991100"/>
          <p14:tracePt t="194110" x="4578350" y="4997450"/>
          <p14:tracePt t="194181" x="4578350" y="4984750"/>
          <p14:tracePt t="194197" x="4578350" y="4978400"/>
          <p14:tracePt t="194205" x="4578350" y="4972050"/>
          <p14:tracePt t="194221" x="4578350" y="4965700"/>
          <p14:tracePt t="194238" x="4578350" y="4953000"/>
          <p14:tracePt t="194805" x="4572000" y="4946650"/>
          <p14:tracePt t="194813" x="4565650" y="4946650"/>
          <p14:tracePt t="194829" x="4559300" y="4946650"/>
          <p14:tracePt t="194837" x="4552950" y="4946650"/>
          <p14:tracePt t="194869" x="4546600" y="4953000"/>
          <p14:tracePt t="195013" x="4540250" y="4953000"/>
          <p14:tracePt t="195021" x="4533900" y="4953000"/>
          <p14:tracePt t="195037" x="4527550" y="4953000"/>
          <p14:tracePt t="195046" x="4527550" y="4946650"/>
          <p14:tracePt t="195059" x="4521200" y="4940300"/>
          <p14:tracePt t="195085" x="4514850" y="4933950"/>
          <p14:tracePt t="195357" x="4514850" y="4914900"/>
          <p14:tracePt t="195525" x="4508500" y="4914900"/>
          <p14:tracePt t="195534" x="4502150" y="4921250"/>
          <p14:tracePt t="195846" x="4502150" y="4927600"/>
          <p14:tracePt t="195853" x="4495800" y="4946650"/>
          <p14:tracePt t="195901" x="4489450" y="4953000"/>
          <p14:tracePt t="196133" x="4470400" y="4953000"/>
          <p14:tracePt t="196141" x="4464050" y="4953000"/>
          <p14:tracePt t="196149" x="4457700" y="4953000"/>
          <p14:tracePt t="196165" x="4457700" y="4946650"/>
          <p14:tracePt t="196205" x="4457700" y="4940300"/>
          <p14:tracePt t="196213" x="4451350" y="4933950"/>
          <p14:tracePt t="196589" x="4445000" y="4927600"/>
          <p14:tracePt t="196853" x="4438650" y="4927600"/>
          <p14:tracePt t="196870" x="4432300" y="4927600"/>
          <p14:tracePt t="196909" x="4425950" y="4927600"/>
          <p14:tracePt t="196942" x="4419600" y="4927600"/>
          <p14:tracePt t="196949" x="4419600" y="4933950"/>
          <p14:tracePt t="196965" x="4419600" y="4940300"/>
          <p14:tracePt t="196974" x="4419600" y="4946650"/>
          <p14:tracePt t="196991" x="4406900" y="4953000"/>
          <p14:tracePt t="197007" x="4368800" y="4959350"/>
          <p14:tracePt t="197024" x="4292600" y="4978400"/>
          <p14:tracePt t="197041" x="4254500" y="4978400"/>
          <p14:tracePt t="197057" x="4222750" y="4978400"/>
          <p14:tracePt t="197074" x="4184650" y="4978400"/>
          <p14:tracePt t="197091" x="4159250" y="4984750"/>
          <p14:tracePt t="197107" x="4127500" y="4984750"/>
          <p14:tracePt t="197124" x="4083050" y="4984750"/>
          <p14:tracePt t="197140" x="4057650" y="4984750"/>
          <p14:tracePt t="197157" x="4032250" y="4984750"/>
          <p14:tracePt t="197174" x="4000500" y="4984750"/>
          <p14:tracePt t="197191" x="3975100" y="4984750"/>
          <p14:tracePt t="197207" x="3956050" y="4991100"/>
          <p14:tracePt t="197224" x="3949700" y="4991100"/>
          <p14:tracePt t="197240" x="3937000" y="4991100"/>
          <p14:tracePt t="197257" x="3930650" y="4997450"/>
          <p14:tracePt t="197274" x="3924300" y="4997450"/>
          <p14:tracePt t="197290" x="3917950" y="4997450"/>
          <p14:tracePt t="197307" x="3911600" y="4997450"/>
          <p14:tracePt t="197325" x="3886200" y="4997450"/>
          <p14:tracePt t="197340" x="3860800" y="4997450"/>
          <p14:tracePt t="197357" x="3841750" y="4997450"/>
          <p14:tracePt t="197397" x="3835400" y="4997450"/>
          <p14:tracePt t="197533" x="3829050" y="4997450"/>
          <p14:tracePt t="197549" x="3822700" y="4997450"/>
          <p14:tracePt t="197565" x="3810000" y="4984750"/>
          <p14:tracePt t="197597" x="3797300" y="4978400"/>
          <p14:tracePt t="197605" x="3790950" y="4972050"/>
          <p14:tracePt t="197638" x="3765550" y="4965700"/>
          <p14:tracePt t="197645" x="3752850" y="4946650"/>
          <p14:tracePt t="197661" x="3733800" y="4946650"/>
          <p14:tracePt t="197673" x="3727450" y="4946650"/>
          <p14:tracePt t="197690" x="3721100" y="4940300"/>
          <p14:tracePt t="197893" x="3714750" y="4940300"/>
          <p14:tracePt t="197901" x="3702050" y="4940300"/>
          <p14:tracePt t="197917" x="3695700" y="4940300"/>
          <p14:tracePt t="197933" x="3683000" y="4940300"/>
          <p14:tracePt t="197943" x="3663950" y="4940300"/>
          <p14:tracePt t="198013" x="3657600" y="4946650"/>
          <p14:tracePt t="198022" x="3651250" y="4946650"/>
          <p14:tracePt t="198030" x="3644900" y="4946650"/>
          <p14:tracePt t="198040" x="3632200" y="4946650"/>
          <p14:tracePt t="198056" x="3625850" y="4946650"/>
          <p14:tracePt t="198073" x="3594100" y="4953000"/>
          <p14:tracePt t="198090" x="3581400" y="4965700"/>
          <p14:tracePt t="198106" x="3562350" y="4978400"/>
          <p14:tracePt t="198140" x="3549650" y="4984750"/>
          <p14:tracePt t="198156" x="3511550" y="5016500"/>
          <p14:tracePt t="198173" x="3505200" y="5029200"/>
          <p14:tracePt t="198190" x="3479800" y="5073650"/>
          <p14:tracePt t="198206" x="3460750" y="5118100"/>
          <p14:tracePt t="198223" x="3448050" y="5137150"/>
          <p14:tracePt t="198240" x="3435350" y="5143500"/>
          <p14:tracePt t="198256" x="3429000" y="5149850"/>
          <p14:tracePt t="198294" x="3403600" y="5156200"/>
          <p14:tracePt t="198306" x="3397250" y="5162550"/>
          <p14:tracePt t="198323" x="3390900" y="5168900"/>
          <p14:tracePt t="198342" x="3378200" y="5168900"/>
          <p14:tracePt t="198356" x="3359150" y="5181600"/>
          <p14:tracePt t="198373" x="3333750" y="5181600"/>
          <p14:tracePt t="198389" x="3327400" y="5181600"/>
          <p14:tracePt t="198406" x="3308350" y="5181600"/>
          <p14:tracePt t="198423" x="3302000" y="5181600"/>
          <p14:tracePt t="198440" x="3295650" y="5181600"/>
          <p14:tracePt t="198456" x="3289300" y="5181600"/>
          <p14:tracePt t="198473" x="3276600" y="5181600"/>
          <p14:tracePt t="198489" x="3270250" y="5181600"/>
          <p14:tracePt t="198506" x="3257550" y="5181600"/>
          <p14:tracePt t="198523" x="3244850" y="5181600"/>
          <p14:tracePt t="198539" x="3232150" y="5181600"/>
          <p14:tracePt t="198557" x="3219450" y="5187950"/>
          <p14:tracePt t="198573" x="3213100" y="5194300"/>
          <p14:tracePt t="198654" x="3200400" y="5194300"/>
          <p14:tracePt t="198686" x="3194050" y="5187950"/>
          <p14:tracePt t="198694" x="3194050" y="5181600"/>
          <p14:tracePt t="198710" x="3187700" y="5168900"/>
          <p14:tracePt t="198813" x="3181350" y="5162550"/>
          <p14:tracePt t="198870" x="3175000" y="5162550"/>
          <p14:tracePt t="198918" x="3168650" y="5156200"/>
          <p14:tracePt t="198958" x="3168650" y="5137150"/>
          <p14:tracePt t="198965" x="3168650" y="5130800"/>
          <p14:tracePt t="198982" x="3168650" y="5124450"/>
          <p14:tracePt t="199022" x="3175000" y="5111750"/>
          <p14:tracePt t="199037" x="3175000" y="5105400"/>
          <p14:tracePt t="199046" x="3175000" y="5099050"/>
          <p14:tracePt t="199166" x="3200400" y="5073650"/>
          <p14:tracePt t="199198" x="3200400" y="5067300"/>
          <p14:tracePt t="199230" x="3200400" y="5060950"/>
          <p14:tracePt t="199246" x="3200400" y="5054600"/>
          <p14:tracePt t="199261" x="3200400" y="5041900"/>
          <p14:tracePt t="199278" x="3200400" y="5035550"/>
          <p14:tracePt t="199470" x="3206750" y="5029200"/>
          <p14:tracePt t="199486" x="3213100" y="5029200"/>
          <p14:tracePt t="199494" x="3232150" y="5029200"/>
          <p14:tracePt t="199510" x="3251200" y="5029200"/>
          <p14:tracePt t="199522" x="3263900" y="5035550"/>
          <p14:tracePt t="199539" x="3276600" y="5035550"/>
          <p14:tracePt t="199555" x="3308350" y="5035550"/>
          <p14:tracePt t="199572" x="3321050" y="5035550"/>
          <p14:tracePt t="199589" x="3371850" y="5035550"/>
          <p14:tracePt t="199605" x="3416300" y="5035550"/>
          <p14:tracePt t="199622" x="3454400" y="5035550"/>
          <p14:tracePt t="199638" x="3498850" y="5035550"/>
          <p14:tracePt t="199655" x="3543300" y="5035550"/>
          <p14:tracePt t="199672" x="3613150" y="5035550"/>
          <p14:tracePt t="199688" x="3708400" y="5035550"/>
          <p14:tracePt t="199705" x="3829050" y="5035550"/>
          <p14:tracePt t="199722" x="3924300" y="5035550"/>
          <p14:tracePt t="199738" x="4064000" y="5035550"/>
          <p14:tracePt t="199755" x="4102100" y="5035550"/>
          <p14:tracePt t="199772" x="4178300" y="5016500"/>
          <p14:tracePt t="199789" x="4254500" y="4997450"/>
          <p14:tracePt t="199805" x="4286250" y="4984750"/>
          <p14:tracePt t="199821" x="4349750" y="4978400"/>
          <p14:tracePt t="199838" x="4432300" y="4965700"/>
          <p14:tracePt t="199855" x="4565650" y="4965700"/>
          <p14:tracePt t="199872" x="4699000" y="4940300"/>
          <p14:tracePt t="199888" x="4838700" y="4933950"/>
          <p14:tracePt t="199905" x="4895850" y="4933950"/>
          <p14:tracePt t="199922" x="4946650" y="4921250"/>
          <p14:tracePt t="199938" x="4965700" y="4921250"/>
          <p14:tracePt t="199955" x="4997450" y="4914900"/>
          <p14:tracePt t="199998" x="5003800" y="4914900"/>
          <p14:tracePt t="200006" x="5041900" y="4908550"/>
          <p14:tracePt t="200014" x="5048250" y="4902200"/>
          <p14:tracePt t="200022" x="5073650" y="4895850"/>
          <p14:tracePt t="200038" x="5099050" y="4889500"/>
          <p14:tracePt t="200055" x="5105400" y="4883150"/>
          <p14:tracePt t="200071" x="5124450" y="4870450"/>
          <p14:tracePt t="200088" x="5130800" y="4864100"/>
          <p14:tracePt t="200105" x="5143500" y="4845050"/>
          <p14:tracePt t="200138" x="5156200" y="4819650"/>
          <p14:tracePt t="200155" x="5162550" y="4813300"/>
          <p14:tracePt t="200171" x="5168900" y="4794250"/>
          <p14:tracePt t="200188" x="5175250" y="4794250"/>
          <p14:tracePt t="200205" x="5187950" y="4781550"/>
          <p14:tracePt t="200221" x="5200650" y="4749800"/>
          <p14:tracePt t="200238" x="5207000" y="4737100"/>
          <p14:tracePt t="200255" x="5213350" y="4724400"/>
          <p14:tracePt t="200271" x="5213350" y="4718050"/>
          <p14:tracePt t="200288" x="5219700" y="4711700"/>
          <p14:tracePt t="200334" x="5219700" y="4692650"/>
          <p14:tracePt t="200350" x="5219700" y="4686300"/>
          <p14:tracePt t="200365" x="5219700" y="4679950"/>
          <p14:tracePt t="200398" x="5219700" y="4673600"/>
          <p14:tracePt t="200478" x="5226050" y="4667250"/>
          <p14:tracePt t="200486" x="5226050" y="4660900"/>
          <p14:tracePt t="201110" x="5232400" y="4654550"/>
          <p14:tracePt t="201238" x="5238750" y="4654550"/>
          <p14:tracePt t="201350" x="5245100" y="4654550"/>
          <p14:tracePt t="201662" x="5251450" y="4654550"/>
          <p14:tracePt t="201670" x="5257800" y="4654550"/>
          <p14:tracePt t="202110" x="5257800" y="4648200"/>
          <p14:tracePt t="202902" x="5264150" y="4641850"/>
          <p14:tracePt t="203014" x="5270500" y="4641850"/>
          <p14:tracePt t="203022" x="5276850" y="4641850"/>
          <p14:tracePt t="203038" x="5295900" y="4629150"/>
          <p14:tracePt t="203046" x="5302250" y="4622800"/>
          <p14:tracePt t="203055" x="5314950" y="4616450"/>
          <p14:tracePt t="203069" x="5321300" y="4610100"/>
          <p14:tracePt t="203085" x="5334000" y="4597400"/>
          <p14:tracePt t="203102" x="5346700" y="4584700"/>
          <p14:tracePt t="203119" x="5353050" y="4578350"/>
          <p14:tracePt t="203135" x="5359400" y="4572000"/>
          <p14:tracePt t="203152" x="5365750" y="4565650"/>
          <p14:tracePt t="203185" x="5391150" y="4552950"/>
          <p14:tracePt t="203202" x="5397500" y="4546600"/>
          <p14:tracePt t="203219" x="5410200" y="4533900"/>
          <p14:tracePt t="203252" x="5441950" y="4508500"/>
          <p14:tracePt t="203269" x="5448300" y="4502150"/>
          <p14:tracePt t="203374" x="5454650" y="4502150"/>
          <p14:tracePt t="203382" x="5454650" y="4527550"/>
          <p14:tracePt t="203390" x="5435600" y="4559300"/>
          <p14:tracePt t="203402" x="5435600" y="4610100"/>
          <p14:tracePt t="203418" x="5397500" y="4686300"/>
          <p14:tracePt t="203435" x="5378450" y="4768850"/>
          <p14:tracePt t="203452" x="5353050" y="4800600"/>
          <p14:tracePt t="203455" x="5353050" y="4813300"/>
          <p14:tracePt t="203468" x="5353050" y="4819650"/>
          <p14:tracePt t="203485" x="5340350" y="4832350"/>
          <p14:tracePt t="203502" x="5327650" y="4832350"/>
          <p14:tracePt t="203518" x="5302250" y="4832350"/>
          <p14:tracePt t="203535" x="5295900" y="4838700"/>
          <p14:tracePt t="203552" x="5289550" y="4838700"/>
          <p14:tracePt t="203590" x="5283200" y="4838700"/>
          <p14:tracePt t="203606" x="5270500" y="4838700"/>
          <p14:tracePt t="203622" x="5264150" y="4838700"/>
          <p14:tracePt t="203639" x="5257800" y="4838700"/>
          <p14:tracePt t="203655" x="5251450" y="4832350"/>
          <p14:tracePt t="203668" x="5251450" y="4826000"/>
          <p14:tracePt t="203685" x="5245100" y="4819650"/>
          <p14:tracePt t="203718" x="5245100" y="4813300"/>
          <p14:tracePt t="203767" x="5245100" y="4800600"/>
          <p14:tracePt t="203798" x="5245100" y="4794250"/>
          <p14:tracePt t="203815" x="5245100" y="4787900"/>
          <p14:tracePt t="204391" x="5245100" y="4781550"/>
          <p14:tracePt t="204430" x="5245100" y="4768850"/>
          <p14:tracePt t="204862" x="5245100" y="4762500"/>
          <p14:tracePt t="204871" x="5245100" y="4749800"/>
          <p14:tracePt t="204878" x="5245100" y="4724400"/>
          <p14:tracePt t="204887" x="5245100" y="4718050"/>
          <p14:tracePt t="204901" x="5245100" y="4692650"/>
          <p14:tracePt t="204918" x="5245100" y="4648200"/>
          <p14:tracePt t="204934" x="5245100" y="4610100"/>
          <p14:tracePt t="204950" x="5245100" y="4597400"/>
          <p14:tracePt t="204967" x="5245100" y="4584700"/>
          <p14:tracePt t="204990" x="5245100" y="4578350"/>
          <p14:tracePt t="205975" x="5251450" y="4572000"/>
          <p14:tracePt t="205983" x="5270500" y="4572000"/>
          <p14:tracePt t="205990" x="5276850" y="4578350"/>
          <p14:tracePt t="206023" x="5283200" y="4584700"/>
          <p14:tracePt t="206351" x="5283200" y="4597400"/>
          <p14:tracePt t="206366" x="5283200" y="4603750"/>
          <p14:tracePt t="206375" x="5283200" y="4610100"/>
          <p14:tracePt t="206382" x="5283200" y="4616450"/>
          <p14:tracePt t="206399" x="5283200" y="4641850"/>
          <p14:tracePt t="206416" x="5270500" y="4654550"/>
          <p14:tracePt t="206433" x="5264150" y="4660900"/>
          <p14:tracePt t="206466" x="5264150" y="4667250"/>
          <p14:tracePt t="206703" x="5257800" y="4673600"/>
          <p14:tracePt t="206735" x="5257800" y="4679950"/>
          <p14:tracePt t="206743" x="5257800" y="4686300"/>
          <p14:tracePt t="206751" x="5257800" y="4699000"/>
          <p14:tracePt t="206911" x="5257800" y="4705350"/>
          <p14:tracePt t="206919" x="5251450" y="4711700"/>
          <p14:tracePt t="206935" x="5251450" y="4718050"/>
          <p14:tracePt t="206952" x="5251450" y="4730750"/>
          <p14:tracePt t="206959" x="5245100" y="4737100"/>
          <p14:tracePt t="207015" x="5232400" y="4756150"/>
          <p14:tracePt t="207071" x="5232400" y="4768850"/>
          <p14:tracePt t="207183" x="5232400" y="4775200"/>
          <p14:tracePt t="207255" x="5232400" y="4781550"/>
          <p14:tracePt t="207327" x="5238750" y="4781550"/>
          <p14:tracePt t="207366" x="5245100" y="4775200"/>
          <p14:tracePt t="207399" x="5245100" y="4768850"/>
          <p14:tracePt t="208055" x="5245100" y="4756150"/>
          <p14:tracePt t="208063" x="5245100" y="4749800"/>
          <p14:tracePt t="208079" x="5245100" y="4743450"/>
          <p14:tracePt t="208095" x="5245100" y="4737100"/>
          <p14:tracePt t="208127" x="5232400" y="4718050"/>
          <p14:tracePt t="208159" x="5232400" y="4711700"/>
          <p14:tracePt t="208191" x="5226050" y="4705350"/>
          <p14:tracePt t="208207" x="5226050" y="4699000"/>
          <p14:tracePt t="208256" x="5226050" y="4686300"/>
          <p14:tracePt t="208287" x="5226050" y="4679950"/>
          <p14:tracePt t="208431" x="5226050" y="4686300"/>
          <p14:tracePt t="208439" x="5219700" y="4692650"/>
          <p14:tracePt t="208447" x="5213350" y="4711700"/>
          <p14:tracePt t="208591" x="5200650" y="4718050"/>
          <p14:tracePt t="208695" x="5187950" y="4724400"/>
          <p14:tracePt t="208767" x="5181600" y="4730750"/>
          <p14:tracePt t="208895" x="5181600" y="4737100"/>
          <p14:tracePt t="208911" x="5181600" y="4743450"/>
          <p14:tracePt t="208991" x="5181600" y="4749800"/>
          <p14:tracePt t="208999" x="5175250" y="4756150"/>
          <p14:tracePt t="209695" x="5175250" y="4749800"/>
          <p14:tracePt t="209703" x="5175250" y="4743450"/>
          <p14:tracePt t="209713" x="5181600" y="4737100"/>
          <p14:tracePt t="209730" x="5194300" y="4718050"/>
          <p14:tracePt t="209807" x="5194300" y="4711700"/>
          <p14:tracePt t="209839" x="5194300" y="4699000"/>
          <p14:tracePt t="209847" x="5194300" y="4686300"/>
          <p14:tracePt t="209864" x="5207000" y="4673600"/>
          <p14:tracePt t="209879" x="5213350" y="4667250"/>
          <p14:tracePt t="210007" x="5219700" y="4660900"/>
          <p14:tracePt t="210127" x="5226050" y="4660900"/>
          <p14:tracePt t="211535" x="5232400" y="4660900"/>
          <p14:tracePt t="211583" x="5232400" y="4667250"/>
          <p14:tracePt t="211815" x="5232400" y="4673600"/>
          <p14:tracePt t="211823" x="5232400" y="4679950"/>
          <p14:tracePt t="211832" x="5238750" y="4686300"/>
          <p14:tracePt t="213776" x="5238750" y="4699000"/>
          <p14:tracePt t="213792" x="5238750" y="4705350"/>
          <p14:tracePt t="214569" x="5238750" y="4711700"/>
          <p14:tracePt t="214600" x="5238750" y="4718050"/>
          <p14:tracePt t="214720" x="5238750" y="4730750"/>
          <p14:tracePt t="215976" x="5238750" y="4737100"/>
          <p14:tracePt t="215984" x="5245100" y="4743450"/>
          <p14:tracePt t="217032" x="5245100" y="4749800"/>
          <p14:tracePt t="217040" x="5245100" y="4768850"/>
          <p14:tracePt t="217056" x="5245100" y="4775200"/>
          <p14:tracePt t="217537" x="5245100" y="4781550"/>
          <p14:tracePt t="217784" x="5245100" y="4787900"/>
          <p14:tracePt t="217952" x="5251450" y="4794250"/>
          <p14:tracePt t="218248" x="5264150" y="4806950"/>
          <p14:tracePt t="219040" x="5264150" y="4813300"/>
          <p14:tracePt t="219056" x="5264150" y="4819650"/>
          <p14:tracePt t="219064" x="5257800" y="4826000"/>
          <p14:tracePt t="219080" x="5257800" y="4832350"/>
          <p14:tracePt t="220065" x="5257800" y="4838700"/>
          <p14:tracePt t="220072" x="5257800" y="4845050"/>
          <p14:tracePt t="220089" x="5257800" y="4851400"/>
          <p14:tracePt t="220105" x="5257800" y="4864100"/>
          <p14:tracePt t="220120" x="5257800" y="4870450"/>
          <p14:tracePt t="220137" x="5257800" y="4876800"/>
          <p14:tracePt t="221216" x="5257800" y="4870450"/>
          <p14:tracePt t="221248" x="5251450" y="4857750"/>
          <p14:tracePt t="221289" x="5245100" y="4851400"/>
          <p14:tracePt t="221320" x="5232400" y="4838700"/>
          <p14:tracePt t="221328" x="5226050" y="4832350"/>
          <p14:tracePt t="221361" x="5213350" y="4813300"/>
          <p14:tracePt t="221369" x="5213350" y="4806950"/>
          <p14:tracePt t="221385" x="5207000" y="4794250"/>
          <p14:tracePt t="221425" x="5200650" y="4787900"/>
          <p14:tracePt t="221464" x="5194300" y="4787900"/>
          <p14:tracePt t="221473" x="5181600" y="4787900"/>
          <p14:tracePt t="221480" x="5168900" y="4787900"/>
          <p14:tracePt t="221490" x="5162550" y="4787900"/>
          <p14:tracePt t="221503" x="5156200" y="4787900"/>
          <p14:tracePt t="221520" x="5130800" y="4787900"/>
          <p14:tracePt t="221536" x="5124450" y="4787900"/>
          <p14:tracePt t="221569" x="5118100" y="4787900"/>
          <p14:tracePt t="221586" x="5080000" y="4806950"/>
          <p14:tracePt t="221603" x="5054600" y="4813300"/>
          <p14:tracePt t="221619" x="5016500" y="4819650"/>
          <p14:tracePt t="221636" x="4965700" y="4832350"/>
          <p14:tracePt t="221653" x="4914900" y="4857750"/>
          <p14:tracePt t="221669" x="4857750" y="4864100"/>
          <p14:tracePt t="221686" x="4794250" y="4889500"/>
          <p14:tracePt t="221703" x="4705350" y="4908550"/>
          <p14:tracePt t="221720" x="4616450" y="4946650"/>
          <p14:tracePt t="221736" x="4521200" y="4965700"/>
          <p14:tracePt t="221753" x="4406900" y="4984750"/>
          <p14:tracePt t="221769" x="4305300" y="4997450"/>
          <p14:tracePt t="221786" x="4210050" y="5003800"/>
          <p14:tracePt t="221803" x="4152900" y="5016500"/>
          <p14:tracePt t="221819" x="4102100" y="5016500"/>
          <p14:tracePt t="221836" x="4051300" y="5016500"/>
          <p14:tracePt t="221852" x="4019550" y="5016500"/>
          <p14:tracePt t="221869" x="4000500" y="5016500"/>
          <p14:tracePt t="221886" x="3981450" y="5016500"/>
          <p14:tracePt t="221903" x="3943350" y="5029200"/>
          <p14:tracePt t="221920" x="3898900" y="5041900"/>
          <p14:tracePt t="221936" x="3867150" y="5041900"/>
          <p14:tracePt t="221952" x="3854450" y="5041900"/>
          <p14:tracePt t="221969" x="3835400" y="5041900"/>
          <p14:tracePt t="221986" x="3829050" y="5041900"/>
          <p14:tracePt t="222002" x="3810000" y="5041900"/>
          <p14:tracePt t="222019" x="3803650" y="5041900"/>
          <p14:tracePt t="222036" x="3797300" y="5041900"/>
          <p14:tracePt t="222052" x="3765550" y="5041900"/>
          <p14:tracePt t="222069" x="3759200" y="5041900"/>
          <p14:tracePt t="222086" x="3733800" y="5041900"/>
          <p14:tracePt t="222102" x="3702050" y="5041900"/>
          <p14:tracePt t="222119" x="3683000" y="5041900"/>
          <p14:tracePt t="222136" x="3619500" y="5054600"/>
          <p14:tracePt t="222152" x="3594100" y="5054600"/>
          <p14:tracePt t="222169" x="3568700" y="5054600"/>
          <p14:tracePt t="222186" x="3543300" y="5054600"/>
          <p14:tracePt t="222202" x="3517900" y="5067300"/>
          <p14:tracePt t="222219" x="3505200" y="5067300"/>
          <p14:tracePt t="222236" x="3498850" y="5067300"/>
          <p14:tracePt t="222252" x="3479800" y="5073650"/>
          <p14:tracePt t="222286" x="3473450" y="5073650"/>
          <p14:tracePt t="222302" x="3467100" y="5073650"/>
          <p14:tracePt t="222319" x="3454400" y="5073650"/>
          <p14:tracePt t="222335" x="3448050" y="5073650"/>
          <p14:tracePt t="222352" x="3441700" y="5073650"/>
          <p14:tracePt t="222369" x="3422650" y="5073650"/>
          <p14:tracePt t="222385" x="3409950" y="5073650"/>
          <p14:tracePt t="222402" x="3403600" y="5073650"/>
          <p14:tracePt t="222419" x="3384550" y="5073650"/>
          <p14:tracePt t="222452" x="3378200" y="5073650"/>
          <p14:tracePt t="222469" x="3371850" y="5073650"/>
          <p14:tracePt t="222485" x="3352800" y="5073650"/>
          <p14:tracePt t="222502" x="3340100" y="5073650"/>
          <p14:tracePt t="222519" x="3321050" y="5073650"/>
          <p14:tracePt t="222535" x="3314700" y="5073650"/>
          <p14:tracePt t="222552" x="3308350" y="5073650"/>
          <p14:tracePt t="222585" x="3289300" y="5073650"/>
          <p14:tracePt t="222602" x="3282950" y="5080000"/>
          <p14:tracePt t="222641" x="3276600" y="5080000"/>
          <p14:tracePt t="222657" x="3270250" y="5080000"/>
          <p14:tracePt t="222673" x="3251200" y="5080000"/>
          <p14:tracePt t="222685" x="3244850" y="5086350"/>
          <p14:tracePt t="222722" x="3238500" y="5086350"/>
          <p14:tracePt t="222753" x="3232150" y="5086350"/>
          <p14:tracePt t="222785" x="3219450" y="5086350"/>
          <p14:tracePt t="222817" x="3213100" y="5086350"/>
          <p14:tracePt t="222865" x="3206750" y="5092700"/>
          <p14:tracePt t="222873" x="3200400" y="5099050"/>
          <p14:tracePt t="222889" x="3194050" y="5105400"/>
          <p14:tracePt t="223577" x="3194050" y="5099050"/>
          <p14:tracePt t="223593" x="3194050" y="5092700"/>
          <p14:tracePt t="223601" x="3200400" y="5086350"/>
          <p14:tracePt t="223609" x="3213100" y="5080000"/>
          <p14:tracePt t="223618" x="3232150" y="5060950"/>
          <p14:tracePt t="223634" x="3251200" y="5054600"/>
          <p14:tracePt t="223651" x="3302000" y="5041900"/>
          <p14:tracePt t="223668" x="3359150" y="5016500"/>
          <p14:tracePt t="223684" x="3422650" y="4997450"/>
          <p14:tracePt t="223701" x="3473450" y="4972050"/>
          <p14:tracePt t="223718" x="3562350" y="4940300"/>
          <p14:tracePt t="223734" x="3606800" y="4921250"/>
          <p14:tracePt t="223751" x="3683000" y="4914900"/>
          <p14:tracePt t="223768" x="3841750" y="4883150"/>
          <p14:tracePt t="223784" x="3994150" y="4857750"/>
          <p14:tracePt t="223801" x="4165600" y="4857750"/>
          <p14:tracePt t="223818" x="4337050" y="4857750"/>
          <p14:tracePt t="223834" x="4508500" y="4838700"/>
          <p14:tracePt t="223851" x="4660900" y="4838700"/>
          <p14:tracePt t="223867" x="4756150" y="4819650"/>
          <p14:tracePt t="223884" x="4870450" y="4806950"/>
          <p14:tracePt t="223901" x="4984750" y="4775200"/>
          <p14:tracePt t="223917" x="5105400" y="4749800"/>
          <p14:tracePt t="223934" x="5200650" y="4724400"/>
          <p14:tracePt t="223951" x="5365750" y="4667250"/>
          <p14:tracePt t="223955" x="5429250" y="4654550"/>
          <p14:tracePt t="223968" x="5524500" y="4616450"/>
          <p14:tracePt t="223984" x="5549900" y="4603750"/>
          <p14:tracePt t="224001" x="5562600" y="4597400"/>
          <p14:tracePt t="224233" x="5556250" y="4597400"/>
          <p14:tracePt t="224241" x="5511800" y="4597400"/>
          <p14:tracePt t="224250" x="5473700" y="4597400"/>
          <p14:tracePt t="224267" x="5429250" y="4597400"/>
          <p14:tracePt t="224284" x="5378450" y="4597400"/>
          <p14:tracePt t="224300" x="5346700" y="4610100"/>
          <p14:tracePt t="224317" x="5340350" y="4616450"/>
          <p14:tracePt t="224473" x="5334000" y="4622800"/>
          <p14:tracePt t="224481" x="5321300" y="4622800"/>
          <p14:tracePt t="224497" x="5314950" y="4629150"/>
          <p14:tracePt t="224529" x="5302250" y="4635500"/>
          <p14:tracePt t="224561" x="5295900" y="4641850"/>
          <p14:tracePt t="224881" x="5276850" y="4654550"/>
          <p14:tracePt t="224889" x="5264150" y="4673600"/>
          <p14:tracePt t="224900" x="5257800" y="4679950"/>
          <p14:tracePt t="224917" x="5251450" y="4699000"/>
          <p14:tracePt t="224933" x="5238750" y="4718050"/>
          <p14:tracePt t="224950" x="5232400" y="4724400"/>
          <p14:tracePt t="224954" x="5232400" y="4730750"/>
          <p14:tracePt t="225129" x="5219700" y="4756150"/>
          <p14:tracePt t="225137" x="5213350" y="4762500"/>
          <p14:tracePt t="225177" x="5207000" y="4768850"/>
          <p14:tracePt t="225257" x="5200650" y="4775200"/>
          <p14:tracePt t="225441" x="5194300" y="4781550"/>
          <p14:tracePt t="225449" x="5194300" y="4787900"/>
          <p14:tracePt t="225457" x="5187950" y="4794250"/>
          <p14:tracePt t="225625" x="5181600" y="4787900"/>
          <p14:tracePt t="225690" x="5175250" y="4787900"/>
          <p14:tracePt t="225705" x="5175250" y="4794250"/>
          <p14:tracePt t="225713" x="5175250" y="4800600"/>
          <p14:tracePt t="225889" x="5168900" y="4800600"/>
          <p14:tracePt t="225961" x="5162550" y="4794250"/>
          <p14:tracePt t="226001" x="5156200" y="4794250"/>
          <p14:tracePt t="226033" x="5143500" y="4806950"/>
          <p14:tracePt t="226041" x="5124450" y="4826000"/>
          <p14:tracePt t="226049" x="5118100" y="4832350"/>
          <p14:tracePt t="226066" x="5073650" y="4845050"/>
          <p14:tracePt t="226082" x="5022850" y="4870450"/>
          <p14:tracePt t="226099" x="4959350" y="4876800"/>
          <p14:tracePt t="226115" x="4889500" y="4889500"/>
          <p14:tracePt t="226132" x="4832350" y="4889500"/>
          <p14:tracePt t="226149" x="4762500" y="4889500"/>
          <p14:tracePt t="226166" x="4686300" y="4889500"/>
          <p14:tracePt t="226182" x="4622800" y="4889500"/>
          <p14:tracePt t="226199" x="4527550" y="4889500"/>
          <p14:tracePt t="226215" x="4438650" y="4889500"/>
          <p14:tracePt t="226232" x="4292600" y="4889500"/>
          <p14:tracePt t="226249" x="4184650" y="4889500"/>
          <p14:tracePt t="226265" x="4064000" y="4889500"/>
          <p14:tracePt t="226282" x="3949700" y="4889500"/>
          <p14:tracePt t="226299" x="3835400" y="4921250"/>
          <p14:tracePt t="226315" x="3752850" y="4927600"/>
          <p14:tracePt t="226332" x="3644900" y="4927600"/>
          <p14:tracePt t="226349" x="3549650" y="4927600"/>
          <p14:tracePt t="226365" x="3454400" y="4927600"/>
          <p14:tracePt t="226382" x="3371850" y="4933950"/>
          <p14:tracePt t="226399" x="3263900" y="4946650"/>
          <p14:tracePt t="226415" x="3213100" y="4953000"/>
          <p14:tracePt t="226433" x="3175000" y="4972050"/>
          <p14:tracePt t="226448" x="3136900" y="4972050"/>
          <p14:tracePt t="226465" x="3105150" y="4972050"/>
          <p14:tracePt t="226482" x="3086100" y="4978400"/>
          <p14:tracePt t="226499" x="3073400" y="4978400"/>
          <p14:tracePt t="226515" x="3054350" y="4991100"/>
          <p14:tracePt t="226532" x="3041650" y="4997450"/>
          <p14:tracePt t="226549" x="3035300" y="4997450"/>
          <p14:tracePt t="226565" x="3009900" y="5003800"/>
          <p14:tracePt t="226582" x="3003550" y="5003800"/>
          <p14:tracePt t="226599" x="2997200" y="5010150"/>
          <p14:tracePt t="226785" x="3003550" y="5010150"/>
          <p14:tracePt t="226793" x="3009900" y="5010150"/>
          <p14:tracePt t="226809" x="3016250" y="5010150"/>
          <p14:tracePt t="226825" x="3028950" y="5010150"/>
          <p14:tracePt t="226834" x="3035300" y="5010150"/>
          <p14:tracePt t="226848" x="3060700" y="5029200"/>
          <p14:tracePt t="226865" x="3073400" y="5029200"/>
          <p14:tracePt t="226882" x="3086100" y="5029200"/>
          <p14:tracePt t="226898" x="3105150" y="5029200"/>
          <p14:tracePt t="226915" x="3124200" y="5029200"/>
          <p14:tracePt t="226932" x="3149600" y="5029200"/>
          <p14:tracePt t="226948" x="3175000" y="5029200"/>
          <p14:tracePt t="226965" x="3213100" y="5029200"/>
          <p14:tracePt t="226981" x="3244850" y="5022850"/>
          <p14:tracePt t="226998" x="3302000" y="5016500"/>
          <p14:tracePt t="227015" x="3365500" y="5016500"/>
          <p14:tracePt t="227031" x="3448050" y="4972050"/>
          <p14:tracePt t="227049" x="3505200" y="4972050"/>
          <p14:tracePt t="227065" x="3556000" y="4965700"/>
          <p14:tracePt t="227081" x="3575050" y="4965700"/>
          <p14:tracePt t="227098" x="3613150" y="4959350"/>
          <p14:tracePt t="227115" x="3651250" y="4940300"/>
          <p14:tracePt t="227131" x="3721100" y="4940300"/>
          <p14:tracePt t="227148" x="3778250" y="4933950"/>
          <p14:tracePt t="227165" x="3860800" y="4927600"/>
          <p14:tracePt t="227181" x="3943350" y="4914900"/>
          <p14:tracePt t="227198" x="3994150" y="4902200"/>
          <p14:tracePt t="227215" x="4032250" y="4902200"/>
          <p14:tracePt t="227231" x="4051300" y="4895850"/>
          <p14:tracePt t="227249" x="4102100" y="4876800"/>
          <p14:tracePt t="227265" x="4114800" y="4876800"/>
          <p14:tracePt t="227281" x="4152900" y="4857750"/>
          <p14:tracePt t="227298" x="4165600" y="4857750"/>
          <p14:tracePt t="227315" x="4178300" y="4857750"/>
          <p14:tracePt t="227331" x="4197350" y="4857750"/>
          <p14:tracePt t="227348" x="4210050" y="4851400"/>
          <p14:tracePt t="227365" x="4216400" y="4851400"/>
          <p14:tracePt t="227381" x="4235450" y="4851400"/>
          <p14:tracePt t="227398" x="4241800" y="4845050"/>
          <p14:tracePt t="227414" x="4260850" y="4826000"/>
          <p14:tracePt t="227431" x="4279900" y="4826000"/>
          <p14:tracePt t="227448" x="4286250" y="4819650"/>
          <p14:tracePt t="227465" x="4318000" y="4813300"/>
          <p14:tracePt t="227481" x="4324350" y="4813300"/>
          <p14:tracePt t="227498" x="4343400" y="4813300"/>
          <p14:tracePt t="227514" x="4349750" y="4813300"/>
          <p14:tracePt t="227641" x="4343400" y="4813300"/>
          <p14:tracePt t="227650" x="4337050" y="4813300"/>
          <p14:tracePt t="227658" x="4305300" y="4826000"/>
          <p14:tracePt t="227674" x="4267200" y="4832350"/>
          <p14:tracePt t="227681" x="4260850" y="4838700"/>
          <p14:tracePt t="227698" x="4210050" y="4864100"/>
          <p14:tracePt t="227714" x="4184650" y="4864100"/>
          <p14:tracePt t="227731" x="4133850" y="4883150"/>
          <p14:tracePt t="227748" x="4070350" y="4889500"/>
          <p14:tracePt t="227764" x="4025900" y="4889500"/>
          <p14:tracePt t="227781" x="3975100" y="4889500"/>
          <p14:tracePt t="227797" x="3937000" y="4889500"/>
          <p14:tracePt t="227814" x="3905250" y="4889500"/>
          <p14:tracePt t="227831" x="3873500" y="4908550"/>
          <p14:tracePt t="227847" x="3835400" y="4908550"/>
          <p14:tracePt t="227865" x="3771900" y="4914900"/>
          <p14:tracePt t="227881" x="3714750" y="4914900"/>
          <p14:tracePt t="227897" x="3689350" y="4921250"/>
          <p14:tracePt t="227914" x="3670300" y="4927600"/>
          <p14:tracePt t="227931" x="3657600" y="4940300"/>
          <p14:tracePt t="227947" x="3638550" y="4940300"/>
          <p14:tracePt t="227970" x="3613150" y="4953000"/>
          <p14:tracePt t="227981" x="3581400" y="4959350"/>
          <p14:tracePt t="227997" x="3575050" y="4959350"/>
          <p14:tracePt t="228014" x="3543300" y="4965700"/>
          <p14:tracePt t="228031" x="3536950" y="4965700"/>
          <p14:tracePt t="228047" x="3517900" y="4965700"/>
          <p14:tracePt t="228064" x="3505200" y="4978400"/>
          <p14:tracePt t="228081" x="3467100" y="4978400"/>
          <p14:tracePt t="228097" x="3448050" y="4991100"/>
          <p14:tracePt t="228114" x="3435350" y="4991100"/>
          <p14:tracePt t="228131" x="3403600" y="4991100"/>
          <p14:tracePt t="228147" x="3384550" y="4991100"/>
          <p14:tracePt t="228164" x="3371850" y="4997450"/>
          <p14:tracePt t="228180" x="3352800" y="4997450"/>
          <p14:tracePt t="228197" x="3333750" y="4997450"/>
          <p14:tracePt t="228214" x="3295650" y="4997450"/>
          <p14:tracePt t="228230" x="3257550" y="5010150"/>
          <p14:tracePt t="228247" x="3232150" y="5029200"/>
          <p14:tracePt t="228264" x="3219450" y="5041900"/>
          <p14:tracePt t="228281" x="3181350" y="5054600"/>
          <p14:tracePt t="228297" x="3162300" y="5060950"/>
          <p14:tracePt t="228314" x="3149600" y="5060950"/>
          <p14:tracePt t="228410" x="3143250" y="5060950"/>
          <p14:tracePt t="228442" x="3136900" y="5048250"/>
          <p14:tracePt t="228586" x="3136900" y="5041900"/>
          <p14:tracePt t="228594" x="3136900" y="5035550"/>
          <p14:tracePt t="228610" x="3136900" y="5029200"/>
          <p14:tracePt t="228722" x="3136900" y="5022850"/>
          <p14:tracePt t="228754" x="3136900" y="5016500"/>
          <p14:tracePt t="228762" x="3143250" y="5010150"/>
          <p14:tracePt t="228778" x="3149600" y="5010150"/>
          <p14:tracePt t="228786" x="3155950" y="5003800"/>
          <p14:tracePt t="228802" x="3162300" y="4991100"/>
          <p14:tracePt t="228817" x="3168650" y="4984750"/>
          <p14:tracePt t="228850" x="3175000" y="4984750"/>
          <p14:tracePt t="228867" x="3181350" y="4984750"/>
          <p14:tracePt t="228874" x="3187700" y="4984750"/>
          <p14:tracePt t="228883" x="3206750" y="4978400"/>
          <p14:tracePt t="228897" x="3219450" y="4978400"/>
          <p14:tracePt t="228913" x="3225800" y="4972050"/>
          <p14:tracePt t="228930" x="3232150" y="4972050"/>
          <p14:tracePt t="228946" x="3251200" y="4965700"/>
          <p14:tracePt t="228963" x="3257550" y="4959350"/>
          <p14:tracePt t="228980" x="3282950" y="4959350"/>
          <p14:tracePt t="228996" x="3295650" y="4953000"/>
          <p14:tracePt t="229013" x="3302000" y="4953000"/>
          <p14:tracePt t="229030" x="3327400" y="4953000"/>
          <p14:tracePt t="229046" x="3346450" y="4946650"/>
          <p14:tracePt t="229080" x="3359150" y="4946650"/>
          <p14:tracePt t="229096" x="3365500" y="4940300"/>
          <p14:tracePt t="229114" x="3371850" y="4927600"/>
          <p14:tracePt t="229130" x="3384550" y="4927600"/>
          <p14:tracePt t="229146" x="3409950" y="4927600"/>
          <p14:tracePt t="229163" x="3435350" y="4927600"/>
          <p14:tracePt t="229180" x="3460750" y="4914900"/>
          <p14:tracePt t="229213" x="3467100" y="4908550"/>
          <p14:tracePt t="229250" x="3473450" y="4908550"/>
          <p14:tracePt t="229258" x="3492500" y="4908550"/>
          <p14:tracePt t="229266" x="3505200" y="4908550"/>
          <p14:tracePt t="229280" x="3530600" y="4908550"/>
          <p14:tracePt t="229297" x="3587750" y="4908550"/>
          <p14:tracePt t="229313" x="3619500" y="4902200"/>
          <p14:tracePt t="229329" x="3644900" y="4889500"/>
          <p14:tracePt t="229346" x="3689350" y="4870450"/>
          <p14:tracePt t="229363" x="3727450" y="4870450"/>
          <p14:tracePt t="229379" x="3771900" y="4864100"/>
          <p14:tracePt t="229396" x="3835400" y="4851400"/>
          <p14:tracePt t="229413" x="3937000" y="4826000"/>
          <p14:tracePt t="229429" x="4006850" y="4819650"/>
          <p14:tracePt t="229446" x="4057650" y="4787900"/>
          <p14:tracePt t="229450" x="4064000" y="4781550"/>
          <p14:tracePt t="229463" x="4083050" y="4781550"/>
          <p14:tracePt t="229479" x="4095750" y="4768850"/>
          <p14:tracePt t="229496" x="4102100" y="4756150"/>
          <p14:tracePt t="229522" x="4121150" y="4756150"/>
          <p14:tracePt t="229530" x="4127500" y="4756150"/>
          <p14:tracePt t="229642" x="4114800" y="4756150"/>
          <p14:tracePt t="229650" x="4070350" y="4775200"/>
          <p14:tracePt t="229658" x="4032250" y="4794250"/>
          <p14:tracePt t="229666" x="4013200" y="4813300"/>
          <p14:tracePt t="229679" x="4006850" y="4826000"/>
          <p14:tracePt t="229696" x="3987800" y="4845050"/>
          <p14:tracePt t="229713" x="3968750" y="4851400"/>
          <p14:tracePt t="229729" x="3962400" y="4851400"/>
          <p14:tracePt t="229882" x="3968750" y="4851400"/>
          <p14:tracePt t="229890" x="3975100" y="4851400"/>
          <p14:tracePt t="229899" x="3981450" y="4851400"/>
          <p14:tracePt t="229913" x="3994150" y="4851400"/>
          <p14:tracePt t="229929" x="4019550" y="4838700"/>
          <p14:tracePt t="229946" x="4032250" y="4826000"/>
          <p14:tracePt t="229962" x="4038600" y="4819650"/>
          <p14:tracePt t="230018" x="4044950" y="4813300"/>
          <p14:tracePt t="230034" x="4051300" y="4813300"/>
          <p14:tracePt t="230090" x="4057650" y="4813300"/>
          <p14:tracePt t="230099" x="4064000" y="4813300"/>
          <p14:tracePt t="230115" x="4083050" y="4813300"/>
          <p14:tracePt t="230130" x="4108450" y="4806950"/>
          <p14:tracePt t="230138" x="4121150" y="4787900"/>
          <p14:tracePt t="230146" x="4133850" y="4787900"/>
          <p14:tracePt t="230162" x="4165600" y="4787900"/>
          <p14:tracePt t="230179" x="4178300" y="4775200"/>
          <p14:tracePt t="230242" x="4184650" y="4775200"/>
          <p14:tracePt t="230250" x="4197350" y="4775200"/>
          <p14:tracePt t="230258" x="4222750" y="4787900"/>
          <p14:tracePt t="230274" x="4229100" y="4794250"/>
          <p14:tracePt t="230282" x="4248150" y="4819650"/>
          <p14:tracePt t="230299" x="4260850" y="4826000"/>
          <p14:tracePt t="230314" x="4273550" y="4832350"/>
          <p14:tracePt t="230562" x="4254500" y="4851400"/>
          <p14:tracePt t="230570" x="4248150" y="4851400"/>
          <p14:tracePt t="230586" x="4241800" y="4857750"/>
          <p14:tracePt t="230595" x="4235450" y="4864100"/>
          <p14:tracePt t="230626" x="4229100" y="4870450"/>
          <p14:tracePt t="230746" x="4248150" y="4870450"/>
          <p14:tracePt t="230754" x="4273550" y="4851400"/>
          <p14:tracePt t="230762" x="4311650" y="4826000"/>
          <p14:tracePt t="230778" x="4387850" y="4794250"/>
          <p14:tracePt t="230795" x="4438650" y="4781550"/>
          <p14:tracePt t="230812" x="4457700" y="4756150"/>
          <p14:tracePt t="230828" x="4464050" y="4756150"/>
          <p14:tracePt t="231154" x="4470400" y="4756150"/>
          <p14:tracePt t="231186" x="4470400" y="4762500"/>
          <p14:tracePt t="231194" x="4470400" y="4775200"/>
          <p14:tracePt t="231202" x="4476750" y="4781550"/>
          <p14:tracePt t="231218" x="4489450" y="4794250"/>
          <p14:tracePt t="231228" x="4495800" y="4794250"/>
          <p14:tracePt t="231244" x="4508500" y="4800600"/>
          <p14:tracePt t="231278" x="4527550" y="4800600"/>
          <p14:tracePt t="231490" x="4527550" y="4806950"/>
          <p14:tracePt t="231522" x="4514850" y="4813300"/>
          <p14:tracePt t="231682" x="4508500" y="4819650"/>
          <p14:tracePt t="231690" x="4502150" y="4819650"/>
          <p14:tracePt t="231706" x="4495800" y="4819650"/>
          <p14:tracePt t="231802" x="4489450" y="4819650"/>
          <p14:tracePt t="232002" x="4470400" y="4819650"/>
          <p14:tracePt t="232010" x="4464050" y="4826000"/>
          <p14:tracePt t="232022" x="4457700" y="4832350"/>
          <p14:tracePt t="232034" x="4445000" y="4838700"/>
          <p14:tracePt t="232044" x="4425950" y="4851400"/>
          <p14:tracePt t="232060" x="4406900" y="4870450"/>
          <p14:tracePt t="232077" x="4368800" y="4902200"/>
          <p14:tracePt t="232094" x="4318000" y="4914900"/>
          <p14:tracePt t="232110" x="4260850" y="4972050"/>
          <p14:tracePt t="232127" x="4222750" y="4997450"/>
          <p14:tracePt t="232144" x="4133850" y="5035550"/>
          <p14:tracePt t="232160" x="4095750" y="5035550"/>
          <p14:tracePt t="232177" x="4038600" y="5041900"/>
          <p14:tracePt t="232194" x="4000500" y="5041900"/>
          <p14:tracePt t="232210" x="3968750" y="5048250"/>
          <p14:tracePt t="232227" x="3924300" y="5048250"/>
          <p14:tracePt t="232244" x="3886200" y="5048250"/>
          <p14:tracePt t="232260" x="3822700" y="5080000"/>
          <p14:tracePt t="232277" x="3790950" y="5080000"/>
          <p14:tracePt t="232294" x="3765550" y="5067300"/>
          <p14:tracePt t="232310" x="3746500" y="5054600"/>
          <p14:tracePt t="232327" x="3708400" y="5054600"/>
          <p14:tracePt t="232344" x="3702050" y="5054600"/>
          <p14:tracePt t="232360" x="3676650" y="5054600"/>
          <p14:tracePt t="232377" x="3632200" y="5054600"/>
          <p14:tracePt t="232393" x="3594100" y="5054600"/>
          <p14:tracePt t="232410" x="3575050" y="5054600"/>
          <p14:tracePt t="232427" x="3549650" y="5054600"/>
          <p14:tracePt t="232443" x="3524250" y="5054600"/>
          <p14:tracePt t="232460" x="3505200" y="5054600"/>
          <p14:tracePt t="232477" x="3479800" y="5054600"/>
          <p14:tracePt t="232493" x="3454400" y="5054600"/>
          <p14:tracePt t="232510" x="3429000" y="5054600"/>
          <p14:tracePt t="232527" x="3403600" y="5054600"/>
          <p14:tracePt t="232543" x="3365500" y="5054600"/>
          <p14:tracePt t="232560" x="3308350" y="5054600"/>
          <p14:tracePt t="232577" x="3257550" y="5054600"/>
          <p14:tracePt t="232593" x="3206750" y="5073650"/>
          <p14:tracePt t="232610" x="3162300" y="5080000"/>
          <p14:tracePt t="232627" x="3149600" y="5092700"/>
          <p14:tracePt t="232643" x="3143250" y="5092700"/>
          <p14:tracePt t="232826" x="3136900" y="5092700"/>
          <p14:tracePt t="232858" x="3136900" y="5086350"/>
          <p14:tracePt t="232906" x="3143250" y="5067300"/>
          <p14:tracePt t="232914" x="3155950" y="5060950"/>
          <p14:tracePt t="232922" x="3175000" y="5060950"/>
          <p14:tracePt t="232930" x="3213100" y="5041900"/>
          <p14:tracePt t="232943" x="3225800" y="5041900"/>
          <p14:tracePt t="232960" x="3295650" y="5022850"/>
          <p14:tracePt t="232976" x="3409950" y="5016500"/>
          <p14:tracePt t="232993" x="3733800" y="4965700"/>
          <p14:tracePt t="233010" x="3937000" y="4927600"/>
          <p14:tracePt t="233026" x="4064000" y="4921250"/>
          <p14:tracePt t="233043" x="4203700" y="4908550"/>
          <p14:tracePt t="233060" x="4260850" y="4902200"/>
          <p14:tracePt t="233076" x="4337050" y="4876800"/>
          <p14:tracePt t="233093" x="4406900" y="4870450"/>
          <p14:tracePt t="233110" x="4533900" y="4864100"/>
          <p14:tracePt t="233126" x="4673600" y="4851400"/>
          <p14:tracePt t="233143" x="4813300" y="4826000"/>
          <p14:tracePt t="233160" x="4914900" y="4806950"/>
          <p14:tracePt t="233176" x="4984750" y="4787900"/>
          <p14:tracePt t="233194" x="5060950" y="4775200"/>
          <p14:tracePt t="233209" x="5130800" y="4762500"/>
          <p14:tracePt t="233226" x="5175250" y="4756150"/>
          <p14:tracePt t="233243" x="5251450" y="4737100"/>
          <p14:tracePt t="233259" x="5321300" y="4730750"/>
          <p14:tracePt t="233276" x="5391150" y="4718050"/>
          <p14:tracePt t="233293" x="5422900" y="4711700"/>
          <p14:tracePt t="233309" x="5429250" y="4711700"/>
          <p14:tracePt t="233326" x="5441950" y="4699000"/>
          <p14:tracePt t="233343" x="5461000" y="4699000"/>
          <p14:tracePt t="233359" x="5499100" y="4699000"/>
          <p14:tracePt t="233376" x="5543550" y="4699000"/>
          <p14:tracePt t="233393" x="5556250" y="4692650"/>
          <p14:tracePt t="233491" x="5505450" y="4692650"/>
          <p14:tracePt t="233498" x="5454650" y="4699000"/>
          <p14:tracePt t="233509" x="5403850" y="4705350"/>
          <p14:tracePt t="233526" x="5308600" y="4705350"/>
          <p14:tracePt t="233543" x="5200650" y="4724400"/>
          <p14:tracePt t="233559" x="5105400" y="4724400"/>
          <p14:tracePt t="233576" x="5022850" y="4724400"/>
          <p14:tracePt t="233592" x="4965700" y="4724400"/>
          <p14:tracePt t="233610" x="4851400" y="4743450"/>
          <p14:tracePt t="233626" x="4800600" y="4787900"/>
          <p14:tracePt t="233642" x="4762500" y="4787900"/>
          <p14:tracePt t="233659" x="4686300" y="4806950"/>
          <p14:tracePt t="233676" x="4629150" y="4813300"/>
          <p14:tracePt t="233692" x="4546600" y="4838700"/>
          <p14:tracePt t="233709" x="4464050" y="4838700"/>
          <p14:tracePt t="233726" x="4387850" y="4851400"/>
          <p14:tracePt t="233742" x="4318000" y="4864100"/>
          <p14:tracePt t="233759" x="4279900" y="4864100"/>
          <p14:tracePt t="233776" x="4267200" y="4864100"/>
          <p14:tracePt t="233809" x="4254500" y="4864100"/>
          <p14:tracePt t="233826" x="4248150" y="4864100"/>
          <p14:tracePt t="233842" x="4222750" y="4876800"/>
          <p14:tracePt t="233859" x="4210050" y="4876800"/>
          <p14:tracePt t="233876" x="4184650" y="4883150"/>
          <p14:tracePt t="233892" x="4171950" y="4883150"/>
          <p14:tracePt t="233909" x="4165600" y="4883150"/>
          <p14:tracePt t="233926" x="4133850" y="4889500"/>
          <p14:tracePt t="233942" x="4114800" y="4889500"/>
          <p14:tracePt t="233959" x="4108450" y="4889500"/>
          <p14:tracePt t="233975" x="4095750" y="4895850"/>
          <p14:tracePt t="234002" x="4076700" y="4895850"/>
          <p14:tracePt t="234011" x="4070350" y="4895850"/>
          <p14:tracePt t="234025" x="4064000" y="4895850"/>
          <p14:tracePt t="234042" x="4044950" y="4895850"/>
          <p14:tracePt t="234059" x="4032250" y="4895850"/>
          <p14:tracePt t="234092" x="4025900" y="4895850"/>
          <p14:tracePt t="234259" x="4032250" y="4902200"/>
          <p14:tracePt t="234306" x="4038600" y="4914900"/>
          <p14:tracePt t="234363" x="4044950" y="4914900"/>
          <p14:tracePt t="234379" x="4057650" y="4914900"/>
          <p14:tracePt t="234386" x="4064000" y="4914900"/>
          <p14:tracePt t="234395" x="4070350" y="4914900"/>
          <p14:tracePt t="234411" x="4095750" y="4914900"/>
          <p14:tracePt t="234427" x="4102100" y="4921250"/>
          <p14:tracePt t="234491" x="4108450" y="4921250"/>
          <p14:tracePt t="234499" x="4114800" y="4921250"/>
          <p14:tracePt t="234508" x="4127500" y="4921250"/>
          <p14:tracePt t="234525" x="4133850" y="4921250"/>
          <p14:tracePt t="234542" x="4140200" y="4921250"/>
          <p14:tracePt t="234579" x="4146550" y="4921250"/>
          <p14:tracePt t="234707" x="4159250" y="4921250"/>
          <p14:tracePt t="234747" x="4165600" y="4921250"/>
          <p14:tracePt t="234755" x="4171950" y="4921250"/>
          <p14:tracePt t="234835" x="4178300" y="4921250"/>
          <p14:tracePt t="234851" x="4184650" y="4908550"/>
          <p14:tracePt t="234859" x="4191000" y="4908550"/>
          <p14:tracePt t="234875" x="4197350" y="4908550"/>
          <p14:tracePt t="234883" x="4210050" y="4908550"/>
          <p14:tracePt t="234891" x="4216400" y="4902200"/>
          <p14:tracePt t="234908" x="4229100" y="4902200"/>
          <p14:tracePt t="234925" x="4235450" y="4895850"/>
          <p14:tracePt t="235011" x="4241800" y="4895850"/>
          <p14:tracePt t="235523" x="4260850" y="4883150"/>
          <p14:tracePt t="235531" x="4267200" y="4883150"/>
          <p14:tracePt t="235547" x="4273550" y="4876800"/>
          <p14:tracePt t="235603" x="4279900" y="4876800"/>
          <p14:tracePt t="235611" x="4298950" y="4876800"/>
          <p14:tracePt t="235627" x="4305300" y="4876800"/>
          <p14:tracePt t="235644" x="4311650" y="4876800"/>
          <p14:tracePt t="235675" x="4318000" y="4876800"/>
          <p14:tracePt t="235682" x="4330700" y="4876800"/>
          <p14:tracePt t="235699" x="4337050" y="4876800"/>
          <p14:tracePt t="235715" x="4343400" y="4876800"/>
          <p14:tracePt t="235747" x="4349750" y="4876800"/>
          <p14:tracePt t="235795" x="4362450" y="4876800"/>
          <p14:tracePt t="235826" x="4368800" y="4876800"/>
          <p14:tracePt t="235843" x="4375150" y="4876800"/>
          <p14:tracePt t="235859" x="4381500" y="4876800"/>
          <p14:tracePt t="236474" x="4394200" y="4876800"/>
          <p14:tracePt t="236491" x="4400550" y="4876800"/>
          <p14:tracePt t="236507" x="4406900" y="4876800"/>
          <p14:tracePt t="236572" x="4413250" y="4876800"/>
          <p14:tracePt t="236587" x="4432300" y="4876800"/>
          <p14:tracePt t="236619" x="4438650" y="4876800"/>
          <p14:tracePt t="236659" x="4445000" y="4876800"/>
          <p14:tracePt t="236675" x="4451350" y="4876800"/>
          <p14:tracePt t="236691" x="4464050" y="4876800"/>
          <p14:tracePt t="236699" x="4470400" y="4876800"/>
          <p14:tracePt t="236715" x="4476750" y="4876800"/>
          <p14:tracePt t="236723" x="4483100" y="4876800"/>
          <p14:tracePt t="236740" x="4495800" y="4876800"/>
          <p14:tracePt t="236756" x="4502150" y="4876800"/>
          <p14:tracePt t="236773" x="4514850" y="4876800"/>
          <p14:tracePt t="236790" x="4533900" y="4876800"/>
          <p14:tracePt t="236806" x="4559300" y="4876800"/>
          <p14:tracePt t="236823" x="4578350" y="4876800"/>
          <p14:tracePt t="236840" x="4616450" y="4876800"/>
          <p14:tracePt t="236856" x="4622800" y="4876800"/>
          <p14:tracePt t="236873" x="4660900" y="4857750"/>
          <p14:tracePt t="236890" x="4679950" y="4845050"/>
          <p14:tracePt t="236906" x="4692650" y="4845050"/>
          <p14:tracePt t="236923" x="4724400" y="4845050"/>
          <p14:tracePt t="236940" x="4749800" y="4838700"/>
          <p14:tracePt t="236956" x="4762500" y="4838700"/>
          <p14:tracePt t="236973" x="4781550" y="4838700"/>
          <p14:tracePt t="236990" x="4813300" y="4838700"/>
          <p14:tracePt t="237006" x="4832350" y="4832350"/>
          <p14:tracePt t="237023" x="4851400" y="4832350"/>
          <p14:tracePt t="237040" x="4857750" y="4832350"/>
          <p14:tracePt t="237056" x="4876800" y="4826000"/>
          <p14:tracePt t="237073" x="4902200" y="4806950"/>
          <p14:tracePt t="237090" x="4927600" y="4806950"/>
          <p14:tracePt t="237106" x="4946650" y="4800600"/>
          <p14:tracePt t="237123" x="4978400" y="4787900"/>
          <p14:tracePt t="237156" x="4984750" y="4775200"/>
          <p14:tracePt t="237173" x="4991100" y="4768850"/>
          <p14:tracePt t="237203" x="4991100" y="4762500"/>
          <p14:tracePt t="237211" x="5003800" y="4756150"/>
          <p14:tracePt t="237223" x="5010150" y="4756150"/>
          <p14:tracePt t="237239" x="5022850" y="4737100"/>
          <p14:tracePt t="237256" x="5041900" y="4724400"/>
          <p14:tracePt t="237273" x="5054600" y="4699000"/>
          <p14:tracePt t="237289" x="5060950" y="4692650"/>
          <p14:tracePt t="237307" x="5060950" y="4686300"/>
          <p14:tracePt t="237322" x="5073650" y="4667250"/>
          <p14:tracePt t="237339" x="5080000" y="4660900"/>
          <p14:tracePt t="237373" x="5086350" y="4654550"/>
          <p14:tracePt t="237389" x="5092700" y="4648200"/>
          <p14:tracePt t="237435" x="5105400" y="4635500"/>
          <p14:tracePt t="237467" x="5111750" y="4629150"/>
          <p14:tracePt t="237515" x="5118100" y="4622800"/>
          <p14:tracePt t="237563" x="5124450" y="4616450"/>
          <p14:tracePt t="237619" x="5130800" y="4616450"/>
          <p14:tracePt t="237627" x="5143500" y="4616450"/>
          <p14:tracePt t="237659" x="5149850" y="4616450"/>
          <p14:tracePt t="237676" x="5156200" y="4616450"/>
          <p14:tracePt t="237715" x="5168900" y="4616450"/>
          <p14:tracePt t="237755" x="5181600" y="4616450"/>
          <p14:tracePt t="237771" x="5187950" y="4622800"/>
          <p14:tracePt t="237779" x="5194300" y="4629150"/>
          <p14:tracePt t="237789" x="5200650" y="4629150"/>
          <p14:tracePt t="237819" x="5207000" y="4635500"/>
          <p14:tracePt t="237875" x="5213350" y="4641850"/>
          <p14:tracePt t="237907" x="5213350" y="4654550"/>
          <p14:tracePt t="237915" x="5213350" y="4660900"/>
          <p14:tracePt t="237931" x="5213350" y="4667250"/>
          <p14:tracePt t="237939" x="5213350" y="4673600"/>
          <p14:tracePt t="237955" x="5213350" y="4686300"/>
          <p14:tracePt t="237972" x="5213350" y="4692650"/>
          <p14:tracePt t="237989" x="5213350" y="4699000"/>
          <p14:tracePt t="238011" x="5213350" y="4705350"/>
          <p14:tracePt t="238022" x="5213350" y="4724400"/>
          <p14:tracePt t="238039" x="5213350" y="4730750"/>
          <p14:tracePt t="238067" x="5213350" y="4737100"/>
          <p14:tracePt t="238083" x="5213350" y="4743450"/>
          <p14:tracePt t="238131" x="5207000" y="4762500"/>
          <p14:tracePt t="238187" x="5200650" y="4762500"/>
          <p14:tracePt t="238323" x="5194300" y="4762500"/>
          <p14:tracePt t="238387" x="5194300" y="4749800"/>
          <p14:tracePt t="238395" x="5200650" y="4749800"/>
          <p14:tracePt t="238411" x="5207000" y="4749800"/>
          <p14:tracePt t="238422" x="5213350" y="4749800"/>
          <p14:tracePt t="238438" x="5219700" y="4749800"/>
          <p14:tracePt t="238515" x="5232400" y="4749800"/>
          <p14:tracePt t="238587" x="5238750" y="4749800"/>
          <p14:tracePt t="238603" x="5238750" y="4756150"/>
          <p14:tracePt t="238611" x="5238750" y="4768850"/>
          <p14:tracePt t="238627" x="5232400" y="4768850"/>
          <p14:tracePt t="238638" x="5219700" y="4768850"/>
          <p14:tracePt t="238655" x="5207000" y="4781550"/>
          <p14:tracePt t="238688" x="5200650" y="4781550"/>
          <p14:tracePt t="238705" x="5168900" y="4800600"/>
          <p14:tracePt t="238721" x="5162550" y="4806950"/>
          <p14:tracePt t="238739" x="5143500" y="4813300"/>
          <p14:tracePt t="239027" x="5143500" y="4806950"/>
          <p14:tracePt t="239275" x="5149850" y="4800600"/>
          <p14:tracePt t="239411" x="5149850" y="4794250"/>
          <p14:tracePt t="239467" x="5156200" y="4787900"/>
          <p14:tracePt t="239475" x="5156200" y="4781550"/>
          <p14:tracePt t="240123" x="5156200" y="4775200"/>
          <p14:tracePt t="240140" x="5162550" y="4768850"/>
          <p14:tracePt t="240283" x="5168900" y="4768850"/>
          <p14:tracePt t="240299" x="5181600" y="4768850"/>
          <p14:tracePt t="240339" x="5200650" y="4768850"/>
          <p14:tracePt t="240347" x="5207000" y="4775200"/>
          <p14:tracePt t="240379" x="5213350" y="4775200"/>
          <p14:tracePt t="240388" x="5219700" y="4775200"/>
          <p14:tracePt t="240395" x="5232400" y="4775200"/>
          <p14:tracePt t="240411" x="5238750" y="4775200"/>
          <p14:tracePt t="240427" x="5245100" y="4775200"/>
          <p14:tracePt t="240491" x="5251450" y="4775200"/>
          <p14:tracePt t="240507" x="5264150" y="4775200"/>
          <p14:tracePt t="240524" x="5276850" y="4775200"/>
          <p14:tracePt t="240531" x="5283200" y="4775200"/>
          <p14:tracePt t="240571" x="5302250" y="4775200"/>
          <p14:tracePt t="240707" x="5308600" y="4775200"/>
          <p14:tracePt t="240715" x="5302250" y="4787900"/>
          <p14:tracePt t="240724" x="5295900" y="4794250"/>
          <p14:tracePt t="240736" x="5289550" y="4800600"/>
          <p14:tracePt t="240753" x="5283200" y="4806950"/>
          <p14:tracePt t="240770" x="5270500" y="4813300"/>
          <p14:tracePt t="240786" x="5207000" y="4819650"/>
          <p14:tracePt t="240803" x="5187950" y="4819650"/>
          <p14:tracePt t="240820" x="5162550" y="4819650"/>
          <p14:tracePt t="240836" x="5149850" y="4819650"/>
          <p14:tracePt t="240853" x="5130800" y="4819650"/>
          <p14:tracePt t="240870" x="5118100" y="4819650"/>
          <p14:tracePt t="240886" x="5073650" y="4838700"/>
          <p14:tracePt t="240903" x="5022850" y="4845050"/>
          <p14:tracePt t="240920" x="4965700" y="4857750"/>
          <p14:tracePt t="240936" x="4895850" y="4857750"/>
          <p14:tracePt t="240953" x="4845050" y="4864100"/>
          <p14:tracePt t="240957" x="4838700" y="4864100"/>
          <p14:tracePt t="240973" x="4832350" y="4864100"/>
          <p14:tracePt t="240988" x="4806950" y="4864100"/>
          <p14:tracePt t="241003" x="4800600" y="4864100"/>
          <p14:tracePt t="241019" x="4775200" y="4864100"/>
          <p14:tracePt t="241036" x="4743450" y="4864100"/>
          <p14:tracePt t="241053" x="4737100" y="4864100"/>
          <p14:tracePt t="241148" x="4762500" y="4864100"/>
          <p14:tracePt t="241156" x="4845050" y="4838700"/>
          <p14:tracePt t="241164" x="4851400" y="4832350"/>
          <p14:tracePt t="241172" x="4870450" y="4826000"/>
          <p14:tracePt t="241187" x="4933950" y="4819650"/>
          <p14:tracePt t="241202" x="4965700" y="4800600"/>
          <p14:tracePt t="241219" x="5003800" y="4794250"/>
          <p14:tracePt t="241236" x="5035550" y="4787900"/>
          <p14:tracePt t="241252" x="5080000" y="4787900"/>
          <p14:tracePt t="241269" x="5149850" y="4775200"/>
          <p14:tracePt t="241286" x="5245100" y="4775200"/>
          <p14:tracePt t="241302" x="5340350" y="4775200"/>
          <p14:tracePt t="241319" x="5410200" y="4775200"/>
          <p14:tracePt t="241336" x="5467350" y="4775200"/>
          <p14:tracePt t="241353" x="5499100" y="4775200"/>
          <p14:tracePt t="241369" x="5511800" y="4787900"/>
          <p14:tracePt t="241386" x="5511800" y="4800600"/>
          <p14:tracePt t="241402" x="5511800" y="4826000"/>
          <p14:tracePt t="241419" x="5511800" y="4851400"/>
          <p14:tracePt t="241436" x="5480050" y="4883150"/>
          <p14:tracePt t="241452" x="5429250" y="4889500"/>
          <p14:tracePt t="241469" x="5321300" y="4921250"/>
          <p14:tracePt t="241486" x="5194300" y="4921250"/>
          <p14:tracePt t="241502" x="5073650" y="4921250"/>
          <p14:tracePt t="241519" x="4933950" y="4921250"/>
          <p14:tracePt t="241536" x="4794250" y="4921250"/>
          <p14:tracePt t="241552" x="4718050" y="4908550"/>
          <p14:tracePt t="241604" x="4705350" y="4883150"/>
          <p14:tracePt t="241611" x="4705350" y="4876800"/>
          <p14:tracePt t="241619" x="4705350" y="4864100"/>
          <p14:tracePt t="241635" x="4705350" y="4832350"/>
          <p14:tracePt t="241652" x="4762500" y="4768850"/>
          <p14:tracePt t="241669" x="4908550" y="4686300"/>
          <p14:tracePt t="241685" x="5105400" y="4616450"/>
          <p14:tracePt t="241702" x="5238750" y="4546600"/>
          <p14:tracePt t="241719" x="5251450" y="4521200"/>
          <p14:tracePt t="241752" x="5257800" y="4508500"/>
          <p14:tracePt t="241769" x="5308600" y="4508500"/>
          <p14:tracePt t="241785" x="5334000" y="4572000"/>
          <p14:tracePt t="241803" x="5384800" y="4699000"/>
          <p14:tracePt t="241819" x="5384800" y="4768850"/>
          <p14:tracePt t="241835" x="5384800" y="4826000"/>
          <p14:tracePt t="241852" x="5353050" y="4876800"/>
          <p14:tracePt t="241869" x="5283200" y="4895850"/>
          <p14:tracePt t="241885" x="5213350" y="4921250"/>
          <p14:tracePt t="241902" x="5130800" y="4921250"/>
          <p14:tracePt t="241919" x="5080000" y="4940300"/>
          <p14:tracePt t="241935" x="5060950" y="4940300"/>
          <p14:tracePt t="241952" x="5054600" y="4940300"/>
          <p14:tracePt t="241969" x="5048250" y="4940300"/>
          <p14:tracePt t="241985" x="5016500" y="4921250"/>
          <p14:tracePt t="242003" x="5029200" y="4864100"/>
          <p14:tracePt t="242019" x="5105400" y="4813300"/>
          <p14:tracePt t="242035" x="5245100" y="4737100"/>
          <p14:tracePt t="242052" x="5346700" y="4705350"/>
          <p14:tracePt t="242069" x="5391150" y="4654550"/>
          <p14:tracePt t="242085" x="5448300" y="4654550"/>
          <p14:tracePt t="242102" x="5454650" y="4654550"/>
          <p14:tracePt t="242118" x="5486400" y="4686300"/>
          <p14:tracePt t="242135" x="5505450" y="4711700"/>
          <p14:tracePt t="242152" x="5543550" y="4762500"/>
          <p14:tracePt t="242168" x="5575300" y="4787900"/>
          <p14:tracePt t="242185" x="5581650" y="4806950"/>
          <p14:tracePt t="242276" x="5575300" y="4806950"/>
          <p14:tracePt t="242284" x="5549900" y="4806950"/>
          <p14:tracePt t="242292" x="5543550" y="4806950"/>
          <p14:tracePt t="242302" x="5537200" y="4806950"/>
          <p14:tracePt t="242355" x="5530850" y="4806950"/>
          <p14:tracePt t="242364" x="5518150" y="4806950"/>
          <p14:tracePt t="242420" x="5530850" y="4806950"/>
          <p14:tracePt t="242428" x="5600700" y="4806950"/>
          <p14:tracePt t="242436" x="5651500" y="4806950"/>
          <p14:tracePt t="242452" x="5759450" y="4806950"/>
          <p14:tracePt t="242468" x="5829300" y="4806950"/>
          <p14:tracePt t="242485" x="5842000" y="4806950"/>
          <p14:tracePt t="242532" x="5848350" y="4813300"/>
          <p14:tracePt t="242564" x="5848350" y="4826000"/>
          <p14:tracePt t="242573" x="5842000" y="4838700"/>
          <p14:tracePt t="242580" x="5835650" y="4838700"/>
          <p14:tracePt t="242588" x="5822950" y="4851400"/>
          <p14:tracePt t="242604" x="5797550" y="4851400"/>
          <p14:tracePt t="242619" x="5784850" y="4857750"/>
          <p14:tracePt t="242635" x="5721350" y="4870450"/>
          <p14:tracePt t="242651" x="5683250" y="4870450"/>
          <p14:tracePt t="242668" x="5638800" y="4883150"/>
          <p14:tracePt t="242685" x="5594350" y="4883150"/>
          <p14:tracePt t="242701" x="5568950" y="4883150"/>
          <p14:tracePt t="242718" x="5549900" y="4883150"/>
          <p14:tracePt t="242735" x="5530850" y="4883150"/>
          <p14:tracePt t="242751" x="5518150" y="4883150"/>
          <p14:tracePt t="242768" x="5492750" y="4883150"/>
          <p14:tracePt t="242785" x="5486400" y="4883150"/>
          <p14:tracePt t="242801" x="5467350" y="4883150"/>
          <p14:tracePt t="242818" x="5454650" y="4883150"/>
          <p14:tracePt t="242835" x="5422900" y="4883150"/>
          <p14:tracePt t="242851" x="5397500" y="4883150"/>
          <p14:tracePt t="242868" x="5384800" y="4883150"/>
          <p14:tracePt t="242884" x="5365750" y="4883150"/>
          <p14:tracePt t="242901" x="5359400" y="4883150"/>
          <p14:tracePt t="242934" x="5353050" y="4883150"/>
          <p14:tracePt t="242951" x="5334000" y="4889500"/>
          <p14:tracePt t="242968" x="5327650" y="4889500"/>
          <p14:tracePt t="242984" x="5308600" y="4895850"/>
          <p14:tracePt t="243001" x="5289550" y="4914900"/>
          <p14:tracePt t="243018" x="5283200" y="4914900"/>
          <p14:tracePt t="243035" x="5257800" y="4921250"/>
          <p14:tracePt t="243051" x="5245100" y="4933950"/>
          <p14:tracePt t="243084" x="5238750" y="4933950"/>
          <p14:tracePt t="243101" x="5207000" y="4940300"/>
          <p14:tracePt t="243118" x="5187950" y="4946650"/>
          <p14:tracePt t="243134" x="5175250" y="4946650"/>
          <p14:tracePt t="243151" x="5156200" y="4953000"/>
          <p14:tracePt t="243204" x="5149850" y="4953000"/>
          <p14:tracePt t="243236" x="5143500" y="4953000"/>
          <p14:tracePt t="243244" x="5111750" y="4953000"/>
          <p14:tracePt t="243252" x="5099050" y="4953000"/>
          <p14:tracePt t="243267" x="5073650" y="4953000"/>
          <p14:tracePt t="243284" x="5048250" y="4959350"/>
          <p14:tracePt t="243301" x="5035550" y="4959350"/>
          <p14:tracePt t="243317" x="5029200" y="4959350"/>
          <p14:tracePt t="243334" x="5003800" y="4965700"/>
          <p14:tracePt t="243351" x="4997450" y="4965700"/>
          <p14:tracePt t="243367" x="4991100" y="4965700"/>
          <p14:tracePt t="243384" x="4984750" y="4991100"/>
          <p14:tracePt t="243401" x="4978400" y="4997450"/>
          <p14:tracePt t="243417" x="4965700" y="4997450"/>
          <p14:tracePt t="243434" x="4946650" y="4997450"/>
          <p14:tracePt t="243451" x="4908550" y="4997450"/>
          <p14:tracePt t="243468" x="4895850" y="4997450"/>
          <p14:tracePt t="243484" x="4889500" y="4997450"/>
          <p14:tracePt t="243501" x="4870450" y="4997450"/>
          <p14:tracePt t="243517" x="4857750" y="4997450"/>
          <p14:tracePt t="243534" x="4826000" y="4997450"/>
          <p14:tracePt t="243551" x="4806950" y="4997450"/>
          <p14:tracePt t="243567" x="4800600" y="4997450"/>
          <p14:tracePt t="243601" x="4794250" y="4997450"/>
          <p14:tracePt t="243692" x="4787900" y="4997450"/>
          <p14:tracePt t="243724" x="4775200" y="4997450"/>
          <p14:tracePt t="243731" x="4768850" y="4997450"/>
          <p14:tracePt t="243844" x="4762500" y="5003800"/>
          <p14:tracePt t="243852" x="4756150" y="5010150"/>
          <p14:tracePt t="243860" x="4749800" y="5016500"/>
          <p14:tracePt t="243892" x="4730750" y="5029200"/>
          <p14:tracePt t="243988" x="4718050" y="5035550"/>
          <p14:tracePt t="244028" x="4705350" y="5035550"/>
          <p14:tracePt t="244036" x="4699000" y="5035550"/>
          <p14:tracePt t="244053" x="4692650" y="5035550"/>
          <p14:tracePt t="244068" x="4686300" y="5035550"/>
          <p14:tracePt t="244420" x="4679950" y="5035550"/>
          <p14:tracePt t="244428" x="4660900" y="5029200"/>
          <p14:tracePt t="244444" x="4654550" y="5022850"/>
          <p14:tracePt t="244484" x="4648200" y="5022850"/>
          <p14:tracePt t="244492" x="4629150" y="5022850"/>
          <p14:tracePt t="244500" x="4622800" y="5022850"/>
          <p14:tracePt t="244516" x="4591050" y="5022850"/>
          <p14:tracePt t="244533" x="4546600" y="5022850"/>
          <p14:tracePt t="244550" x="4508500" y="5022850"/>
          <p14:tracePt t="244566" x="4470400" y="5022850"/>
          <p14:tracePt t="244583" x="4438650" y="5022850"/>
          <p14:tracePt t="244600" x="4400550" y="5022850"/>
          <p14:tracePt t="244616" x="4349750" y="5022850"/>
          <p14:tracePt t="244633" x="4305300" y="5022850"/>
          <p14:tracePt t="244650" x="4267200" y="5022850"/>
          <p14:tracePt t="244667" x="4229100" y="5010150"/>
          <p14:tracePt t="244683" x="4216400" y="5003800"/>
          <p14:tracePt t="244699" x="4184650" y="5003800"/>
          <p14:tracePt t="244716" x="4127500" y="5003800"/>
          <p14:tracePt t="244733" x="4089400" y="5003800"/>
          <p14:tracePt t="244750" x="4044950" y="5003800"/>
          <p14:tracePt t="244766" x="4019550" y="5003800"/>
          <p14:tracePt t="244783" x="4006850" y="5003800"/>
          <p14:tracePt t="244800" x="3987800" y="5003800"/>
          <p14:tracePt t="244816" x="3962400" y="5003800"/>
          <p14:tracePt t="244833" x="3943350" y="5003800"/>
          <p14:tracePt t="244849" x="3911600" y="4984750"/>
          <p14:tracePt t="244866" x="3873500" y="4978400"/>
          <p14:tracePt t="244883" x="3835400" y="4978400"/>
          <p14:tracePt t="244899" x="3829050" y="4978400"/>
          <p14:tracePt t="244916" x="3803650" y="4978400"/>
          <p14:tracePt t="244933" x="3790950" y="4978400"/>
          <p14:tracePt t="244949" x="3765550" y="4978400"/>
          <p14:tracePt t="244966" x="3752850" y="4978400"/>
          <p14:tracePt t="244983" x="3733800" y="4978400"/>
          <p14:tracePt t="244999" x="3721100" y="4978400"/>
          <p14:tracePt t="245016" x="3714750" y="4978400"/>
          <p14:tracePt t="245033" x="3695700" y="4978400"/>
          <p14:tracePt t="245049" x="3663950" y="4978400"/>
          <p14:tracePt t="245066" x="3625850" y="4978400"/>
          <p14:tracePt t="245083" x="3581400" y="4978400"/>
          <p14:tracePt t="245099" x="3568700" y="4978400"/>
          <p14:tracePt t="245116" x="3549650" y="4978400"/>
          <p14:tracePt t="245133" x="3536950" y="4978400"/>
          <p14:tracePt t="245149" x="3517900" y="4978400"/>
          <p14:tracePt t="245166" x="3498850" y="4959350"/>
          <p14:tracePt t="245182" x="3479800" y="4959350"/>
          <p14:tracePt t="245199" x="3448050" y="4959350"/>
          <p14:tracePt t="245216" x="3429000" y="4959350"/>
          <p14:tracePt t="245232" x="3384550" y="4965700"/>
          <p14:tracePt t="245249" x="3352800" y="4978400"/>
          <p14:tracePt t="245266" x="3327400" y="4991100"/>
          <p14:tracePt t="245282" x="3321050" y="4991100"/>
          <p14:tracePt t="245316" x="3314700" y="4991100"/>
          <p14:tracePt t="245332" x="3302000" y="4991100"/>
          <p14:tracePt t="245349" x="3295650" y="4991100"/>
          <p14:tracePt t="245372" x="3289300" y="4991100"/>
          <p14:tracePt t="245382" x="3282950" y="4984750"/>
          <p14:tracePt t="245412" x="3270250" y="4984750"/>
          <p14:tracePt t="245420" x="3263900" y="4978400"/>
          <p14:tracePt t="245772" x="3257550" y="4978400"/>
          <p14:tracePt t="245868" x="3257550" y="4991100"/>
          <p14:tracePt t="246084" x="3263900" y="4991100"/>
          <p14:tracePt t="246132" x="3270250" y="4991100"/>
          <p14:tracePt t="246140" x="3282950" y="4991100"/>
          <p14:tracePt t="246172" x="3289300" y="4991100"/>
          <p14:tracePt t="246180" x="3295650" y="4991100"/>
          <p14:tracePt t="246196" x="3302000" y="4991100"/>
          <p14:tracePt t="246212" x="3314700" y="4984750"/>
          <p14:tracePt t="246220" x="3321050" y="4984750"/>
          <p14:tracePt t="246236" x="3333750" y="4984750"/>
          <p14:tracePt t="246269" x="3352800" y="4984750"/>
          <p14:tracePt t="246276" x="3359150" y="4978400"/>
          <p14:tracePt t="246308" x="3371850" y="4965700"/>
          <p14:tracePt t="246316" x="3390900" y="4946650"/>
          <p14:tracePt t="246324" x="3397250" y="4946650"/>
          <p14:tracePt t="246332" x="3409950" y="4946650"/>
          <p14:tracePt t="246348" x="3441700" y="4933950"/>
          <p14:tracePt t="246365" x="3448050" y="4933950"/>
          <p14:tracePt t="246381" x="3473450" y="4933950"/>
          <p14:tracePt t="246398" x="3505200" y="4927600"/>
          <p14:tracePt t="246415" x="3536950" y="4927600"/>
          <p14:tracePt t="246431" x="3556000" y="4914900"/>
          <p14:tracePt t="246448" x="3581400" y="4914900"/>
          <p14:tracePt t="246452" x="3594100" y="4914900"/>
          <p14:tracePt t="246465" x="3606800" y="4908550"/>
          <p14:tracePt t="246481" x="3651250" y="4908550"/>
          <p14:tracePt t="246498" x="3714750" y="4908550"/>
          <p14:tracePt t="246516" x="3829050" y="4889500"/>
          <p14:tracePt t="246531" x="3860800" y="4870450"/>
          <p14:tracePt t="246548" x="3898900" y="4864100"/>
          <p14:tracePt t="246565" x="3937000" y="4857750"/>
          <p14:tracePt t="246581" x="4000500" y="4845050"/>
          <p14:tracePt t="246598" x="4051300" y="4826000"/>
          <p14:tracePt t="246615" x="4133850" y="4826000"/>
          <p14:tracePt t="246631" x="4210050" y="4768850"/>
          <p14:tracePt t="246648" x="4260850" y="4762500"/>
          <p14:tracePt t="246665" x="4311650" y="4756150"/>
          <p14:tracePt t="246681" x="4337050" y="4756150"/>
          <p14:tracePt t="246698" x="4375150" y="4743450"/>
          <p14:tracePt t="246715" x="4438650" y="4730750"/>
          <p14:tracePt t="246731" x="4565650" y="4711700"/>
          <p14:tracePt t="246748" x="4629150" y="4699000"/>
          <p14:tracePt t="246764" x="4699000" y="4686300"/>
          <p14:tracePt t="246781" x="4756150" y="4673600"/>
          <p14:tracePt t="246798" x="4794250" y="4673600"/>
          <p14:tracePt t="246814" x="4826000" y="4667250"/>
          <p14:tracePt t="246831" x="4838700" y="4667250"/>
          <p14:tracePt t="246848" x="4870450" y="4667250"/>
          <p14:tracePt t="246864" x="4940300" y="4667250"/>
          <p14:tracePt t="246881" x="5035550" y="4667250"/>
          <p14:tracePt t="246898" x="5143500" y="4654550"/>
          <p14:tracePt t="246914" x="5213350" y="4654550"/>
          <p14:tracePt t="246931" x="5232400" y="4654550"/>
          <p14:tracePt t="246948" x="5245100" y="4654550"/>
          <p14:tracePt t="246988" x="5264150" y="4654550"/>
          <p14:tracePt t="246996" x="5295900" y="4654550"/>
          <p14:tracePt t="247004" x="5308600" y="4654550"/>
          <p14:tracePt t="247014" x="5334000" y="4654550"/>
          <p14:tracePt t="247031" x="5372100" y="4654550"/>
          <p14:tracePt t="247048" x="5384800" y="4654550"/>
          <p14:tracePt t="247064" x="5410200" y="4654550"/>
          <p14:tracePt t="247081" x="5416550" y="4654550"/>
          <p14:tracePt t="247508" x="5422900" y="4654550"/>
          <p14:tracePt t="247613" x="5422900" y="4673600"/>
          <p14:tracePt t="247620" x="5410200" y="4673600"/>
          <p14:tracePt t="248164" x="5403850" y="4673600"/>
          <p14:tracePt t="248172" x="5397500" y="4673600"/>
          <p14:tracePt t="248181" x="5384800" y="4673600"/>
          <p14:tracePt t="248197" x="5378450" y="4679950"/>
          <p14:tracePt t="248229" x="5372100" y="4686300"/>
          <p14:tracePt t="248237" x="5365750" y="4692650"/>
          <p14:tracePt t="248268" x="5359400" y="4699000"/>
          <p14:tracePt t="248388" x="5353050" y="4705350"/>
          <p14:tracePt t="248437" x="5346700" y="4705350"/>
          <p14:tracePt t="248468" x="5340350" y="4711700"/>
          <p14:tracePt t="248476" x="5334000" y="4711700"/>
          <p14:tracePt t="248493" x="5321300" y="4711700"/>
          <p14:tracePt t="248501" x="5314950" y="4718050"/>
          <p14:tracePt t="248581" x="5308600" y="4718050"/>
          <p14:tracePt t="248589" x="5302250" y="4718050"/>
          <p14:tracePt t="248604" x="5289550" y="4718050"/>
          <p14:tracePt t="248717" x="5283200" y="4718050"/>
          <p14:tracePt t="248772" x="5276850" y="4718050"/>
          <p14:tracePt t="248989" x="5270500" y="4718050"/>
          <p14:tracePt t="249021" x="5251450" y="4718050"/>
          <p14:tracePt t="249036" x="5245100" y="4718050"/>
          <p14:tracePt t="249157" x="5238750" y="4718050"/>
          <p14:tracePt t="249165" x="5232400" y="4718050"/>
          <p14:tracePt t="249196" x="5219700" y="4724400"/>
          <p14:tracePt t="249205" x="5213350" y="4724400"/>
          <p14:tracePt t="249237" x="5207000" y="4724400"/>
          <p14:tracePt t="249245" x="5200650" y="4724400"/>
          <p14:tracePt t="249253" x="5194300" y="4724400"/>
          <p14:tracePt t="249262" x="5187950" y="4724400"/>
          <p14:tracePt t="249279" x="5175250" y="4737100"/>
          <p14:tracePt t="249296" x="5168900" y="4743450"/>
          <p14:tracePt t="249312" x="5143500" y="4743450"/>
          <p14:tracePt t="249329" x="5137150" y="4743450"/>
          <p14:tracePt t="249346" x="5118100" y="4743450"/>
          <p14:tracePt t="249362" x="5105400" y="4749800"/>
          <p14:tracePt t="249379" x="5080000" y="4756150"/>
          <p14:tracePt t="249396" x="5073650" y="4756150"/>
          <p14:tracePt t="249412" x="5060950" y="4762500"/>
          <p14:tracePt t="249429" x="5054600" y="4768850"/>
          <p14:tracePt t="249446" x="5041900" y="4768850"/>
          <p14:tracePt t="249462" x="5035550" y="4768850"/>
          <p14:tracePt t="249485" x="5029200" y="4768850"/>
          <p14:tracePt t="249540" x="5016500" y="4768850"/>
          <p14:tracePt t="249621" x="5010150" y="4768850"/>
          <p14:tracePt t="249636" x="5003800" y="4768850"/>
          <p14:tracePt t="249821" x="4997450" y="4768850"/>
          <p14:tracePt t="249829" x="4978400" y="4768850"/>
          <p14:tracePt t="249837" x="4972050" y="4768850"/>
          <p14:tracePt t="249853" x="4965700" y="4768850"/>
          <p14:tracePt t="249869" x="4953000" y="4768850"/>
          <p14:tracePt t="249885" x="4940300" y="4768850"/>
          <p14:tracePt t="249901" x="4933950" y="4768850"/>
          <p14:tracePt t="249917" x="4927600" y="4768850"/>
          <p14:tracePt t="249928" x="4908550" y="4787900"/>
          <p14:tracePt t="249945" x="4883150" y="4813300"/>
          <p14:tracePt t="249962" x="4864100" y="4826000"/>
          <p14:tracePt t="249989" x="4857750" y="4838700"/>
          <p14:tracePt t="250085" x="4857750" y="4845050"/>
          <p14:tracePt t="250149" x="4851400" y="4851400"/>
          <p14:tracePt t="250165" x="4845050" y="4857750"/>
          <p14:tracePt t="250197" x="4838700" y="4857750"/>
          <p14:tracePt t="250213" x="4826000" y="4864100"/>
          <p14:tracePt t="250229" x="4819650" y="4870450"/>
          <p14:tracePt t="250245" x="4813300" y="4876800"/>
          <p14:tracePt t="250253" x="4794250" y="4889500"/>
          <p14:tracePt t="250285" x="4787900" y="4889500"/>
          <p14:tracePt t="250293" x="4762500" y="4889500"/>
          <p14:tracePt t="250309" x="4756150" y="4895850"/>
          <p14:tracePt t="250325" x="4749800" y="4895850"/>
          <p14:tracePt t="250389" x="4730750" y="4895850"/>
          <p14:tracePt t="250397" x="4724400" y="4895850"/>
          <p14:tracePt t="250405" x="4718050" y="4895850"/>
          <p14:tracePt t="250413" x="4711700" y="4895850"/>
          <p14:tracePt t="250428" x="4692650" y="4895850"/>
          <p14:tracePt t="250445" x="4686300" y="4895850"/>
          <p14:tracePt t="250461" x="4667250" y="4895850"/>
          <p14:tracePt t="250478" x="4648200" y="4895850"/>
          <p14:tracePt t="250495" x="4629150" y="4889500"/>
          <p14:tracePt t="250511" x="4616450" y="4889500"/>
          <p14:tracePt t="250528" x="4597400" y="4889500"/>
          <p14:tracePt t="250545" x="4584700" y="4883150"/>
          <p14:tracePt t="250561" x="4565650" y="4883150"/>
          <p14:tracePt t="250578" x="4546600" y="4883150"/>
          <p14:tracePt t="250595" x="4521200" y="4883150"/>
          <p14:tracePt t="250612" x="4483100" y="4883150"/>
          <p14:tracePt t="250628" x="4476750" y="4883150"/>
          <p14:tracePt t="250644" x="4470400" y="4883150"/>
          <p14:tracePt t="250661" x="4457700" y="4883150"/>
          <p14:tracePt t="250694" x="4451350" y="4883150"/>
          <p14:tracePt t="250711" x="4438650" y="4883150"/>
          <p14:tracePt t="250728" x="4425950" y="4883150"/>
          <p14:tracePt t="250765" x="4419600" y="4883150"/>
          <p14:tracePt t="251421" x="4413250" y="4883150"/>
          <p14:tracePt t="251461" x="4406900" y="4883150"/>
          <p14:tracePt t="251469" x="4400550" y="4883150"/>
          <p14:tracePt t="251549" x="4394200" y="4883150"/>
          <p14:tracePt t="251557" x="4387850" y="4889500"/>
          <p14:tracePt t="251565" x="4381500" y="4895850"/>
          <p14:tracePt t="251581" x="4375150" y="4902200"/>
          <p14:tracePt t="251597" x="4362450" y="4914900"/>
          <p14:tracePt t="251614" x="4349750" y="4921250"/>
          <p14:tracePt t="251629" x="4343400" y="4927600"/>
          <p14:tracePt t="251645" x="4337050" y="4940300"/>
          <p14:tracePt t="251677" x="4330700" y="4946650"/>
          <p14:tracePt t="251693" x="4318000" y="4965700"/>
          <p14:tracePt t="251732" x="4311650" y="4972050"/>
          <p14:tracePt t="251901" x="4305300" y="4972050"/>
          <p14:tracePt t="251909" x="4305300" y="4965700"/>
          <p14:tracePt t="251925" x="4305300" y="4959350"/>
          <p14:tracePt t="252477" x="4305300" y="4965700"/>
          <p14:tracePt t="252485" x="4311650" y="4972050"/>
          <p14:tracePt t="252501" x="4324350" y="4978400"/>
          <p14:tracePt t="252509" x="4330700" y="4984750"/>
          <p14:tracePt t="252526" x="4343400" y="4991100"/>
          <p14:tracePt t="252543" x="4375150" y="4997450"/>
          <p14:tracePt t="252560" x="4425950" y="5003800"/>
          <p14:tracePt t="252576" x="4508500" y="5035550"/>
          <p14:tracePt t="252593" x="4603750" y="5041900"/>
          <p14:tracePt t="252609" x="4679950" y="5054600"/>
          <p14:tracePt t="252626" x="4775200" y="5073650"/>
          <p14:tracePt t="252643" x="4870450" y="5073650"/>
          <p14:tracePt t="252660" x="4972050" y="5086350"/>
          <p14:tracePt t="252676" x="5035550" y="5092700"/>
          <p14:tracePt t="252693" x="5111750" y="5092700"/>
          <p14:tracePt t="252709" x="5219700" y="5092700"/>
          <p14:tracePt t="252726" x="5327650" y="5092700"/>
          <p14:tracePt t="252743" x="5422900" y="5092700"/>
          <p14:tracePt t="252759" x="5499100" y="5092700"/>
          <p14:tracePt t="252776" x="5568950" y="5092700"/>
          <p14:tracePt t="252793" x="5645150" y="5080000"/>
          <p14:tracePt t="252809" x="5784850" y="5080000"/>
          <p14:tracePt t="252826" x="5937250" y="5080000"/>
          <p14:tracePt t="252843" x="6108700" y="5092700"/>
          <p14:tracePt t="252859" x="6172200" y="5149850"/>
          <p14:tracePt t="252876" x="6324600" y="5200650"/>
          <p14:tracePt t="252892" x="6369050" y="5226050"/>
          <p14:tracePt t="252909" x="6407150" y="5257800"/>
          <p14:tracePt t="252926" x="6457950" y="5302250"/>
          <p14:tracePt t="252943" x="6534150" y="5321300"/>
          <p14:tracePt t="252959" x="6648450" y="5372100"/>
          <p14:tracePt t="252976" x="6794500" y="5416550"/>
          <p14:tracePt t="252992" x="6927850" y="5461000"/>
          <p14:tracePt t="253009" x="7086600" y="5499100"/>
          <p14:tracePt t="253026" x="7200900" y="5530850"/>
          <p14:tracePt t="253043" x="7245350" y="5543550"/>
          <p14:tracePt t="253141" x="7251700" y="5543550"/>
          <p14:tracePt t="253149" x="7277100" y="5543550"/>
          <p14:tracePt t="253159" x="7283450" y="5543550"/>
          <p14:tracePt t="253176" x="7321550" y="5543550"/>
          <p14:tracePt t="253192" x="7346950" y="5543550"/>
          <p14:tracePt t="253209" x="7378700" y="5543550"/>
          <p14:tracePt t="253226" x="7385050" y="5543550"/>
          <p14:tracePt t="253285" x="7391400" y="5543550"/>
          <p14:tracePt t="253294" x="7397750" y="5543550"/>
          <p14:tracePt t="253301" x="7410450" y="5543550"/>
          <p14:tracePt t="253309" x="7416800" y="5543550"/>
          <p14:tracePt t="253325" x="7442200" y="5543550"/>
          <p14:tracePt t="253342" x="7493000" y="5562600"/>
          <p14:tracePt t="253359" x="7524750" y="5568950"/>
          <p14:tracePt t="253375" x="7588250" y="5607050"/>
          <p14:tracePt t="253392" x="7626350" y="5619750"/>
          <p14:tracePt t="253409" x="7689850" y="5638800"/>
          <p14:tracePt t="253425" x="7708900" y="5657850"/>
          <p14:tracePt t="253442" x="7715250" y="5664200"/>
          <p14:tracePt t="253533" x="7727950" y="5664200"/>
          <p14:tracePt t="253549" x="7740650" y="5664200"/>
          <p14:tracePt t="253565" x="7747000" y="5664200"/>
          <p14:tracePt t="253573" x="7753350" y="5670550"/>
          <p14:tracePt t="253590" x="7753350" y="5676900"/>
          <p14:tracePt t="253605" x="7753350" y="5683250"/>
          <p14:tracePt t="253613" x="7753350" y="5689600"/>
          <p14:tracePt t="253625" x="7753350" y="5695950"/>
          <p14:tracePt t="253642" x="7753350" y="5708650"/>
          <p14:tracePt t="253659" x="7753350" y="5721350"/>
          <p14:tracePt t="253675" x="7759700" y="5753100"/>
          <p14:tracePt t="253692" x="7772400" y="5772150"/>
          <p14:tracePt t="253708" x="7772400" y="5778500"/>
          <p14:tracePt t="253725" x="7772400" y="5784850"/>
          <p14:tracePt t="253742" x="7772400" y="5791200"/>
          <p14:tracePt t="253758" x="7772400" y="5803900"/>
          <p14:tracePt t="253775" x="7766050" y="5829300"/>
          <p14:tracePt t="253792" x="7683500" y="5848350"/>
          <p14:tracePt t="253808" x="7600950" y="5867400"/>
          <p14:tracePt t="253825" x="7486650" y="5873750"/>
          <p14:tracePt t="253842" x="7391400" y="5873750"/>
          <p14:tracePt t="253859" x="7353300" y="5873750"/>
          <p14:tracePt t="253875" x="7334250" y="5873750"/>
          <p14:tracePt t="253910" x="7327900" y="5873750"/>
          <p14:tracePt t="253942" x="7327900" y="5867400"/>
          <p14:tracePt t="253950" x="7327900" y="5861050"/>
          <p14:tracePt t="253958" x="7327900" y="5848350"/>
          <p14:tracePt t="253975" x="7334250" y="5829300"/>
          <p14:tracePt t="253992" x="7429500" y="5816600"/>
          <p14:tracePt t="254008" x="7575550" y="5784850"/>
          <p14:tracePt t="254025" x="7702550" y="5772150"/>
          <p14:tracePt t="254042" x="7804150" y="5740400"/>
          <p14:tracePt t="254058" x="7842250" y="5727700"/>
          <p14:tracePt t="254075" x="7854950" y="5727700"/>
          <p14:tracePt t="254133" x="7816850" y="5746750"/>
          <p14:tracePt t="254141" x="7791450" y="5746750"/>
          <p14:tracePt t="254150" x="7753350" y="5765800"/>
          <p14:tracePt t="254158" x="7727950" y="5765800"/>
          <p14:tracePt t="254175" x="7658100" y="5772150"/>
          <p14:tracePt t="254191" x="7639050" y="5791200"/>
          <p14:tracePt t="254208" x="7620000" y="5797550"/>
          <p14:tracePt t="254477" x="7613650" y="5797550"/>
          <p14:tracePt t="254485" x="7600950" y="5797550"/>
          <p14:tracePt t="254790" x="7594600" y="5791200"/>
          <p14:tracePt t="254797" x="7588250" y="5791200"/>
          <p14:tracePt t="254808" x="7581900" y="5791200"/>
          <p14:tracePt t="254824" x="7562850" y="5791200"/>
          <p14:tracePt t="254841" x="7543800" y="5791200"/>
          <p14:tracePt t="254857" x="7518400" y="5791200"/>
          <p14:tracePt t="254874" x="7480300" y="5791200"/>
          <p14:tracePt t="254891" x="7416800" y="5797550"/>
          <p14:tracePt t="254907" x="7353300" y="5829300"/>
          <p14:tracePt t="254925" x="7270750" y="5829300"/>
          <p14:tracePt t="254941" x="7239000" y="5829300"/>
          <p14:tracePt t="254957" x="7207250" y="5829300"/>
          <p14:tracePt t="254974" x="7194550" y="5822950"/>
          <p14:tracePt t="254991" x="7150100" y="5810250"/>
          <p14:tracePt t="255007" x="7137400" y="5810250"/>
          <p14:tracePt t="255024" x="7118350" y="5797550"/>
          <p14:tracePt t="255041" x="7105650" y="5797550"/>
          <p14:tracePt t="255057" x="7099300" y="5791200"/>
          <p14:tracePt t="255074" x="7086600" y="5791200"/>
          <p14:tracePt t="255107" x="7080250" y="5791200"/>
          <p14:tracePt t="255125" x="7067550" y="5791200"/>
          <p14:tracePt t="255140" x="7061200" y="5784850"/>
          <p14:tracePt t="255157" x="7048500" y="5778500"/>
          <p14:tracePt t="255174" x="7023100" y="5753100"/>
          <p14:tracePt t="255191" x="6997700" y="5753100"/>
          <p14:tracePt t="255207" x="6972300" y="5753100"/>
          <p14:tracePt t="255224" x="6940550" y="5746750"/>
          <p14:tracePt t="255241" x="6915150" y="5746750"/>
          <p14:tracePt t="255257" x="6902450" y="5746750"/>
          <p14:tracePt t="255274" x="6896100" y="5746750"/>
          <p14:tracePt t="255291" x="6864350" y="5753100"/>
          <p14:tracePt t="255307" x="6826250" y="5753100"/>
          <p14:tracePt t="255324" x="6781800" y="5759450"/>
          <p14:tracePt t="255340" x="6762750" y="5759450"/>
          <p14:tracePt t="255357" x="6718300" y="5759450"/>
          <p14:tracePt t="255374" x="6686550" y="5759450"/>
          <p14:tracePt t="255390" x="6667500" y="5765800"/>
          <p14:tracePt t="255407" x="6654800" y="5765800"/>
          <p14:tracePt t="255424" x="6642100" y="5765800"/>
          <p14:tracePt t="255440" x="6623050" y="5765800"/>
          <p14:tracePt t="255457" x="6616700" y="5765800"/>
          <p14:tracePt t="255461" x="6610350" y="5765800"/>
          <p14:tracePt t="255501" x="6604000" y="5778500"/>
          <p14:tracePt t="255510" x="6591300" y="5778500"/>
          <p14:tracePt t="255526" x="6584950" y="5778500"/>
          <p14:tracePt t="255542" x="6578600" y="5784850"/>
          <p14:tracePt t="255557" x="6572250" y="5791200"/>
          <p14:tracePt t="255574" x="6553200" y="5797550"/>
          <p14:tracePt t="255590" x="6546850" y="5803900"/>
          <p14:tracePt t="255607" x="6515100" y="5816600"/>
          <p14:tracePt t="255624" x="6489700" y="5829300"/>
          <p14:tracePt t="255640" x="6464300" y="5829300"/>
          <p14:tracePt t="255657" x="6438900" y="5848350"/>
          <p14:tracePt t="255674" x="6426200" y="5848350"/>
          <p14:tracePt t="255690" x="6407150" y="5848350"/>
          <p14:tracePt t="255707" x="6381750" y="5861050"/>
          <p14:tracePt t="255723" x="6356350" y="5867400"/>
          <p14:tracePt t="255741" x="6318250" y="5873750"/>
          <p14:tracePt t="255757" x="6273800" y="5899150"/>
          <p14:tracePt t="255773" x="6242050" y="5905500"/>
          <p14:tracePt t="255807" x="6235700" y="5905500"/>
          <p14:tracePt t="255823" x="6223000" y="5918200"/>
          <p14:tracePt t="255840" x="6216650" y="5924550"/>
          <p14:tracePt t="255857" x="6210300" y="5924550"/>
          <p14:tracePt t="255886" x="6203950" y="5930900"/>
          <p14:tracePt t="255894" x="6197600" y="5937250"/>
          <p14:tracePt t="255990" x="6191250" y="5937250"/>
          <p14:tracePt t="255997" x="6178550" y="5937250"/>
          <p14:tracePt t="256007" x="6172200" y="5937250"/>
          <p14:tracePt t="256038" x="6165850" y="5937250"/>
          <p14:tracePt t="256093" x="6153150" y="5937250"/>
          <p14:tracePt t="256126" x="6146800" y="5937250"/>
          <p14:tracePt t="256285" x="6140450" y="5930900"/>
          <p14:tracePt t="256302" x="6153150" y="5899150"/>
          <p14:tracePt t="256310" x="6178550" y="5899150"/>
          <p14:tracePt t="256318" x="6184900" y="5892800"/>
          <p14:tracePt t="256326" x="6223000" y="5880100"/>
          <p14:tracePt t="256340" x="6292850" y="5848350"/>
          <p14:tracePt t="256357" x="6413500" y="5810250"/>
          <p14:tracePt t="256373" x="6508750" y="5803900"/>
          <p14:tracePt t="256389" x="6578600" y="5791200"/>
          <p14:tracePt t="256406" x="6642100" y="5784850"/>
          <p14:tracePt t="256423" x="6711950" y="5784850"/>
          <p14:tracePt t="256440" x="6769100" y="5784850"/>
          <p14:tracePt t="256456" x="6826250" y="5784850"/>
          <p14:tracePt t="256473" x="6902450" y="5810250"/>
          <p14:tracePt t="256489" x="6972300" y="5822950"/>
          <p14:tracePt t="256506" x="7061200" y="5810250"/>
          <p14:tracePt t="256523" x="7150100" y="5778500"/>
          <p14:tracePt t="256539" x="7200900" y="5784850"/>
          <p14:tracePt t="256557" x="7264400" y="5784850"/>
          <p14:tracePt t="256573" x="7308850" y="5784850"/>
          <p14:tracePt t="256589" x="7327900" y="5784850"/>
          <p14:tracePt t="256606" x="7391400" y="5784850"/>
          <p14:tracePt t="256623" x="7429500" y="5784850"/>
          <p14:tracePt t="256639" x="7454900" y="5784850"/>
          <p14:tracePt t="256656" x="7461250" y="5784850"/>
          <p14:tracePt t="256673" x="7480300" y="5784850"/>
          <p14:tracePt t="256689" x="7499350" y="5784850"/>
          <p14:tracePt t="256706" x="7518400" y="5797550"/>
          <p14:tracePt t="256723" x="7550150" y="5822950"/>
          <p14:tracePt t="256739" x="7562850" y="5829300"/>
          <p14:tracePt t="256756" x="7575550" y="5835650"/>
          <p14:tracePt t="256790" x="7581900" y="5835650"/>
          <p14:tracePt t="256806" x="7588250" y="5842000"/>
          <p14:tracePt t="256823" x="7607300" y="5880100"/>
          <p14:tracePt t="256839" x="7613650" y="5886450"/>
          <p14:tracePt t="256856" x="7626350" y="5899150"/>
          <p14:tracePt t="256872" x="7632700" y="5911850"/>
          <p14:tracePt t="256889" x="7639050" y="5918200"/>
          <p14:tracePt t="256906" x="7651750" y="5924550"/>
          <p14:tracePt t="256939" x="7664450" y="5943600"/>
          <p14:tracePt t="256956" x="7670800" y="5943600"/>
          <p14:tracePt t="256982" x="7683500" y="5949950"/>
          <p14:tracePt t="256990" x="7689850" y="5956300"/>
          <p14:tracePt t="257054" x="7689850" y="5969000"/>
          <p14:tracePt t="257086" x="7689850" y="5975350"/>
          <p14:tracePt t="257102" x="7689850" y="5981700"/>
          <p14:tracePt t="257118" x="7689850" y="5988050"/>
          <p14:tracePt t="257126" x="7689850" y="6000750"/>
          <p14:tracePt t="257158" x="7689850" y="6007100"/>
          <p14:tracePt t="257166" x="7696200" y="6013450"/>
          <p14:tracePt t="257262" x="7696200" y="6019800"/>
          <p14:tracePt t="257325" x="7696200" y="6038850"/>
          <p14:tracePt t="257357" x="7696200" y="6045200"/>
          <p14:tracePt t="257366" x="7683500" y="6057900"/>
          <p14:tracePt t="257382" x="7677150" y="6070600"/>
          <p14:tracePt t="257390" x="7677150" y="6076950"/>
          <p14:tracePt t="257405" x="7677150" y="6083300"/>
          <p14:tracePt t="257470" x="7677150" y="6089650"/>
          <p14:tracePt t="257534" x="7677150" y="6108700"/>
          <p14:tracePt t="257542" x="7677150" y="6115050"/>
          <p14:tracePt t="257574" x="7670800" y="6115050"/>
          <p14:tracePt t="257582" x="7651750" y="6115050"/>
          <p14:tracePt t="257591" x="7645400" y="6115050"/>
          <p14:tracePt t="257605" x="7620000" y="6108700"/>
          <p14:tracePt t="257622" x="7613650" y="6108700"/>
          <p14:tracePt t="257766" x="7607300" y="6102350"/>
          <p14:tracePt t="257774" x="7600950" y="6096000"/>
          <p14:tracePt t="257782" x="7588250" y="6083300"/>
          <p14:tracePt t="257798" x="7581900" y="6076950"/>
          <p14:tracePt t="257806" x="7575550" y="6070600"/>
          <p14:tracePt t="257822" x="7562850" y="6064250"/>
          <p14:tracePt t="257838" x="7543800" y="6057900"/>
          <p14:tracePt t="257870" x="7537450" y="6051550"/>
          <p14:tracePt t="257878" x="7531100" y="6051550"/>
          <p14:tracePt t="257888" x="7518400" y="6051550"/>
          <p14:tracePt t="257905" x="7467600" y="6051550"/>
          <p14:tracePt t="257922" x="7435850" y="6051550"/>
          <p14:tracePt t="257938" x="7423150" y="6051550"/>
          <p14:tracePt t="257972" x="7416800" y="6051550"/>
          <p14:tracePt t="257988" x="7404100" y="6057900"/>
          <p14:tracePt t="258021" x="7397750" y="6057900"/>
          <p14:tracePt t="258038" x="7391400" y="6064250"/>
          <p14:tracePt t="258062" x="7385050" y="6064250"/>
          <p14:tracePt t="258071" x="7366000" y="6070600"/>
          <p14:tracePt t="258088" x="7359650" y="6076950"/>
          <p14:tracePt t="258105" x="7334250" y="6083300"/>
          <p14:tracePt t="258398" x="7327900" y="6083300"/>
          <p14:tracePt t="258406" x="7321550" y="6076950"/>
          <p14:tracePt t="258414" x="7315200" y="6070600"/>
          <p14:tracePt t="258718" x="7296150" y="6070600"/>
          <p14:tracePt t="258726" x="7283450" y="6070600"/>
          <p14:tracePt t="258734" x="7258050" y="6070600"/>
          <p14:tracePt t="258742" x="7239000" y="6064250"/>
          <p14:tracePt t="258754" x="7207250" y="6045200"/>
          <p14:tracePt t="258771" x="7175500" y="6045200"/>
          <p14:tracePt t="258788" x="7143750" y="6045200"/>
          <p14:tracePt t="258804" x="7137400" y="6045200"/>
          <p14:tracePt t="258846" x="7131050" y="6038850"/>
          <p14:tracePt t="258894" x="7131050" y="6032500"/>
          <p14:tracePt t="259014" x="7124700" y="6026150"/>
          <p14:tracePt t="259022" x="7086600" y="6026150"/>
          <p14:tracePt t="259030" x="7054850" y="6026150"/>
          <p14:tracePt t="259038" x="7029450" y="6026150"/>
          <p14:tracePt t="259054" x="6965950" y="6026150"/>
          <p14:tracePt t="259071" x="6915150" y="6026150"/>
          <p14:tracePt t="259087" x="6832600" y="6007100"/>
          <p14:tracePt t="259104" x="6800850" y="6013450"/>
          <p14:tracePt t="259121" x="6794500" y="6013450"/>
          <p14:tracePt t="259137" x="6781800" y="6019800"/>
          <p14:tracePt t="259262" x="6769100" y="6032500"/>
          <p14:tracePt t="259302" x="6762750" y="6032500"/>
          <p14:tracePt t="259310" x="6737350" y="6045200"/>
          <p14:tracePt t="259320" x="6731000" y="6045200"/>
          <p14:tracePt t="259337" x="6699250" y="6045200"/>
          <p14:tracePt t="259354" x="6686550" y="6045200"/>
          <p14:tracePt t="259370" x="6661150" y="6051550"/>
          <p14:tracePt t="259478" x="6654800" y="6051550"/>
          <p14:tracePt t="259486" x="6648450" y="6051550"/>
          <p14:tracePt t="259494" x="6635750" y="6051550"/>
          <p14:tracePt t="259504" x="6623050" y="6051550"/>
          <p14:tracePt t="259520" x="6591300" y="6051550"/>
          <p14:tracePt t="259537" x="6565900" y="6051550"/>
          <p14:tracePt t="259554" x="6546850" y="6051550"/>
          <p14:tracePt t="259570" x="6521450" y="6051550"/>
          <p14:tracePt t="259742" x="6515100" y="6051550"/>
          <p14:tracePt t="259758" x="6508750" y="6051550"/>
          <p14:tracePt t="259766" x="6496050" y="6051550"/>
          <p14:tracePt t="259774" x="6489700" y="6051550"/>
          <p14:tracePt t="259791" x="6483350" y="6051550"/>
          <p14:tracePt t="259803" x="6477000" y="6051550"/>
          <p14:tracePt t="259820" x="6464300" y="6051550"/>
          <p14:tracePt t="259837" x="6445250" y="6051550"/>
          <p14:tracePt t="259853" x="6413500" y="6051550"/>
          <p14:tracePt t="259870" x="6394450" y="6051550"/>
          <p14:tracePt t="259887" x="6381750" y="6051550"/>
          <p14:tracePt t="259903" x="6350000" y="6051550"/>
          <p14:tracePt t="259920" x="6343650" y="6038850"/>
          <p14:tracePt t="259936" x="6337300" y="6032500"/>
          <p14:tracePt t="259953" x="6324600" y="6032500"/>
          <p14:tracePt t="259970" x="6311900" y="6032500"/>
          <p14:tracePt t="259986" x="6286500" y="6032500"/>
          <p14:tracePt t="260003" x="6280150" y="6032500"/>
          <p14:tracePt t="260036" x="6267450" y="6045200"/>
          <p14:tracePt t="260326" x="6261100" y="6051550"/>
          <p14:tracePt t="260790" x="6261100" y="6064250"/>
          <p14:tracePt t="260830" x="6261100" y="6070600"/>
          <p14:tracePt t="260894" x="6261100" y="6076950"/>
          <p14:tracePt t="261549" x="6267450" y="6076950"/>
          <p14:tracePt t="261566" x="6273800" y="6076950"/>
          <p14:tracePt t="261710" x="6280150" y="6083300"/>
          <p14:tracePt t="262831" x="6286500" y="6076950"/>
          <p14:tracePt t="262870" x="6292850" y="6076950"/>
          <p14:tracePt t="262911" x="6292850" y="6083300"/>
          <p14:tracePt t="262926" x="6292850" y="6096000"/>
          <p14:tracePt t="262967" x="6292850" y="6102350"/>
          <p14:tracePt t="263759" x="6286500" y="6108700"/>
          <p14:tracePt t="263766" x="6280150" y="6115050"/>
          <p14:tracePt t="263927" x="6286500" y="6121400"/>
          <p14:tracePt t="263967" x="6299200" y="6121400"/>
          <p14:tracePt t="264007" x="6305550" y="6121400"/>
          <p14:tracePt t="264143" x="6311900" y="6121400"/>
          <p14:tracePt t="264399" x="6318250" y="6121400"/>
          <p14:tracePt t="264607" x="6324600" y="6127750"/>
          <p14:tracePt t="264879" x="6324600" y="6134100"/>
          <p14:tracePt t="264919" x="6330950" y="6140450"/>
          <p14:tracePt t="265063" x="6337300" y="6140450"/>
          <p14:tracePt t="265159" x="6343650" y="6140450"/>
          <p14:tracePt t="265319" x="6350000" y="6140450"/>
          <p14:tracePt t="265431" x="6356350" y="6140450"/>
          <p14:tracePt t="265487" x="6350000" y="6140450"/>
          <p14:tracePt t="265495" x="6343650" y="6140450"/>
          <p14:tracePt t="265527" x="6337300" y="6140450"/>
          <p14:tracePt t="265703" x="6330950" y="6140450"/>
          <p14:tracePt t="266383" x="6330950" y="6134100"/>
          <p14:tracePt t="266583" x="6330950" y="6127750"/>
          <p14:tracePt t="266679" x="6330950" y="6115050"/>
          <p14:tracePt t="267359" x="6330950" y="6108700"/>
          <p14:tracePt t="267391" x="6330950" y="6102350"/>
          <p14:tracePt t="267624" x="6324600" y="6096000"/>
          <p14:tracePt t="267631" x="6318250" y="6096000"/>
          <p14:tracePt t="267735" x="6311900" y="6096000"/>
          <p14:tracePt t="267767" x="6305550" y="6096000"/>
          <p14:tracePt t="267831" x="6299200" y="6089650"/>
          <p14:tracePt t="267839" x="6299200" y="6083300"/>
          <p14:tracePt t="267855" x="6292850" y="6076950"/>
          <p14:tracePt t="267903" x="6286500" y="6070600"/>
          <p14:tracePt t="267911" x="6280150" y="6064250"/>
          <p14:tracePt t="267943" x="6273800" y="6057900"/>
          <p14:tracePt t="267952" x="6273800" y="6051550"/>
          <p14:tracePt t="267959" x="6273800" y="6045200"/>
          <p14:tracePt t="267975" x="6267450" y="6026150"/>
          <p14:tracePt t="268023" x="6254750" y="6019800"/>
          <p14:tracePt t="268191" x="6248400" y="6019800"/>
          <p14:tracePt t="268248" x="6242050" y="6019800"/>
          <p14:tracePt t="268760" x="6235700" y="6013450"/>
          <p14:tracePt t="268767" x="6229350" y="6007100"/>
          <p14:tracePt t="269880" x="6223000" y="6007100"/>
          <p14:tracePt t="273512" x="6223000" y="6000750"/>
          <p14:tracePt t="273520" x="6223000" y="5994400"/>
          <p14:tracePt t="274320" x="6229350" y="5988050"/>
          <p14:tracePt t="274384" x="6235700" y="5981700"/>
          <p14:tracePt t="274400" x="6235700" y="5975350"/>
          <p14:tracePt t="274496" x="6248400" y="5988050"/>
          <p14:tracePt t="275416" x="6248400" y="6000750"/>
          <p14:tracePt t="276080" x="6254750" y="6000750"/>
          <p14:tracePt t="276128" x="6267450" y="6000750"/>
          <p14:tracePt t="276160" x="6273800" y="5994400"/>
          <p14:tracePt t="276168" x="6280150" y="5994400"/>
          <p14:tracePt t="276200" x="6299200" y="5975350"/>
          <p14:tracePt t="276209" x="6305550" y="5969000"/>
          <p14:tracePt t="276216" x="6311900" y="5962650"/>
          <p14:tracePt t="276232" x="6318250" y="5956300"/>
          <p14:tracePt t="276280" x="6343650" y="5949950"/>
          <p14:tracePt t="276312" x="6350000" y="5943600"/>
          <p14:tracePt t="276321" x="6356350" y="5943600"/>
          <p14:tracePt t="276329" x="6369050" y="5943600"/>
          <p14:tracePt t="276344" x="6375400" y="5943600"/>
          <p14:tracePt t="276376" x="6381750" y="5943600"/>
          <p14:tracePt t="276384" x="6388100" y="5943600"/>
          <p14:tracePt t="276400" x="6400800" y="5943600"/>
          <p14:tracePt t="276416" x="6407150" y="5943600"/>
          <p14:tracePt t="276448" x="6413500" y="5943600"/>
          <p14:tracePt t="276456" x="6438900" y="5943600"/>
          <p14:tracePt t="276464" x="6445250" y="5943600"/>
          <p14:tracePt t="276473" x="6451600" y="5943600"/>
          <p14:tracePt t="276489" x="6470650" y="5943600"/>
          <p14:tracePt t="276506" x="6496050" y="5943600"/>
          <p14:tracePt t="276522" x="6508750" y="5943600"/>
          <p14:tracePt t="276539" x="6515100" y="5943600"/>
          <p14:tracePt t="276555" x="6527800" y="5943600"/>
          <p14:tracePt t="276589" x="6540500" y="5943600"/>
          <p14:tracePt t="276605" x="6591300" y="5943600"/>
          <p14:tracePt t="276622" x="6616700" y="5943600"/>
          <p14:tracePt t="276639" x="6654800" y="5943600"/>
          <p14:tracePt t="276655" x="6680200" y="5943600"/>
          <p14:tracePt t="276672" x="6692900" y="5949950"/>
          <p14:tracePt t="276689" x="6711950" y="5956300"/>
          <p14:tracePt t="276705" x="6743700" y="5988050"/>
          <p14:tracePt t="276722" x="6756400" y="6007100"/>
          <p14:tracePt t="276739" x="6788150" y="6026150"/>
          <p14:tracePt t="276755" x="6807200" y="6038850"/>
          <p14:tracePt t="276772" x="6826250" y="6057900"/>
          <p14:tracePt t="276789" x="6845300" y="6070600"/>
          <p14:tracePt t="276805" x="6858000" y="6083300"/>
          <p14:tracePt t="276822" x="6864350" y="6089650"/>
          <p14:tracePt t="276841" x="6870700" y="6096000"/>
          <p14:tracePt t="276855" x="6877050" y="6102350"/>
          <p14:tracePt t="277369" x="6883400" y="6102350"/>
          <p14:tracePt t="277401" x="6883400" y="6096000"/>
          <p14:tracePt t="277408" x="6877050" y="6089650"/>
          <p14:tracePt t="280729" x="6877050" y="6096000"/>
          <p14:tracePt t="280801" x="6870700" y="6102350"/>
          <p14:tracePt t="280809" x="6870700" y="6108700"/>
          <p14:tracePt t="280818" x="6864350" y="6115050"/>
          <p14:tracePt t="280849" x="6858000" y="6121400"/>
          <p14:tracePt t="280881" x="6851650" y="6127750"/>
          <p14:tracePt t="281289" x="6845300" y="6127750"/>
          <p14:tracePt t="281321" x="6838950" y="6127750"/>
          <p14:tracePt t="281329" x="6826250" y="6121400"/>
          <p14:tracePt t="281361" x="6819900" y="6115050"/>
          <p14:tracePt t="281377" x="6813550" y="6108700"/>
          <p14:tracePt t="281577" x="6807200" y="6102350"/>
          <p14:tracePt t="281617" x="6800850" y="6096000"/>
          <p14:tracePt t="281626" x="6788150" y="6083300"/>
          <p14:tracePt t="281737" x="6788150" y="6057900"/>
          <p14:tracePt t="281745" x="6788150" y="6051550"/>
          <p14:tracePt t="281761" x="6788150" y="6045200"/>
          <p14:tracePt t="281777" x="6788150" y="6038850"/>
          <p14:tracePt t="281913" x="6788150" y="6019800"/>
          <p14:tracePt t="281921" x="6788150" y="6013450"/>
          <p14:tracePt t="281938" x="6788150" y="6000750"/>
          <p14:tracePt t="281945" x="6788150" y="5988050"/>
          <p14:tracePt t="281955" x="6794500" y="5981700"/>
          <p14:tracePt t="282049" x="6794500" y="5969000"/>
          <p14:tracePt t="282057" x="6794500" y="5949950"/>
          <p14:tracePt t="282073" x="6800850" y="5943600"/>
          <p14:tracePt t="282193" x="6800850" y="5937250"/>
          <p14:tracePt t="282201" x="6800850" y="5930900"/>
          <p14:tracePt t="282209" x="6813550" y="5918200"/>
          <p14:tracePt t="282225" x="6813550" y="5911850"/>
          <p14:tracePt t="282425" x="6813550" y="5905500"/>
          <p14:tracePt t="282433" x="6813550" y="5899150"/>
          <p14:tracePt t="282441" x="6813550" y="5886450"/>
          <p14:tracePt t="282450" x="6813550" y="5880100"/>
          <p14:tracePt t="282467" x="6813550" y="5873750"/>
          <p14:tracePt t="282484" x="6813550" y="5867400"/>
          <p14:tracePt t="282500" x="6819900" y="5854700"/>
          <p14:tracePt t="282705" x="6819900" y="5848350"/>
          <p14:tracePt t="282721" x="6819900" y="5835650"/>
          <p14:tracePt t="282729" x="6819900" y="5829300"/>
          <p14:tracePt t="283368" x="6819900" y="5822950"/>
          <p14:tracePt t="283376" x="6788150" y="5822950"/>
          <p14:tracePt t="283385" x="6762750" y="5822950"/>
          <p14:tracePt t="283399" x="6743700" y="5822950"/>
          <p14:tracePt t="283416" x="6661150" y="5822950"/>
          <p14:tracePt t="283432" x="6623050" y="5822950"/>
          <p14:tracePt t="283449" x="6584950" y="5816600"/>
          <p14:tracePt t="283466" x="6553200" y="5810250"/>
          <p14:tracePt t="283482" x="6502400" y="5797550"/>
          <p14:tracePt t="283499" x="6419850" y="5765800"/>
          <p14:tracePt t="283516" x="6292850" y="5746750"/>
          <p14:tracePt t="283532" x="6159500" y="5708650"/>
          <p14:tracePt t="283549" x="6057900" y="5683250"/>
          <p14:tracePt t="283566" x="5822950" y="5632450"/>
          <p14:tracePt t="283582" x="5676900" y="5575300"/>
          <p14:tracePt t="283599" x="5613400" y="5537200"/>
          <p14:tracePt t="283616" x="5492750" y="5486400"/>
          <p14:tracePt t="283632" x="5429250" y="5480050"/>
          <p14:tracePt t="283649" x="5365750" y="5454650"/>
          <p14:tracePt t="283666" x="5314950" y="5429250"/>
          <p14:tracePt t="283682" x="5245100" y="5403850"/>
          <p14:tracePt t="283699" x="5130800" y="5403850"/>
          <p14:tracePt t="283716" x="4933950" y="5403850"/>
          <p14:tracePt t="283732" x="4794250" y="5403850"/>
          <p14:tracePt t="283749" x="4648200" y="5441950"/>
          <p14:tracePt t="283766" x="4591050" y="5473700"/>
          <p14:tracePt t="283782" x="4521200" y="5486400"/>
          <p14:tracePt t="283799" x="4489450" y="5499100"/>
          <p14:tracePt t="283815" x="4483100" y="5499100"/>
          <p14:tracePt t="283849" x="4470400" y="5499100"/>
          <p14:tracePt t="283865" x="4457700" y="5499100"/>
          <p14:tracePt t="283882" x="4425950" y="5499100"/>
          <p14:tracePt t="283899" x="4413250" y="5499100"/>
          <p14:tracePt t="283915" x="4394200" y="5505450"/>
          <p14:tracePt t="283932" x="4387850" y="5505450"/>
          <p14:tracePt t="283949" x="4362450" y="5505450"/>
          <p14:tracePt t="283965" x="4343400" y="5505450"/>
          <p14:tracePt t="283982" x="4330700" y="5499100"/>
          <p14:tracePt t="283999" x="4318000" y="5492750"/>
          <p14:tracePt t="284032" x="4292600" y="5492750"/>
          <p14:tracePt t="284049" x="4286250" y="5492750"/>
          <p14:tracePt t="284065" x="4254500" y="5492750"/>
          <p14:tracePt t="284082" x="4241800" y="5492750"/>
          <p14:tracePt t="284099" x="4222750" y="5492750"/>
          <p14:tracePt t="284115" x="4210050" y="5492750"/>
          <p14:tracePt t="284132" x="4191000" y="5492750"/>
          <p14:tracePt t="284149" x="4152900" y="5486400"/>
          <p14:tracePt t="284165" x="4133850" y="5486400"/>
          <p14:tracePt t="284182" x="4108450" y="5467350"/>
          <p14:tracePt t="284225" x="4102100" y="5467350"/>
          <p14:tracePt t="284233" x="4095750" y="5461000"/>
          <p14:tracePt t="284249" x="4095750" y="5441950"/>
          <p14:tracePt t="284265" x="4083050" y="5422900"/>
          <p14:tracePt t="284282" x="4083050" y="5391150"/>
          <p14:tracePt t="284299" x="4083050" y="5372100"/>
          <p14:tracePt t="284315" x="4083050" y="5365750"/>
          <p14:tracePt t="284349" x="4083050" y="5346700"/>
          <p14:tracePt t="284365" x="4089400" y="5327650"/>
          <p14:tracePt t="284382" x="4095750" y="5314950"/>
          <p14:tracePt t="284399" x="4102100" y="5289550"/>
          <p14:tracePt t="284415" x="4127500" y="5238750"/>
          <p14:tracePt t="284433" x="4178300" y="5168900"/>
          <p14:tracePt t="284449" x="4222750" y="5137150"/>
          <p14:tracePt t="284465" x="4260850" y="5092700"/>
          <p14:tracePt t="284482" x="4298950" y="5060950"/>
          <p14:tracePt t="284499" x="4330700" y="5022850"/>
          <p14:tracePt t="284515" x="4362450" y="4984750"/>
          <p14:tracePt t="284532" x="4381500" y="4959350"/>
          <p14:tracePt t="284549" x="4406900" y="4933950"/>
          <p14:tracePt t="284565" x="4464050" y="4895850"/>
          <p14:tracePt t="284582" x="4514850" y="4864100"/>
          <p14:tracePt t="284599" x="4584700" y="4845050"/>
          <p14:tracePt t="284615" x="4660900" y="4813300"/>
          <p14:tracePt t="284633" x="4743450" y="4781550"/>
          <p14:tracePt t="284649" x="4806950" y="4756150"/>
          <p14:tracePt t="284665" x="4857750" y="4724400"/>
          <p14:tracePt t="284682" x="4908550" y="4705350"/>
          <p14:tracePt t="284698" x="4978400" y="4686300"/>
          <p14:tracePt t="284715" x="5048250" y="4667250"/>
          <p14:tracePt t="284732" x="5118100" y="4641850"/>
          <p14:tracePt t="284748" x="5168900" y="4629150"/>
          <p14:tracePt t="284765" x="5213350" y="4622800"/>
          <p14:tracePt t="284782" x="5264150" y="4622800"/>
          <p14:tracePt t="284798" x="5321300" y="4622800"/>
          <p14:tracePt t="284815" x="5403850" y="4603750"/>
          <p14:tracePt t="284832" x="5486400" y="4603750"/>
          <p14:tracePt t="284849" x="5657850" y="4603750"/>
          <p14:tracePt t="284865" x="5772150" y="4629150"/>
          <p14:tracePt t="284882" x="5842000" y="4654550"/>
          <p14:tracePt t="284898" x="5854700" y="4660900"/>
          <p14:tracePt t="284915" x="5905500" y="4692650"/>
          <p14:tracePt t="284932" x="5918200" y="4692650"/>
          <p14:tracePt t="284948" x="5943600" y="4711700"/>
          <p14:tracePt t="285026" x="5943600" y="4718050"/>
          <p14:tracePt t="285042" x="5943600" y="4730750"/>
          <p14:tracePt t="285050" x="5943600" y="4737100"/>
          <p14:tracePt t="285066" x="5943600" y="4749800"/>
          <p14:tracePt t="285073" x="5930900" y="4762500"/>
          <p14:tracePt t="285081" x="5918200" y="4775200"/>
          <p14:tracePt t="285098" x="5867400" y="4775200"/>
          <p14:tracePt t="285115" x="5797550" y="4781550"/>
          <p14:tracePt t="285131" x="5734050" y="4781550"/>
          <p14:tracePt t="285148" x="5670550" y="4781550"/>
          <p14:tracePt t="285165" x="5619750" y="4781550"/>
          <p14:tracePt t="285181" x="5581650" y="4781550"/>
          <p14:tracePt t="285198" x="5556250" y="4781550"/>
          <p14:tracePt t="285215" x="5549900" y="4781550"/>
          <p14:tracePt t="285231" x="5543550" y="4781550"/>
          <p14:tracePt t="285250" x="5537200" y="4781550"/>
          <p14:tracePt t="285265" x="5524500" y="4781550"/>
          <p14:tracePt t="285281" x="5511800" y="4775200"/>
          <p14:tracePt t="285298" x="5505450" y="4768850"/>
          <p14:tracePt t="285322" x="5499100" y="4762500"/>
          <p14:tracePt t="285331" x="5480050" y="4743450"/>
          <p14:tracePt t="285394" x="5480050" y="4737100"/>
          <p14:tracePt t="285409" x="5480050" y="4724400"/>
          <p14:tracePt t="285426" x="5480050" y="4718050"/>
          <p14:tracePt t="285434" x="5486400" y="4711700"/>
          <p14:tracePt t="285466" x="5505450" y="4711700"/>
          <p14:tracePt t="285474" x="5511800" y="4711700"/>
          <p14:tracePt t="285481" x="5518150" y="4711700"/>
          <p14:tracePt t="285498" x="5537200" y="4730750"/>
          <p14:tracePt t="285514" x="5543550" y="4768850"/>
          <p14:tracePt t="285531" x="5543550" y="4806950"/>
          <p14:tracePt t="285548" x="5543550" y="4889500"/>
          <p14:tracePt t="285564" x="5530850" y="4972050"/>
          <p14:tracePt t="285581" x="5499100" y="5022850"/>
          <p14:tracePt t="285598" x="5454650" y="5073650"/>
          <p14:tracePt t="285614" x="5435600" y="5080000"/>
          <p14:tracePt t="285631" x="5416550" y="5086350"/>
          <p14:tracePt t="285648" x="5397500" y="5092700"/>
          <p14:tracePt t="285665" x="5372100" y="5092700"/>
          <p14:tracePt t="285681" x="5353050" y="5092700"/>
          <p14:tracePt t="285698" x="5314950" y="5092700"/>
          <p14:tracePt t="285714" x="5295900" y="5092700"/>
          <p14:tracePt t="285731" x="5289550" y="5092700"/>
          <p14:tracePt t="285764" x="5283200" y="5086350"/>
          <p14:tracePt t="285781" x="5226050" y="5086350"/>
          <p14:tracePt t="285798" x="5168900" y="5130800"/>
          <p14:tracePt t="285814" x="5137150" y="5168900"/>
          <p14:tracePt t="285831" x="5130800" y="5175250"/>
          <p14:tracePt t="285890" x="5130800" y="5156200"/>
          <p14:tracePt t="285898" x="5143500" y="5143500"/>
          <p14:tracePt t="285906" x="5162550" y="5124450"/>
          <p14:tracePt t="285914" x="5168900" y="5124450"/>
          <p14:tracePt t="285931" x="5187950" y="5118100"/>
          <p14:tracePt t="285947" x="5099050" y="5251450"/>
          <p14:tracePt t="285964" x="5149850" y="5295900"/>
          <p14:tracePt t="285981" x="5270500" y="5289550"/>
          <p14:tracePt t="285997" x="5410200" y="5289550"/>
          <p14:tracePt t="286014" x="5537200" y="5289550"/>
          <p14:tracePt t="286031" x="5645150" y="5276850"/>
          <p14:tracePt t="286048" x="5740400" y="5276850"/>
          <p14:tracePt t="286064" x="5842000" y="5302250"/>
          <p14:tracePt t="286081" x="5899150" y="5353050"/>
          <p14:tracePt t="286097" x="5937250" y="5403850"/>
          <p14:tracePt t="286114" x="5962650" y="5486400"/>
          <p14:tracePt t="286131" x="5975350" y="5518150"/>
          <p14:tracePt t="286147" x="5956300" y="5568950"/>
          <p14:tracePt t="286164" x="5918200" y="5626100"/>
          <p14:tracePt t="286180" x="5867400" y="5664200"/>
          <p14:tracePt t="286197" x="5784850" y="5702300"/>
          <p14:tracePt t="286214" x="5715000" y="5708650"/>
          <p14:tracePt t="286231" x="5689600" y="5708650"/>
          <p14:tracePt t="286247" x="5626100" y="5708650"/>
          <p14:tracePt t="286264" x="5588000" y="5708650"/>
          <p14:tracePt t="286281" x="5530850" y="5695950"/>
          <p14:tracePt t="286297" x="5505450" y="5664200"/>
          <p14:tracePt t="286314" x="5499100" y="5632450"/>
          <p14:tracePt t="286330" x="5486400" y="5594350"/>
          <p14:tracePt t="286347" x="5486400" y="5562600"/>
          <p14:tracePt t="286364" x="5486400" y="5530850"/>
          <p14:tracePt t="286380" x="5486400" y="5492750"/>
          <p14:tracePt t="286397" x="5486400" y="5454650"/>
          <p14:tracePt t="286414" x="5511800" y="5422900"/>
          <p14:tracePt t="286430" x="5543550" y="5397500"/>
          <p14:tracePt t="286447" x="5594350" y="5365750"/>
          <p14:tracePt t="286464" x="5683250" y="5321300"/>
          <p14:tracePt t="286468" x="5721350" y="5314950"/>
          <p14:tracePt t="286481" x="5822950" y="5283200"/>
          <p14:tracePt t="286497" x="5892800" y="5276850"/>
          <p14:tracePt t="286513" x="6019800" y="5251450"/>
          <p14:tracePt t="286530" x="6115050" y="5232400"/>
          <p14:tracePt t="286547" x="6223000" y="5226050"/>
          <p14:tracePt t="286564" x="6350000" y="5213350"/>
          <p14:tracePt t="286580" x="6477000" y="5207000"/>
          <p14:tracePt t="286597" x="6534150" y="5207000"/>
          <p14:tracePt t="286613" x="6578600" y="5207000"/>
          <p14:tracePt t="286630" x="6604000" y="5207000"/>
          <p14:tracePt t="286647" x="6610350" y="5219700"/>
          <p14:tracePt t="286663" x="6616700" y="5226050"/>
          <p14:tracePt t="286680" x="6623050" y="5238750"/>
          <p14:tracePt t="286714" x="6623050" y="5245100"/>
          <p14:tracePt t="286730" x="6623050" y="5251450"/>
          <p14:tracePt t="286778" x="6623050" y="5264150"/>
          <p14:tracePt t="286794" x="6623050" y="5276850"/>
          <p14:tracePt t="286810" x="6610350" y="5276850"/>
          <p14:tracePt t="286817" x="6604000" y="5276850"/>
          <p14:tracePt t="286830" x="6591300" y="5289550"/>
          <p14:tracePt t="286847" x="6578600" y="5289550"/>
          <p14:tracePt t="286863" x="6565900" y="5295900"/>
          <p14:tracePt t="286880" x="6534150" y="5295900"/>
          <p14:tracePt t="286897" x="6489700" y="5295900"/>
          <p14:tracePt t="286913" x="6445250" y="5302250"/>
          <p14:tracePt t="286930" x="6394450" y="5314950"/>
          <p14:tracePt t="286947" x="6343650" y="5314950"/>
          <p14:tracePt t="286963" x="6305550" y="5327650"/>
          <p14:tracePt t="286980" x="6273800" y="5340350"/>
          <p14:tracePt t="286997" x="6235700" y="5340350"/>
          <p14:tracePt t="287013" x="6184900" y="5346700"/>
          <p14:tracePt t="287030" x="6146800" y="5346700"/>
          <p14:tracePt t="287046" x="6127750" y="5353050"/>
          <p14:tracePt t="287063" x="6102350" y="5353050"/>
          <p14:tracePt t="287080" x="6096000" y="5353050"/>
          <p14:tracePt t="287106" x="6083300" y="5353050"/>
          <p14:tracePt t="287114" x="6076950" y="5353050"/>
          <p14:tracePt t="287130" x="6070600" y="5353050"/>
          <p14:tracePt t="287154" x="6064250" y="5353050"/>
          <p14:tracePt t="287163" x="6051550" y="5353050"/>
          <p14:tracePt t="287180" x="6045200" y="5353050"/>
          <p14:tracePt t="287210" x="6038850" y="5353050"/>
          <p14:tracePt t="287242" x="6032500" y="5353050"/>
          <p14:tracePt t="287338" x="6019800" y="5353050"/>
          <p14:tracePt t="287370" x="6013450" y="5353050"/>
          <p14:tracePt t="287434" x="6007100" y="5353050"/>
          <p14:tracePt t="287442" x="6000750" y="5353050"/>
          <p14:tracePt t="287450" x="5981700" y="5353050"/>
          <p14:tracePt t="287466" x="5975350" y="5353050"/>
          <p14:tracePt t="287479" x="5962650" y="5340350"/>
          <p14:tracePt t="287496" x="5949950" y="5340350"/>
          <p14:tracePt t="287513" x="5943600" y="5334000"/>
          <p14:tracePt t="287530" x="5937250" y="5334000"/>
          <p14:tracePt t="287546" x="5930900" y="5334000"/>
          <p14:tracePt t="287563" x="5911850" y="5334000"/>
          <p14:tracePt t="287579" x="5899150" y="5334000"/>
          <p14:tracePt t="287596" x="5892800" y="5334000"/>
          <p14:tracePt t="287613" x="5873750" y="5334000"/>
          <p14:tracePt t="287629" x="5867400" y="5334000"/>
          <p14:tracePt t="287663" x="5861050" y="5334000"/>
          <p14:tracePt t="287770" x="5854700" y="5334000"/>
          <p14:tracePt t="287778" x="5848350" y="5334000"/>
          <p14:tracePt t="292754" x="5937250" y="5334000"/>
          <p14:tracePt t="292763" x="6178550" y="5378450"/>
          <p14:tracePt t="292770" x="6330950" y="5473700"/>
          <p14:tracePt t="292779" x="6705600" y="5575300"/>
          <p14:tracePt t="292791" x="6991350" y="5683250"/>
          <p14:tracePt t="292808" x="7416800" y="5772150"/>
          <p14:tracePt t="292825" x="7664450" y="5835650"/>
          <p14:tracePt t="292842" x="7854950" y="5842000"/>
          <p14:tracePt t="292858" x="7899400" y="5861050"/>
          <p14:tracePt t="292875" x="7962900" y="5861050"/>
          <p14:tracePt t="292891" x="8020050" y="5861050"/>
          <p14:tracePt t="292908" x="8058150" y="5861050"/>
          <p14:tracePt t="292925" x="8070850" y="5861050"/>
          <p14:tracePt t="292941" x="8102600" y="5861050"/>
          <p14:tracePt t="292958" x="8121650" y="5861050"/>
          <p14:tracePt t="293059" x="8128000" y="5861050"/>
          <p14:tracePt t="293067" x="8140700" y="5861050"/>
          <p14:tracePt t="293083" x="8147050" y="5861050"/>
          <p14:tracePt t="293107" x="8147050" y="5854700"/>
          <p14:tracePt t="293114" x="8140700" y="5829300"/>
          <p14:tracePt t="293125" x="8134350" y="5822950"/>
          <p14:tracePt t="293141" x="8089900" y="5784850"/>
          <p14:tracePt t="293158" x="8039100" y="5740400"/>
          <p14:tracePt t="293174" x="7994650" y="5676900"/>
          <p14:tracePt t="293191" x="7943850" y="5632450"/>
          <p14:tracePt t="293208" x="7912100" y="5607050"/>
          <p14:tracePt t="293224" x="7886700" y="5588000"/>
          <p14:tracePt t="293242" x="7842250" y="5543550"/>
          <p14:tracePt t="293258" x="7829550" y="5530850"/>
          <p14:tracePt t="293274" x="7810500" y="5505450"/>
          <p14:tracePt t="293291" x="7797800" y="5492750"/>
          <p14:tracePt t="293308" x="7766050" y="5467350"/>
          <p14:tracePt t="293324" x="7753350" y="5461000"/>
          <p14:tracePt t="293341" x="7747000" y="5461000"/>
          <p14:tracePt t="293358" x="7740650" y="5454650"/>
          <p14:tracePt t="293391" x="7734300" y="5448300"/>
          <p14:tracePt t="293408" x="7727950" y="5435600"/>
          <p14:tracePt t="293424" x="7721600" y="5422900"/>
          <p14:tracePt t="293441" x="7715250" y="5416550"/>
          <p14:tracePt t="293458" x="7696200" y="5397500"/>
          <p14:tracePt t="293491" x="7696200" y="5391150"/>
          <p14:tracePt t="293499" x="7696200" y="5365750"/>
          <p14:tracePt t="293515" x="7696200" y="5353050"/>
          <p14:tracePt t="293524" x="7696200" y="5346700"/>
          <p14:tracePt t="293541" x="7696200" y="5334000"/>
          <p14:tracePt t="293557" x="7696200" y="5321300"/>
          <p14:tracePt t="293574" x="7696200" y="5308600"/>
          <p14:tracePt t="293591" x="7696200" y="5289550"/>
          <p14:tracePt t="293607" x="7696200" y="5283200"/>
          <p14:tracePt t="293691" x="7696200" y="5270500"/>
          <p14:tracePt t="293931" x="7677150" y="5270500"/>
          <p14:tracePt t="293939" x="7658100" y="5270500"/>
          <p14:tracePt t="293947" x="7632700" y="5270500"/>
          <p14:tracePt t="293957" x="7626350" y="5270500"/>
          <p14:tracePt t="293974" x="7600950" y="5270500"/>
          <p14:tracePt t="293990" x="7588250" y="5270500"/>
          <p14:tracePt t="294007" x="7569200" y="5270500"/>
          <p14:tracePt t="294024" x="7562850" y="5270500"/>
          <p14:tracePt t="294040" x="7556500" y="5270500"/>
          <p14:tracePt t="294083" x="7550150" y="5270500"/>
          <p14:tracePt t="294115" x="7537450" y="5270500"/>
          <p14:tracePt t="294171" x="7531100" y="5270500"/>
          <p14:tracePt t="294179" x="7531100" y="5264150"/>
          <p14:tracePt t="294190" x="7537450" y="5257800"/>
          <p14:tracePt t="294207" x="7543800" y="5251450"/>
          <p14:tracePt t="294223" x="7569200" y="5238750"/>
          <p14:tracePt t="294240" x="7575550" y="5232400"/>
          <p14:tracePt t="294274" x="7588250" y="5226050"/>
          <p14:tracePt t="294323" x="7594600" y="5226050"/>
          <p14:tracePt t="294331" x="7600950" y="5226050"/>
          <p14:tracePt t="294347" x="7600950" y="5232400"/>
          <p14:tracePt t="294363" x="7600950" y="5238750"/>
          <p14:tracePt t="294379" x="7600950" y="5251450"/>
          <p14:tracePt t="294395" x="7600950" y="5257800"/>
          <p14:tracePt t="294407" x="7600950" y="5264150"/>
          <p14:tracePt t="294424" x="7594600" y="5283200"/>
          <p14:tracePt t="294440" x="7569200" y="5295900"/>
          <p14:tracePt t="294457" x="7562850" y="5295900"/>
          <p14:tracePt t="294474" x="7531100" y="5302250"/>
          <p14:tracePt t="294490" x="7524750" y="5302250"/>
          <p14:tracePt t="294507" x="7512050" y="5302250"/>
          <p14:tracePt t="294523" x="7493000" y="5302250"/>
          <p14:tracePt t="294540" x="7486650" y="5302250"/>
          <p14:tracePt t="294659" x="7480300" y="5302250"/>
          <p14:tracePt t="294691" x="7480300" y="5295900"/>
          <p14:tracePt t="294707" x="7486650" y="5289550"/>
          <p14:tracePt t="294715" x="7499350" y="5289550"/>
          <p14:tracePt t="294723" x="7512050" y="5289550"/>
          <p14:tracePt t="294740" x="7518400" y="5283200"/>
          <p14:tracePt t="294771" x="7524750" y="5283200"/>
          <p14:tracePt t="294779" x="7550150" y="5283200"/>
          <p14:tracePt t="294795" x="7556500" y="5283200"/>
          <p14:tracePt t="294811" x="7562850" y="5283200"/>
          <p14:tracePt t="294875" x="7569200" y="5283200"/>
          <p14:tracePt t="295019" x="7575550" y="5283200"/>
          <p14:tracePt t="295059" x="7575550" y="5289550"/>
          <p14:tracePt t="295067" x="7575550" y="5295900"/>
          <p14:tracePt t="295076" x="7569200" y="5295900"/>
          <p14:tracePt t="295092" x="7562850" y="5302250"/>
          <p14:tracePt t="295123" x="7556500" y="5302250"/>
          <p14:tracePt t="295163" x="7550150" y="5302250"/>
          <p14:tracePt t="295171" x="7543800" y="5308600"/>
          <p14:tracePt t="295187" x="7537450" y="5308600"/>
          <p14:tracePt t="295195" x="7531100" y="5308600"/>
          <p14:tracePt t="295211" x="7524750" y="5308600"/>
          <p14:tracePt t="295227" x="7518400" y="5308600"/>
          <p14:tracePt t="295239" x="7499350" y="5308600"/>
          <p14:tracePt t="295355" x="7493000" y="5308600"/>
          <p14:tracePt t="295371" x="7486650" y="5308600"/>
          <p14:tracePt t="295699" x="7493000" y="5308600"/>
          <p14:tracePt t="295707" x="7499350" y="5308600"/>
          <p14:tracePt t="295723" x="7518400" y="5308600"/>
          <p14:tracePt t="295731" x="7524750" y="5308600"/>
          <p14:tracePt t="295747" x="7531100" y="5308600"/>
          <p14:tracePt t="295763" x="7537450" y="5308600"/>
          <p14:tracePt t="295772" x="7550150" y="5308600"/>
          <p14:tracePt t="295789" x="7562850" y="5308600"/>
          <p14:tracePt t="295806" x="7581900" y="5308600"/>
          <p14:tracePt t="295822" x="7600950" y="5302250"/>
          <p14:tracePt t="295839" x="7626350" y="5289550"/>
          <p14:tracePt t="295856" x="7639050" y="5283200"/>
          <p14:tracePt t="296011" x="7651750" y="5283200"/>
          <p14:tracePt t="296019" x="7658100" y="5283200"/>
          <p14:tracePt t="296027" x="7664450" y="5283200"/>
          <p14:tracePt t="296043" x="7670800" y="5283200"/>
          <p14:tracePt t="296055" x="7689850" y="5283200"/>
          <p14:tracePt t="296072" x="7702550" y="5283200"/>
          <p14:tracePt t="296089" x="7721600" y="5283200"/>
          <p14:tracePt t="296105" x="7740650" y="5283200"/>
          <p14:tracePt t="296122" x="7804150" y="5283200"/>
          <p14:tracePt t="296138" x="7835900" y="5283200"/>
          <p14:tracePt t="296155" x="7848600" y="5283200"/>
          <p14:tracePt t="296172" x="7867650" y="5283200"/>
          <p14:tracePt t="296189" x="7886700" y="5283200"/>
          <p14:tracePt t="296205" x="7912100" y="5283200"/>
          <p14:tracePt t="296222" x="7924800" y="5283200"/>
          <p14:tracePt t="296239" x="7937500" y="5283200"/>
          <p14:tracePt t="297339" x="7912100" y="5295900"/>
          <p14:tracePt t="297459" x="7905750" y="5302250"/>
          <p14:tracePt t="297499" x="7899400" y="5308600"/>
          <p14:tracePt t="297515" x="7880350" y="5308600"/>
          <p14:tracePt t="297532" x="7874000" y="5314950"/>
          <p14:tracePt t="297547" x="7867650" y="5321300"/>
          <p14:tracePt t="297556" x="7861300" y="5327650"/>
          <p14:tracePt t="297571" x="7854950" y="5334000"/>
          <p14:tracePt t="297579" x="7848600" y="5334000"/>
          <p14:tracePt t="297588" x="7829550" y="5340350"/>
          <p14:tracePt t="297604" x="7810500" y="5353050"/>
          <p14:tracePt t="297621" x="7791450" y="5365750"/>
          <p14:tracePt t="297637" x="7785100" y="5372100"/>
          <p14:tracePt t="297659" x="7778750" y="5378450"/>
          <p14:tracePt t="297671" x="7772400" y="5378450"/>
          <p14:tracePt t="297715" x="7766050" y="5384800"/>
          <p14:tracePt t="297771" x="7759700" y="5384800"/>
          <p14:tracePt t="297779" x="7753350" y="5384800"/>
          <p14:tracePt t="297788" x="7747000" y="5384800"/>
          <p14:tracePt t="297804" x="7740650" y="5384800"/>
          <p14:tracePt t="297835" x="7721600" y="5391150"/>
          <p14:tracePt t="298355" x="7715250" y="5397500"/>
          <p14:tracePt t="299764" x="7708900" y="5403850"/>
          <p14:tracePt t="299772" x="7696200" y="5410200"/>
          <p14:tracePt t="301636" x="7708900" y="5410200"/>
          <p14:tracePt t="301644" x="7727950" y="5410200"/>
          <p14:tracePt t="301692" x="7734300" y="5410200"/>
          <p14:tracePt t="301723" x="7740650" y="5410200"/>
          <p14:tracePt t="301732" x="7747000" y="5410200"/>
          <p14:tracePt t="301748" x="7759700" y="5410200"/>
          <p14:tracePt t="301780" x="7778750" y="5403850"/>
          <p14:tracePt t="301828" x="7785100" y="5403850"/>
          <p14:tracePt t="301837" x="7791450" y="5397500"/>
          <p14:tracePt t="301852" x="7797800" y="5397500"/>
          <p14:tracePt t="301868" x="7810500" y="5391150"/>
          <p14:tracePt t="302028" x="7816850" y="5391150"/>
          <p14:tracePt t="302132" x="7829550" y="5384800"/>
          <p14:tracePt t="302172" x="7848600" y="5365750"/>
          <p14:tracePt t="302228" x="7848600" y="5359400"/>
          <p14:tracePt t="302476" x="7848600" y="5353050"/>
          <p14:tracePt t="302524" x="7842250" y="5353050"/>
          <p14:tracePt t="302540" x="7835900" y="5353050"/>
          <p14:tracePt t="302548" x="7816850" y="5353050"/>
          <p14:tracePt t="302564" x="7810500" y="5353050"/>
          <p14:tracePt t="302580" x="7804150" y="5353050"/>
          <p14:tracePt t="302636" x="7797800" y="5353050"/>
          <p14:tracePt t="302653" x="7785100" y="5353050"/>
          <p14:tracePt t="302868" x="7785100" y="5340350"/>
          <p14:tracePt t="302924" x="7785100" y="5334000"/>
          <p14:tracePt t="302972" x="7791450" y="5327650"/>
          <p14:tracePt t="302980" x="7797800" y="5327650"/>
          <p14:tracePt t="302988" x="7804150" y="5327650"/>
          <p14:tracePt t="303004" x="7810500" y="5327650"/>
          <p14:tracePt t="303016" x="7816850" y="5321300"/>
          <p14:tracePt t="304156" x="7842250" y="5321300"/>
          <p14:tracePt t="304164" x="7842250" y="5327650"/>
          <p14:tracePt t="304180" x="7842250" y="5334000"/>
          <p14:tracePt t="304188" x="7842250" y="5340350"/>
          <p14:tracePt t="304198" x="7842250" y="5353050"/>
          <p14:tracePt t="304215" x="7842250" y="5372100"/>
          <p14:tracePt t="304741" x="7835900" y="5378450"/>
          <p14:tracePt t="304836" x="7816850" y="5378450"/>
          <p14:tracePt t="304884" x="7810500" y="5378450"/>
          <p14:tracePt t="304892" x="7804150" y="5384800"/>
          <p14:tracePt t="304901" x="7797800" y="5384800"/>
          <p14:tracePt t="304917" x="7785100" y="5397500"/>
          <p14:tracePt t="304932" x="7772400" y="5410200"/>
          <p14:tracePt t="304948" x="7753350" y="5429250"/>
          <p14:tracePt t="304964" x="7747000" y="5435600"/>
          <p14:tracePt t="305044" x="7740650" y="5435600"/>
          <p14:tracePt t="305076" x="7734300" y="5435600"/>
          <p14:tracePt t="305092" x="7715250" y="5441950"/>
          <p14:tracePt t="305133" x="7708900" y="5448300"/>
          <p14:tracePt t="305140" x="7696200" y="5467350"/>
          <p14:tracePt t="305180" x="7670800" y="5480050"/>
          <p14:tracePt t="305517" x="7664450" y="5480050"/>
          <p14:tracePt t="305524" x="7658100" y="5480050"/>
          <p14:tracePt t="305533" x="7645400" y="5480050"/>
          <p14:tracePt t="305548" x="7632700" y="5480050"/>
          <p14:tracePt t="305564" x="7626350" y="5480050"/>
          <p14:tracePt t="305597" x="7607300" y="5480050"/>
          <p14:tracePt t="305614" x="7588250" y="5480050"/>
          <p14:tracePt t="305630" x="7575550" y="5480050"/>
          <p14:tracePt t="305647" x="7562850" y="5480050"/>
          <p14:tracePt t="305664" x="7524750" y="5480050"/>
          <p14:tracePt t="305680" x="7499350" y="5480050"/>
          <p14:tracePt t="305697" x="7480300" y="5480050"/>
          <p14:tracePt t="305714" x="7473950" y="5473700"/>
          <p14:tracePt t="305730" x="7454900" y="5467350"/>
          <p14:tracePt t="305747" x="7448550" y="5461000"/>
          <p14:tracePt t="305765" x="7442200" y="5454650"/>
          <p14:tracePt t="305780" x="7410450" y="5448300"/>
          <p14:tracePt t="305797" x="7404100" y="5441950"/>
          <p14:tracePt t="305814" x="7397750" y="5435600"/>
          <p14:tracePt t="305917" x="7391400" y="5429250"/>
          <p14:tracePt t="305924" x="7385050" y="5422900"/>
          <p14:tracePt t="305957" x="7385050" y="5416550"/>
          <p14:tracePt t="305989" x="7385050" y="5410200"/>
          <p14:tracePt t="305997" x="7385050" y="5403850"/>
          <p14:tracePt t="306052" x="7391400" y="5403850"/>
          <p14:tracePt t="306061" x="7397750" y="5397500"/>
          <p14:tracePt t="306293" x="7404100" y="5391150"/>
          <p14:tracePt t="306301" x="7416800" y="5384800"/>
          <p14:tracePt t="306317" x="7423150" y="5378450"/>
          <p14:tracePt t="307165" x="7429500" y="5372100"/>
          <p14:tracePt t="313620" x="7493000" y="5397500"/>
          <p14:tracePt t="313628" x="7639050" y="5467350"/>
          <p14:tracePt t="313636" x="7702550" y="5499100"/>
          <p14:tracePt t="313644" x="7740650" y="5499100"/>
          <p14:tracePt t="313656" x="7753350" y="5499100"/>
          <p14:tracePt t="313673" x="7772400" y="5499100"/>
          <p14:tracePt t="313690" x="7785100" y="5499100"/>
          <p14:tracePt t="313706" x="7810500" y="5499100"/>
          <p14:tracePt t="313757" x="7816850" y="5499100"/>
          <p14:tracePt t="313764" x="7816850" y="5486400"/>
          <p14:tracePt t="313773" x="7816850" y="5461000"/>
          <p14:tracePt t="313790" x="7816850" y="5422900"/>
          <p14:tracePt t="313806" x="7854950" y="5397500"/>
          <p14:tracePt t="313823" x="7924800" y="5397500"/>
          <p14:tracePt t="313840" x="7943850" y="5378450"/>
          <p14:tracePt t="313856" x="7969250" y="5378450"/>
          <p14:tracePt t="313873" x="7981950" y="5384800"/>
          <p14:tracePt t="313890" x="8001000" y="5384800"/>
          <p14:tracePt t="314150" x="8020050" y="5391150"/>
          <p14:tracePt t="314158" x="8032750" y="5391150"/>
          <p14:tracePt t="314166" x="8045450" y="5397500"/>
          <p14:tracePt t="314174" x="8064500" y="5403850"/>
          <p14:tracePt t="314190" x="8083550" y="5410200"/>
          <p14:tracePt t="314206" x="8089900" y="5416550"/>
          <p14:tracePt t="314278" x="8077200" y="5435600"/>
          <p14:tracePt t="314293" x="8070850" y="5448300"/>
          <p14:tracePt t="314302" x="8064500" y="5454650"/>
          <p14:tracePt t="314310" x="8045450" y="5461000"/>
          <p14:tracePt t="314323" x="8039100" y="5486400"/>
          <p14:tracePt t="314340" x="8032750" y="5486400"/>
          <p14:tracePt t="314357" x="8013700" y="5486400"/>
          <p14:tracePt t="314373" x="8001000" y="5486400"/>
          <p14:tracePt t="314389" x="7969250" y="5480050"/>
          <p14:tracePt t="314406" x="7943850" y="5473700"/>
          <p14:tracePt t="314423" x="7924800" y="5473700"/>
          <p14:tracePt t="314439" x="7893050" y="5454650"/>
          <p14:tracePt t="314456" x="7874000" y="5448300"/>
          <p14:tracePt t="314473" x="7842250" y="5441950"/>
          <p14:tracePt t="314489" x="7804150" y="5429250"/>
          <p14:tracePt t="314506" x="7778750" y="5416550"/>
          <p14:tracePt t="314523" x="7753350" y="5416550"/>
          <p14:tracePt t="314539" x="7740650" y="5416550"/>
          <p14:tracePt t="314556" x="7696200" y="5410200"/>
          <p14:tracePt t="314573" x="7658100" y="5410200"/>
          <p14:tracePt t="314589" x="7620000" y="5397500"/>
          <p14:tracePt t="314606" x="7575550" y="5391150"/>
          <p14:tracePt t="314623" x="7493000" y="5372100"/>
          <p14:tracePt t="314639" x="7467600" y="5365750"/>
          <p14:tracePt t="314656" x="7404100" y="5353050"/>
          <p14:tracePt t="314673" x="7302500" y="5314950"/>
          <p14:tracePt t="314689" x="7200900" y="5257800"/>
          <p14:tracePt t="314706" x="7092950" y="5187950"/>
          <p14:tracePt t="314723" x="6965950" y="5092700"/>
          <p14:tracePt t="314739" x="6851650" y="4953000"/>
          <p14:tracePt t="314756" x="6724650" y="4851400"/>
          <p14:tracePt t="314773" x="6565900" y="4654550"/>
          <p14:tracePt t="314789" x="6508750" y="4508500"/>
          <p14:tracePt t="314806" x="6483350" y="4349750"/>
          <p14:tracePt t="314822" x="6483350" y="4171950"/>
          <p14:tracePt t="314839" x="6502400" y="3968750"/>
          <p14:tracePt t="314856" x="6597650" y="3759200"/>
          <p14:tracePt t="314872" x="6743700" y="3575050"/>
          <p14:tracePt t="314889" x="6915150" y="3429000"/>
          <p14:tracePt t="314906" x="7131050" y="3289300"/>
          <p14:tracePt t="314922" x="7334250" y="3206750"/>
          <p14:tracePt t="314939" x="7461250" y="3187700"/>
          <p14:tracePt t="314956" x="7524750" y="3187700"/>
          <p14:tracePt t="314973" x="7543800" y="3187700"/>
          <p14:tracePt t="314989" x="7581900" y="3225800"/>
          <p14:tracePt t="315006" x="7620000" y="3302000"/>
          <p14:tracePt t="315022" x="7670800" y="3378200"/>
          <p14:tracePt t="315039" x="7715250" y="3454400"/>
          <p14:tracePt t="315056" x="7766050" y="3524250"/>
          <p14:tracePt t="315072" x="7772400" y="3549650"/>
          <p14:tracePt t="315089" x="7778750" y="3575050"/>
          <p14:tracePt t="315106" x="7778750" y="3613150"/>
          <p14:tracePt t="315122" x="7778750" y="3651250"/>
          <p14:tracePt t="315139" x="7747000" y="3727450"/>
          <p14:tracePt t="315156" x="7715250" y="3765550"/>
          <p14:tracePt t="315173" x="7651750" y="3848100"/>
          <p14:tracePt t="315189" x="7613650" y="3892550"/>
          <p14:tracePt t="315205" x="7594600" y="3911600"/>
          <p14:tracePt t="315222" x="7588250" y="3917950"/>
          <p14:tracePt t="315239" x="7550150" y="3930650"/>
          <p14:tracePt t="315255" x="7537450" y="3937000"/>
          <p14:tracePt t="315272" x="7518400" y="3956050"/>
          <p14:tracePt t="315289" x="7493000" y="3962400"/>
          <p14:tracePt t="315305" x="7461250" y="3975100"/>
          <p14:tracePt t="315322" x="7435850" y="3987800"/>
          <p14:tracePt t="315339" x="7378700" y="4025900"/>
          <p14:tracePt t="315355" x="7315200" y="4051300"/>
          <p14:tracePt t="315372" x="7264400" y="4076700"/>
          <p14:tracePt t="315389" x="7143750" y="4152900"/>
          <p14:tracePt t="315405" x="7016750" y="4267200"/>
          <p14:tracePt t="315422" x="6908800" y="4381500"/>
          <p14:tracePt t="315439" x="6832600" y="4445000"/>
          <p14:tracePt t="315455" x="6724650" y="4578350"/>
          <p14:tracePt t="315472" x="6565900" y="4724400"/>
          <p14:tracePt t="315489" x="6489700" y="4781550"/>
          <p14:tracePt t="315505" x="6445250" y="4813300"/>
          <p14:tracePt t="315662" x="6432550" y="4813300"/>
          <p14:tracePt t="315734" x="6426200" y="4819650"/>
          <p14:tracePt t="315838" x="6426200" y="4826000"/>
          <p14:tracePt t="315846" x="6419850" y="4832350"/>
          <p14:tracePt t="315855" x="6413500" y="4832350"/>
          <p14:tracePt t="315872" x="6400800" y="4832350"/>
          <p14:tracePt t="315888" x="6394450" y="4832350"/>
          <p14:tracePt t="315905" x="6388100" y="4832350"/>
          <p14:tracePt t="315922" x="6375400" y="4845050"/>
          <p14:tracePt t="316134" x="6369050" y="4845050"/>
          <p14:tracePt t="316246" x="6362700" y="4845050"/>
          <p14:tracePt t="316254" x="6356350" y="4851400"/>
          <p14:tracePt t="317030" x="6330950" y="4864100"/>
          <p14:tracePt t="317646" x="6324600" y="4864100"/>
          <p14:tracePt t="317662" x="6318250" y="4864100"/>
          <p14:tracePt t="317798" x="6311900" y="4876800"/>
          <p14:tracePt t="317814" x="6311900" y="4889500"/>
          <p14:tracePt t="317830" x="6311900" y="4914900"/>
          <p14:tracePt t="317838" x="6311900" y="4921250"/>
          <p14:tracePt t="317846" x="6311900" y="4927600"/>
          <p14:tracePt t="317854" x="6311900" y="4933950"/>
          <p14:tracePt t="317870" x="6311900" y="4946650"/>
          <p14:tracePt t="317934" x="6311900" y="4927600"/>
          <p14:tracePt t="317942" x="6311900" y="4921250"/>
          <p14:tracePt t="317958" x="6311900" y="4914900"/>
          <p14:tracePt t="317974" x="6311900" y="4895850"/>
          <p14:tracePt t="318070" x="6311900" y="4889500"/>
          <p14:tracePt t="318086" x="6311900" y="4883150"/>
          <p14:tracePt t="318142" x="6311900" y="4876800"/>
          <p14:tracePt t="318278" x="6311900" y="4864100"/>
          <p14:tracePt t="319054" x="6311900" y="4857750"/>
          <p14:tracePt t="320062" x="6311900" y="4851400"/>
          <p14:tracePt t="320198" x="6318250" y="4851400"/>
          <p14:tracePt t="320574" x="6324600" y="4845050"/>
          <p14:tracePt t="320614" x="6330950" y="4838700"/>
          <p14:tracePt t="320647" x="6337300" y="4832350"/>
          <p14:tracePt t="320655" x="6343650" y="4826000"/>
          <p14:tracePt t="320663" x="6350000" y="4819650"/>
          <p14:tracePt t="322287" x="6356350" y="4813300"/>
          <p14:tracePt t="326216" x="6362700" y="4806950"/>
          <p14:tracePt t="326799" x="6369050" y="4806950"/>
          <p14:tracePt t="326919" x="6369050" y="4813300"/>
          <p14:tracePt t="326927" x="6375400" y="4819650"/>
          <p14:tracePt t="326943" x="6381750" y="4826000"/>
          <p14:tracePt t="328432" x="6388100" y="4832350"/>
          <p14:tracePt t="328512" x="6388100" y="4826000"/>
          <p14:tracePt t="328559" x="6388100" y="4819650"/>
          <p14:tracePt t="333672" x="6394450" y="4813300"/>
          <p14:tracePt t="333704" x="6400800" y="4806950"/>
          <p14:tracePt t="333720" x="6400800" y="4800600"/>
          <p14:tracePt t="338033" x="6400800" y="4794250"/>
          <p14:tracePt t="338041" x="6400800" y="4787900"/>
          <p14:tracePt t="338052" x="6400800" y="4781550"/>
          <p14:tracePt t="338081" x="6400800" y="4768850"/>
          <p14:tracePt t="338090" x="6400800" y="4762500"/>
          <p14:tracePt t="338102" x="6400800" y="4756150"/>
          <p14:tracePt t="338119" x="6400800" y="4749800"/>
          <p14:tracePt t="338209" x="6400800" y="4730750"/>
          <p14:tracePt t="344747" x="6400800" y="4749800"/>
          <p14:tracePt t="345098" x="6400800" y="4756150"/>
          <p14:tracePt t="345106" x="6400800" y="4762500"/>
          <p14:tracePt t="345146" x="6400800" y="4768850"/>
          <p14:tracePt t="345178" x="6400800" y="4781550"/>
          <p14:tracePt t="345210" x="6400800" y="4787900"/>
          <p14:tracePt t="345217" x="6400800" y="4800600"/>
          <p14:tracePt t="345229" x="6400800" y="4826000"/>
          <p14:tracePt t="345246" x="6400800" y="4876800"/>
          <p14:tracePt t="345263" x="6381750" y="4933950"/>
          <p14:tracePt t="345279" x="6381750" y="4991100"/>
          <p14:tracePt t="345296" x="6381750" y="5041900"/>
          <p14:tracePt t="345329" x="6426200" y="5054600"/>
          <p14:tracePt t="345346" x="6496050" y="5054600"/>
          <p14:tracePt t="345363" x="6565900" y="5054600"/>
          <p14:tracePt t="345379" x="6686550" y="5054600"/>
          <p14:tracePt t="345396" x="6826250" y="5054600"/>
          <p14:tracePt t="345413" x="6921500" y="5060950"/>
          <p14:tracePt t="345429" x="7067550" y="5105400"/>
          <p14:tracePt t="345446" x="7200900" y="5162550"/>
          <p14:tracePt t="345463" x="7372350" y="5270500"/>
          <p14:tracePt t="345479" x="7473950" y="5276850"/>
          <p14:tracePt t="345483" x="7480300" y="5276850"/>
          <p14:tracePt t="345642" x="7499350" y="5276850"/>
          <p14:tracePt t="345650" x="7543800" y="5289550"/>
          <p14:tracePt t="345658" x="7581900" y="5308600"/>
          <p14:tracePt t="345666" x="7607300" y="5308600"/>
          <p14:tracePt t="345679" x="7645400" y="5308600"/>
          <p14:tracePt t="345696" x="7689850" y="5308600"/>
          <p14:tracePt t="345713" x="7772400" y="5308600"/>
          <p14:tracePt t="345729" x="7835900" y="5308600"/>
          <p14:tracePt t="345746" x="7854950" y="5308600"/>
          <p14:tracePt t="345779" x="7854950" y="5302250"/>
          <p14:tracePt t="345796" x="7854950" y="5276850"/>
          <p14:tracePt t="345812" x="7854950" y="5270500"/>
          <p14:tracePt t="345866" x="7842250" y="5264150"/>
          <p14:tracePt t="345874" x="7835900" y="5264150"/>
          <p14:tracePt t="345882" x="7823200" y="5264150"/>
          <p14:tracePt t="345896" x="7804150" y="5257800"/>
          <p14:tracePt t="345913" x="7766050" y="5245100"/>
          <p14:tracePt t="345929" x="7740650" y="5245100"/>
          <p14:tracePt t="345945" x="7696200" y="5219700"/>
          <p14:tracePt t="345962" x="7658100" y="5181600"/>
          <p14:tracePt t="345979" x="7626350" y="5149850"/>
          <p14:tracePt t="345996" x="7588250" y="5105400"/>
          <p14:tracePt t="346012" x="7569200" y="5092700"/>
          <p14:tracePt t="346029" x="7518400" y="5060950"/>
          <p14:tracePt t="346045" x="7473950" y="5022850"/>
          <p14:tracePt t="346062" x="7404100" y="4965700"/>
          <p14:tracePt t="346079" x="7283450" y="4902200"/>
          <p14:tracePt t="346095" x="7188200" y="4851400"/>
          <p14:tracePt t="346112" x="7067550" y="4775200"/>
          <p14:tracePt t="346129" x="6896100" y="4699000"/>
          <p14:tracePt t="346145" x="6705600" y="4616450"/>
          <p14:tracePt t="346162" x="6451600" y="4502150"/>
          <p14:tracePt t="346179" x="6165850" y="4387850"/>
          <p14:tracePt t="346195" x="5899150" y="4273550"/>
          <p14:tracePt t="346212" x="5683250" y="4222750"/>
          <p14:tracePt t="346229" x="5435600" y="4159250"/>
          <p14:tracePt t="346245" x="5143500" y="4070350"/>
          <p14:tracePt t="346262" x="4908550" y="3956050"/>
          <p14:tracePt t="346279" x="4724400" y="3835400"/>
          <p14:tracePt t="346295" x="4559300" y="3702050"/>
          <p14:tracePt t="346312" x="4419600" y="3587750"/>
          <p14:tracePt t="346329" x="4178300" y="3384550"/>
          <p14:tracePt t="346345" x="4032250" y="3225800"/>
          <p14:tracePt t="346362" x="3956050" y="3117850"/>
          <p14:tracePt t="346378" x="3841750" y="3003550"/>
          <p14:tracePt t="346395" x="3784600" y="2927350"/>
          <p14:tracePt t="346412" x="3714750" y="2844800"/>
          <p14:tracePt t="346429" x="3613150" y="2755900"/>
          <p14:tracePt t="346445" x="3524250" y="2635250"/>
          <p14:tracePt t="346462" x="3435350" y="2527300"/>
          <p14:tracePt t="346478" x="3352800" y="2413000"/>
          <p14:tracePt t="346482" x="3302000" y="2343150"/>
          <p14:tracePt t="346495" x="3276600" y="2305050"/>
          <p14:tracePt t="346512" x="3187700" y="2197100"/>
          <p14:tracePt t="346530" x="3054350" y="2032000"/>
          <p14:tracePt t="346545" x="3009900" y="1955800"/>
          <p14:tracePt t="346562" x="2952750" y="1898650"/>
          <p14:tracePt t="346578" x="2901950" y="1841500"/>
          <p14:tracePt t="346595" x="2844800" y="1778000"/>
          <p14:tracePt t="346612" x="2749550" y="1682750"/>
          <p14:tracePt t="346628" x="2667000" y="1600200"/>
          <p14:tracePt t="346645" x="2584450" y="1530350"/>
          <p14:tracePt t="346662" x="2489200" y="1441450"/>
          <p14:tracePt t="346678" x="2413000" y="1397000"/>
          <p14:tracePt t="346695" x="2349500" y="1346200"/>
          <p14:tracePt t="346712" x="2305050" y="1327150"/>
          <p14:tracePt t="346728" x="2247900" y="1289050"/>
          <p14:tracePt t="346745" x="2241550" y="1276350"/>
          <p14:tracePt t="346762" x="2203450" y="1231900"/>
          <p14:tracePt t="346778" x="2178050" y="1219200"/>
          <p14:tracePt t="346795" x="2139950" y="1181100"/>
          <p14:tracePt t="346811" x="2114550" y="1168400"/>
          <p14:tracePt t="346828" x="2108200" y="1155700"/>
          <p14:tracePt t="346845" x="2089150" y="1149350"/>
          <p14:tracePt t="346898" x="2095500" y="1149350"/>
          <p14:tracePt t="346906" x="2127250" y="1187450"/>
          <p14:tracePt t="346915" x="2165350" y="1231900"/>
          <p14:tracePt t="346928" x="2197100" y="1282700"/>
          <p14:tracePt t="346945" x="2266950" y="1447800"/>
          <p14:tracePt t="346961" x="2343150" y="1689100"/>
          <p14:tracePt t="346978" x="2393950" y="1993900"/>
          <p14:tracePt t="346995" x="2571750" y="2311400"/>
          <p14:tracePt t="347011" x="2832100" y="2711450"/>
          <p14:tracePt t="347028" x="2959100" y="3073400"/>
          <p14:tracePt t="347330" x="2940050" y="3073400"/>
          <p14:tracePt t="347338" x="2933700" y="3073400"/>
          <p14:tracePt t="347346" x="2921000" y="3073400"/>
          <p14:tracePt t="347361" x="2914650" y="3073400"/>
          <p14:tracePt t="347378" x="2914650" y="3054350"/>
          <p14:tracePt t="347394" x="2914650" y="3041650"/>
          <p14:tracePt t="347411" x="2914650" y="3016250"/>
          <p14:tracePt t="347428" x="2914650" y="2990850"/>
          <p14:tracePt t="347444" x="2914650" y="2940050"/>
          <p14:tracePt t="347461" x="2901950" y="2876550"/>
          <p14:tracePt t="347478" x="2876550" y="2838450"/>
          <p14:tracePt t="347482" x="2851150" y="2813050"/>
          <p14:tracePt t="347494" x="2838450" y="2794000"/>
          <p14:tracePt t="347511" x="2825750" y="2762250"/>
          <p14:tracePt t="347528" x="2800350" y="2724150"/>
          <p14:tracePt t="347544" x="2787650" y="2705100"/>
          <p14:tracePt t="347561" x="2768600" y="2673350"/>
          <p14:tracePt t="347577" x="2762250" y="2660650"/>
          <p14:tracePt t="347594" x="2755900" y="2641600"/>
          <p14:tracePt t="347611" x="2730500" y="2609850"/>
          <p14:tracePt t="347627" x="2717800" y="2552700"/>
          <p14:tracePt t="347644" x="2673350" y="2489200"/>
          <p14:tracePt t="347661" x="2628900" y="2438400"/>
          <p14:tracePt t="347677" x="2559050" y="2362200"/>
          <p14:tracePt t="347694" x="2501900" y="2298700"/>
          <p14:tracePt t="347711" x="2457450" y="2266950"/>
          <p14:tracePt t="347727" x="2425700" y="2203450"/>
          <p14:tracePt t="347744" x="2381250" y="2165350"/>
          <p14:tracePt t="347762" x="2266950" y="2076450"/>
          <p14:tracePt t="347777" x="2197100" y="2006600"/>
          <p14:tracePt t="347794" x="2133600" y="1936750"/>
          <p14:tracePt t="347811" x="2063750" y="1873250"/>
          <p14:tracePt t="347827" x="2006600" y="1790700"/>
          <p14:tracePt t="347844" x="1924050" y="1708150"/>
          <p14:tracePt t="347861" x="1879600" y="1663700"/>
          <p14:tracePt t="347877" x="1835150" y="1625600"/>
          <p14:tracePt t="347894" x="1816100" y="1593850"/>
          <p14:tracePt t="347911" x="1778000" y="1562100"/>
          <p14:tracePt t="347927" x="1746250" y="1511300"/>
          <p14:tracePt t="347944" x="1720850" y="1460500"/>
          <p14:tracePt t="347961" x="1676400" y="1371600"/>
          <p14:tracePt t="347977" x="1670050" y="1308100"/>
          <p14:tracePt t="347994" x="1651000" y="1257300"/>
          <p14:tracePt t="348010" x="1651000" y="1200150"/>
          <p14:tracePt t="348027" x="1638300" y="1130300"/>
          <p14:tracePt t="348044" x="1625600" y="1066800"/>
          <p14:tracePt t="348060" x="1606550" y="996950"/>
          <p14:tracePt t="348077" x="1581150" y="908050"/>
          <p14:tracePt t="348094" x="1562100" y="850900"/>
          <p14:tracePt t="348110" x="1549400" y="800100"/>
          <p14:tracePt t="348127" x="1536700" y="742950"/>
          <p14:tracePt t="348144" x="1524000" y="692150"/>
          <p14:tracePt t="348160" x="1504950" y="641350"/>
          <p14:tracePt t="348177" x="1498600" y="577850"/>
          <p14:tracePt t="348194" x="1485900" y="533400"/>
          <p14:tracePt t="348210" x="1485900" y="495300"/>
          <p14:tracePt t="348227" x="1479550" y="476250"/>
          <p14:tracePt t="348244" x="1479550" y="438150"/>
          <p14:tracePt t="348260" x="1460500" y="393700"/>
          <p14:tracePt t="349484" x="1441450" y="9525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0</Words>
  <Application>Microsoft Office PowerPoint</Application>
  <PresentationFormat>Widescreen</PresentationFormat>
  <Paragraphs>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hamid mirmohammadi</dc:creator>
  <cp:lastModifiedBy>hamid mirmohammadi</cp:lastModifiedBy>
  <cp:revision>66</cp:revision>
  <dcterms:created xsi:type="dcterms:W3CDTF">2020-04-28T03:56:30Z</dcterms:created>
  <dcterms:modified xsi:type="dcterms:W3CDTF">2020-06-15T12:47:02Z</dcterms:modified>
</cp:coreProperties>
</file>