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95" r:id="rId3"/>
    <p:sldId id="259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7" r:id="rId25"/>
    <p:sldId id="378" r:id="rId26"/>
    <p:sldId id="379" r:id="rId27"/>
    <p:sldId id="380" r:id="rId28"/>
    <p:sldId id="381" r:id="rId29"/>
    <p:sldId id="382" r:id="rId30"/>
    <p:sldId id="384" r:id="rId31"/>
    <p:sldId id="395" r:id="rId32"/>
    <p:sldId id="383" r:id="rId33"/>
    <p:sldId id="385" r:id="rId34"/>
    <p:sldId id="386" r:id="rId35"/>
    <p:sldId id="387" r:id="rId36"/>
    <p:sldId id="388" r:id="rId37"/>
    <p:sldId id="389" r:id="rId38"/>
    <p:sldId id="390" r:id="rId39"/>
    <p:sldId id="391" r:id="rId40"/>
    <p:sldId id="392" r:id="rId41"/>
    <p:sldId id="393" r:id="rId42"/>
    <p:sldId id="394" r:id="rId43"/>
    <p:sldId id="355" r:id="rId44"/>
    <p:sldId id="277" r:id="rId45"/>
  </p:sldIdLst>
  <p:sldSz cx="9144000" cy="6858000" type="screen4x3"/>
  <p:notesSz cx="6858000" cy="9144000"/>
  <p:embeddedFontLst>
    <p:embeddedFont>
      <p:font typeface="Verdana" pitchFamily="34" charset="0"/>
      <p:regular r:id="rId48"/>
      <p:bold r:id="rId49"/>
      <p:italic r:id="rId50"/>
      <p:boldItalic r:id="rId51"/>
    </p:embeddedFont>
    <p:embeddedFont>
      <p:font typeface="B Nasim" pitchFamily="2" charset="-78"/>
      <p:bold r:id="rId52"/>
    </p:embeddedFont>
    <p:embeddedFont>
      <p:font typeface="B Ferdosi" pitchFamily="2" charset="-78"/>
      <p:regular r:id="rId53"/>
    </p:embeddedFont>
    <p:embeddedFont>
      <p:font typeface="B Badr" pitchFamily="2" charset="-78"/>
      <p:regular r:id="rId54"/>
      <p:bold r:id="rId55"/>
    </p:embeddedFont>
    <p:embeddedFont>
      <p:font typeface="B Nazanin" pitchFamily="2" charset="-78"/>
      <p:regular r:id="rId56"/>
      <p:bold r:id="rId57"/>
    </p:embeddedFont>
    <p:embeddedFont>
      <p:font typeface="B Yagut" pitchFamily="2" charset="-78"/>
      <p:regular r:id="rId58"/>
      <p:bold r:id="rId59"/>
    </p:embeddedFont>
    <p:embeddedFont>
      <p:font typeface="B Mitra" pitchFamily="2" charset="-78"/>
      <p:regular r:id="rId60"/>
      <p:bold r:id="rId61"/>
    </p:embeddedFont>
    <p:embeddedFont>
      <p:font typeface="B Kamran" pitchFamily="2" charset="-78"/>
      <p:regular r:id="rId62"/>
      <p:bold r:id="rId63"/>
    </p:embeddedFont>
    <p:embeddedFont>
      <p:font typeface="Calibri" pitchFamily="34" charset="0"/>
      <p:regular r:id="rId64"/>
      <p:bold r:id="rId65"/>
      <p:italic r:id="rId66"/>
      <p:boldItalic r:id="rId6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C233C"/>
    <a:srgbClr val="33CCCC"/>
    <a:srgbClr val="CCFFFF"/>
    <a:srgbClr val="C0C0C0"/>
    <a:srgbClr val="CCCC00"/>
    <a:srgbClr val="FF9999"/>
    <a:srgbClr val="1D528D"/>
    <a:srgbClr val="B2B2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60" d="100"/>
          <a:sy n="60" d="100"/>
        </p:scale>
        <p:origin x="-163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18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font" Target="fonts/font16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7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image" Target="../media/image7.pn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F9E3A-C61E-4804-8FD7-32A9D80C8544}" type="doc">
      <dgm:prSet loTypeId="urn:microsoft.com/office/officeart/2005/8/layout/vList3" loCatId="list" qsTypeId="urn:microsoft.com/office/officeart/2005/8/quickstyle/3d2" qsCatId="3D" csTypeId="urn:microsoft.com/office/officeart/2005/8/colors/accent1_4" csCatId="accent1" phldr="1"/>
      <dgm:spPr/>
    </dgm:pt>
    <dgm:pt modelId="{6FA1D74A-EF63-4D99-97CC-2A0479641777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جزء بندی</a:t>
          </a:r>
          <a:endParaRPr lang="fa-IR" b="1" dirty="0">
            <a:cs typeface="B Nazanin" pitchFamily="2" charset="-78"/>
          </a:endParaRPr>
        </a:p>
      </dgm:t>
    </dgm:pt>
    <dgm:pt modelId="{28442220-32F1-4692-9A9F-DB049266FE51}" type="parTrans" cxnId="{832BAD4D-5FC4-437E-AE63-CFA9859157A2}">
      <dgm:prSet/>
      <dgm:spPr/>
      <dgm:t>
        <a:bodyPr/>
        <a:lstStyle/>
        <a:p>
          <a:pPr rtl="1"/>
          <a:endParaRPr lang="fa-IR"/>
        </a:p>
      </dgm:t>
    </dgm:pt>
    <dgm:pt modelId="{65D29837-8999-4BE5-8F70-ABD1EE4A85B9}" type="sibTrans" cxnId="{832BAD4D-5FC4-437E-AE63-CFA9859157A2}">
      <dgm:prSet/>
      <dgm:spPr/>
      <dgm:t>
        <a:bodyPr/>
        <a:lstStyle/>
        <a:p>
          <a:pPr rtl="1"/>
          <a:endParaRPr lang="fa-IR"/>
        </a:p>
      </dgm:t>
    </dgm:pt>
    <dgm:pt modelId="{495387B4-C7AF-42CA-9760-D4628EA5487F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ارتباط</a:t>
          </a:r>
          <a:endParaRPr lang="fa-IR" b="1" dirty="0">
            <a:cs typeface="B Nazanin" pitchFamily="2" charset="-78"/>
          </a:endParaRPr>
        </a:p>
      </dgm:t>
    </dgm:pt>
    <dgm:pt modelId="{ADAA3C0F-8AFE-4D61-AE7F-0B7453D9ED1F}" type="parTrans" cxnId="{1C169190-D8C7-4F9E-8DD5-BB544EE3948F}">
      <dgm:prSet/>
      <dgm:spPr/>
      <dgm:t>
        <a:bodyPr/>
        <a:lstStyle/>
        <a:p>
          <a:pPr rtl="1"/>
          <a:endParaRPr lang="fa-IR"/>
        </a:p>
      </dgm:t>
    </dgm:pt>
    <dgm:pt modelId="{3AB91348-CAA2-4050-9DEF-840D029D1218}" type="sibTrans" cxnId="{1C169190-D8C7-4F9E-8DD5-BB544EE3948F}">
      <dgm:prSet/>
      <dgm:spPr/>
      <dgm:t>
        <a:bodyPr/>
        <a:lstStyle/>
        <a:p>
          <a:pPr rtl="1"/>
          <a:endParaRPr lang="fa-IR"/>
        </a:p>
      </dgm:t>
    </dgm:pt>
    <dgm:pt modelId="{02BAFB8C-7722-48F2-8D6E-2752208F5133}">
      <dgm:prSet phldrT="[Text]"/>
      <dgm:spPr/>
      <dgm:t>
        <a:bodyPr/>
        <a:lstStyle/>
        <a:p>
          <a:pPr rtl="1"/>
          <a:r>
            <a:rPr lang="fa-IR" b="1" dirty="0" smtClean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cs typeface="B Nazanin" pitchFamily="2" charset="-78"/>
            </a:rPr>
            <a:t>انباشتگی</a:t>
          </a:r>
          <a:endParaRPr lang="fa-IR" b="1" dirty="0"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  <a:cs typeface="B Nazanin" pitchFamily="2" charset="-78"/>
          </a:endParaRPr>
        </a:p>
      </dgm:t>
    </dgm:pt>
    <dgm:pt modelId="{7736EF3D-B7D4-4592-903D-2DF6DE06A2F7}" type="parTrans" cxnId="{CB51D6FF-319C-483C-BFD4-AAB2812746E4}">
      <dgm:prSet/>
      <dgm:spPr/>
      <dgm:t>
        <a:bodyPr/>
        <a:lstStyle/>
        <a:p>
          <a:pPr rtl="1"/>
          <a:endParaRPr lang="fa-IR"/>
        </a:p>
      </dgm:t>
    </dgm:pt>
    <dgm:pt modelId="{288549DD-9C14-4FAC-AD67-2C736E3BE09D}" type="sibTrans" cxnId="{CB51D6FF-319C-483C-BFD4-AAB2812746E4}">
      <dgm:prSet/>
      <dgm:spPr/>
      <dgm:t>
        <a:bodyPr/>
        <a:lstStyle/>
        <a:p>
          <a:pPr rtl="1"/>
          <a:endParaRPr lang="fa-IR"/>
        </a:p>
      </dgm:t>
    </dgm:pt>
    <dgm:pt modelId="{A1C55857-E1E7-4E93-AA15-2F978E68D7B0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نگاشت</a:t>
          </a:r>
          <a:endParaRPr lang="fa-IR" b="1" dirty="0">
            <a:cs typeface="B Nazanin" pitchFamily="2" charset="-78"/>
          </a:endParaRPr>
        </a:p>
      </dgm:t>
    </dgm:pt>
    <dgm:pt modelId="{E46E1573-80F8-4AE3-BC07-6EF60BEB199A}" type="parTrans" cxnId="{48C08A34-193C-4DDC-BFF7-9E34900D4D02}">
      <dgm:prSet/>
      <dgm:spPr/>
      <dgm:t>
        <a:bodyPr/>
        <a:lstStyle/>
        <a:p>
          <a:pPr rtl="1"/>
          <a:endParaRPr lang="fa-IR"/>
        </a:p>
      </dgm:t>
    </dgm:pt>
    <dgm:pt modelId="{FAC44518-3AC2-4608-A95A-9310439473CC}" type="sibTrans" cxnId="{48C08A34-193C-4DDC-BFF7-9E34900D4D02}">
      <dgm:prSet/>
      <dgm:spPr/>
      <dgm:t>
        <a:bodyPr/>
        <a:lstStyle/>
        <a:p>
          <a:pPr rtl="1"/>
          <a:endParaRPr lang="fa-IR"/>
        </a:p>
      </dgm:t>
    </dgm:pt>
    <dgm:pt modelId="{682BEB9B-EF31-4D15-A4AC-6F94595FAE5A}" type="pres">
      <dgm:prSet presAssocID="{8A3F9E3A-C61E-4804-8FD7-32A9D80C8544}" presName="linearFlow" presStyleCnt="0">
        <dgm:presLayoutVars>
          <dgm:dir val="rev"/>
          <dgm:resizeHandles val="exact"/>
        </dgm:presLayoutVars>
      </dgm:prSet>
      <dgm:spPr/>
    </dgm:pt>
    <dgm:pt modelId="{3C5F2F85-6214-42AC-AF8C-6B539735D278}" type="pres">
      <dgm:prSet presAssocID="{6FA1D74A-EF63-4D99-97CC-2A0479641777}" presName="composite" presStyleCnt="0"/>
      <dgm:spPr/>
    </dgm:pt>
    <dgm:pt modelId="{54A39DDE-D51D-463E-AF71-038C188D764D}" type="pres">
      <dgm:prSet presAssocID="{6FA1D74A-EF63-4D99-97CC-2A047964177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8D85C8-D8A3-46E1-83AC-B7D3FC3402BE}" type="pres">
      <dgm:prSet presAssocID="{6FA1D74A-EF63-4D99-97CC-2A0479641777}" presName="txShp" presStyleLbl="node1" presStyleIdx="0" presStyleCnt="4" custLinFactNeighborY="-909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ABA1047-89AC-4595-AA1B-8F8A6A956AD6}" type="pres">
      <dgm:prSet presAssocID="{65D29837-8999-4BE5-8F70-ABD1EE4A85B9}" presName="spacing" presStyleCnt="0"/>
      <dgm:spPr/>
    </dgm:pt>
    <dgm:pt modelId="{46001F6B-3C77-47F1-9274-A3A0D915A5E0}" type="pres">
      <dgm:prSet presAssocID="{495387B4-C7AF-42CA-9760-D4628EA5487F}" presName="composite" presStyleCnt="0"/>
      <dgm:spPr/>
    </dgm:pt>
    <dgm:pt modelId="{F6331EB5-69D9-4A41-B4CD-090BD1E33DD5}" type="pres">
      <dgm:prSet presAssocID="{495387B4-C7AF-42CA-9760-D4628EA5487F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F081DDA-7978-46FE-912C-3C733D350840}" type="pres">
      <dgm:prSet presAssocID="{495387B4-C7AF-42CA-9760-D4628EA5487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E58074E-A5FF-4308-AF17-EE22EFD50EA2}" type="pres">
      <dgm:prSet presAssocID="{3AB91348-CAA2-4050-9DEF-840D029D1218}" presName="spacing" presStyleCnt="0"/>
      <dgm:spPr/>
    </dgm:pt>
    <dgm:pt modelId="{1B111F09-213D-4B28-ADEE-AB0591704FD4}" type="pres">
      <dgm:prSet presAssocID="{02BAFB8C-7722-48F2-8D6E-2752208F5133}" presName="composite" presStyleCnt="0"/>
      <dgm:spPr/>
    </dgm:pt>
    <dgm:pt modelId="{91426B39-4B6A-4767-91D0-34375B6D7F55}" type="pres">
      <dgm:prSet presAssocID="{02BAFB8C-7722-48F2-8D6E-2752208F5133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D62B05-A779-4E14-A55B-915BF6C239ED}" type="pres">
      <dgm:prSet presAssocID="{02BAFB8C-7722-48F2-8D6E-2752208F513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01B91C4-A0E5-439E-88C0-E7C27A6A3D42}" type="pres">
      <dgm:prSet presAssocID="{288549DD-9C14-4FAC-AD67-2C736E3BE09D}" presName="spacing" presStyleCnt="0"/>
      <dgm:spPr/>
    </dgm:pt>
    <dgm:pt modelId="{8275E00E-AB4E-418C-B81B-7E41DFE9194D}" type="pres">
      <dgm:prSet presAssocID="{A1C55857-E1E7-4E93-AA15-2F978E68D7B0}" presName="composite" presStyleCnt="0"/>
      <dgm:spPr/>
    </dgm:pt>
    <dgm:pt modelId="{9EA16DDF-BBE3-4605-BE7F-0C30CDAA23CE}" type="pres">
      <dgm:prSet presAssocID="{A1C55857-E1E7-4E93-AA15-2F978E68D7B0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9B0CC9A-37B9-4901-BAFC-2E3029738A70}" type="pres">
      <dgm:prSet presAssocID="{A1C55857-E1E7-4E93-AA15-2F978E68D7B0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B51D6FF-319C-483C-BFD4-AAB2812746E4}" srcId="{8A3F9E3A-C61E-4804-8FD7-32A9D80C8544}" destId="{02BAFB8C-7722-48F2-8D6E-2752208F5133}" srcOrd="2" destOrd="0" parTransId="{7736EF3D-B7D4-4592-903D-2DF6DE06A2F7}" sibTransId="{288549DD-9C14-4FAC-AD67-2C736E3BE09D}"/>
    <dgm:cxn modelId="{111C7348-6418-4BE2-9634-E4B5D7A7F3F1}" type="presOf" srcId="{495387B4-C7AF-42CA-9760-D4628EA5487F}" destId="{4F081DDA-7978-46FE-912C-3C733D350840}" srcOrd="0" destOrd="0" presId="urn:microsoft.com/office/officeart/2005/8/layout/vList3"/>
    <dgm:cxn modelId="{4781D32C-B27E-4A46-8DF4-177FB52DF381}" type="presOf" srcId="{6FA1D74A-EF63-4D99-97CC-2A0479641777}" destId="{EA8D85C8-D8A3-46E1-83AC-B7D3FC3402BE}" srcOrd="0" destOrd="0" presId="urn:microsoft.com/office/officeart/2005/8/layout/vList3"/>
    <dgm:cxn modelId="{EAB73BC2-9916-4343-8339-12256D786CB3}" type="presOf" srcId="{8A3F9E3A-C61E-4804-8FD7-32A9D80C8544}" destId="{682BEB9B-EF31-4D15-A4AC-6F94595FAE5A}" srcOrd="0" destOrd="0" presId="urn:microsoft.com/office/officeart/2005/8/layout/vList3"/>
    <dgm:cxn modelId="{6C69E0C2-450E-4D95-B6B9-552BC0022F11}" type="presOf" srcId="{02BAFB8C-7722-48F2-8D6E-2752208F5133}" destId="{FCD62B05-A779-4E14-A55B-915BF6C239ED}" srcOrd="0" destOrd="0" presId="urn:microsoft.com/office/officeart/2005/8/layout/vList3"/>
    <dgm:cxn modelId="{832BAD4D-5FC4-437E-AE63-CFA9859157A2}" srcId="{8A3F9E3A-C61E-4804-8FD7-32A9D80C8544}" destId="{6FA1D74A-EF63-4D99-97CC-2A0479641777}" srcOrd="0" destOrd="0" parTransId="{28442220-32F1-4692-9A9F-DB049266FE51}" sibTransId="{65D29837-8999-4BE5-8F70-ABD1EE4A85B9}"/>
    <dgm:cxn modelId="{1C169190-D8C7-4F9E-8DD5-BB544EE3948F}" srcId="{8A3F9E3A-C61E-4804-8FD7-32A9D80C8544}" destId="{495387B4-C7AF-42CA-9760-D4628EA5487F}" srcOrd="1" destOrd="0" parTransId="{ADAA3C0F-8AFE-4D61-AE7F-0B7453D9ED1F}" sibTransId="{3AB91348-CAA2-4050-9DEF-840D029D1218}"/>
    <dgm:cxn modelId="{48C08A34-193C-4DDC-BFF7-9E34900D4D02}" srcId="{8A3F9E3A-C61E-4804-8FD7-32A9D80C8544}" destId="{A1C55857-E1E7-4E93-AA15-2F978E68D7B0}" srcOrd="3" destOrd="0" parTransId="{E46E1573-80F8-4AE3-BC07-6EF60BEB199A}" sibTransId="{FAC44518-3AC2-4608-A95A-9310439473CC}"/>
    <dgm:cxn modelId="{574DBA37-C065-4B82-9798-6F9CCDE2A033}" type="presOf" srcId="{A1C55857-E1E7-4E93-AA15-2F978E68D7B0}" destId="{B9B0CC9A-37B9-4901-BAFC-2E3029738A70}" srcOrd="0" destOrd="0" presId="urn:microsoft.com/office/officeart/2005/8/layout/vList3"/>
    <dgm:cxn modelId="{84495859-66DF-46B7-BB2A-C2CE8B324D8C}" type="presParOf" srcId="{682BEB9B-EF31-4D15-A4AC-6F94595FAE5A}" destId="{3C5F2F85-6214-42AC-AF8C-6B539735D278}" srcOrd="0" destOrd="0" presId="urn:microsoft.com/office/officeart/2005/8/layout/vList3"/>
    <dgm:cxn modelId="{148F3868-D829-425F-A3AD-2EA06DAB27A8}" type="presParOf" srcId="{3C5F2F85-6214-42AC-AF8C-6B539735D278}" destId="{54A39DDE-D51D-463E-AF71-038C188D764D}" srcOrd="0" destOrd="0" presId="urn:microsoft.com/office/officeart/2005/8/layout/vList3"/>
    <dgm:cxn modelId="{8CFEC338-DE41-420B-8CEA-7DC930838272}" type="presParOf" srcId="{3C5F2F85-6214-42AC-AF8C-6B539735D278}" destId="{EA8D85C8-D8A3-46E1-83AC-B7D3FC3402BE}" srcOrd="1" destOrd="0" presId="urn:microsoft.com/office/officeart/2005/8/layout/vList3"/>
    <dgm:cxn modelId="{723C9C2B-411B-4D21-A10D-CEA54A11271C}" type="presParOf" srcId="{682BEB9B-EF31-4D15-A4AC-6F94595FAE5A}" destId="{7ABA1047-89AC-4595-AA1B-8F8A6A956AD6}" srcOrd="1" destOrd="0" presId="urn:microsoft.com/office/officeart/2005/8/layout/vList3"/>
    <dgm:cxn modelId="{068FE001-DA15-4E5E-9ADA-C1A6C7DD8537}" type="presParOf" srcId="{682BEB9B-EF31-4D15-A4AC-6F94595FAE5A}" destId="{46001F6B-3C77-47F1-9274-A3A0D915A5E0}" srcOrd="2" destOrd="0" presId="urn:microsoft.com/office/officeart/2005/8/layout/vList3"/>
    <dgm:cxn modelId="{AD1BA09B-9069-41A2-B2E7-FF9E66657874}" type="presParOf" srcId="{46001F6B-3C77-47F1-9274-A3A0D915A5E0}" destId="{F6331EB5-69D9-4A41-B4CD-090BD1E33DD5}" srcOrd="0" destOrd="0" presId="urn:microsoft.com/office/officeart/2005/8/layout/vList3"/>
    <dgm:cxn modelId="{EE9DA06B-2507-4220-90F8-0870BC1D1540}" type="presParOf" srcId="{46001F6B-3C77-47F1-9274-A3A0D915A5E0}" destId="{4F081DDA-7978-46FE-912C-3C733D350840}" srcOrd="1" destOrd="0" presId="urn:microsoft.com/office/officeart/2005/8/layout/vList3"/>
    <dgm:cxn modelId="{E6FB1A7F-2487-4ADE-8A86-8B66469AEE01}" type="presParOf" srcId="{682BEB9B-EF31-4D15-A4AC-6F94595FAE5A}" destId="{1E58074E-A5FF-4308-AF17-EE22EFD50EA2}" srcOrd="3" destOrd="0" presId="urn:microsoft.com/office/officeart/2005/8/layout/vList3"/>
    <dgm:cxn modelId="{E52F8044-2669-44C5-AFB7-61B6AD189A46}" type="presParOf" srcId="{682BEB9B-EF31-4D15-A4AC-6F94595FAE5A}" destId="{1B111F09-213D-4B28-ADEE-AB0591704FD4}" srcOrd="4" destOrd="0" presId="urn:microsoft.com/office/officeart/2005/8/layout/vList3"/>
    <dgm:cxn modelId="{CCDFE98C-EE5F-4EC9-8DFC-91C99CF817EA}" type="presParOf" srcId="{1B111F09-213D-4B28-ADEE-AB0591704FD4}" destId="{91426B39-4B6A-4767-91D0-34375B6D7F55}" srcOrd="0" destOrd="0" presId="urn:microsoft.com/office/officeart/2005/8/layout/vList3"/>
    <dgm:cxn modelId="{AC7467DE-43BB-43BC-94EF-FF56030691E8}" type="presParOf" srcId="{1B111F09-213D-4B28-ADEE-AB0591704FD4}" destId="{FCD62B05-A779-4E14-A55B-915BF6C239ED}" srcOrd="1" destOrd="0" presId="urn:microsoft.com/office/officeart/2005/8/layout/vList3"/>
    <dgm:cxn modelId="{F55F5A8B-745F-4EC8-B3AD-249216E5FAD5}" type="presParOf" srcId="{682BEB9B-EF31-4D15-A4AC-6F94595FAE5A}" destId="{701B91C4-A0E5-439E-88C0-E7C27A6A3D42}" srcOrd="5" destOrd="0" presId="urn:microsoft.com/office/officeart/2005/8/layout/vList3"/>
    <dgm:cxn modelId="{DCC6193B-FE5A-44C1-A0F0-614E47A3B50A}" type="presParOf" srcId="{682BEB9B-EF31-4D15-A4AC-6F94595FAE5A}" destId="{8275E00E-AB4E-418C-B81B-7E41DFE9194D}" srcOrd="6" destOrd="0" presId="urn:microsoft.com/office/officeart/2005/8/layout/vList3"/>
    <dgm:cxn modelId="{9CE3EADA-FA6D-46F7-A38A-CBBEA49561D1}" type="presParOf" srcId="{8275E00E-AB4E-418C-B81B-7E41DFE9194D}" destId="{9EA16DDF-BBE3-4605-BE7F-0C30CDAA23CE}" srcOrd="0" destOrd="0" presId="urn:microsoft.com/office/officeart/2005/8/layout/vList3"/>
    <dgm:cxn modelId="{100C0FAE-F195-4181-8985-E9AAB24A73A8}" type="presParOf" srcId="{8275E00E-AB4E-418C-B81B-7E41DFE9194D}" destId="{B9B0CC9A-37B9-4901-BAFC-2E3029738A70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3F9E3A-C61E-4804-8FD7-32A9D80C8544}" type="doc">
      <dgm:prSet loTypeId="urn:microsoft.com/office/officeart/2005/8/layout/vList3" loCatId="list" qsTypeId="urn:microsoft.com/office/officeart/2005/8/quickstyle/3d2" qsCatId="3D" csTypeId="urn:microsoft.com/office/officeart/2005/8/colors/accent1_1" csCatId="accent1" phldr="1"/>
      <dgm:spPr/>
    </dgm:pt>
    <dgm:pt modelId="{6FA1D74A-EF63-4D99-97CC-2A0479641777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محلی/جهانی</a:t>
          </a:r>
          <a:endParaRPr lang="fa-IR" b="1" dirty="0">
            <a:cs typeface="B Nazanin" pitchFamily="2" charset="-78"/>
          </a:endParaRPr>
        </a:p>
      </dgm:t>
    </dgm:pt>
    <dgm:pt modelId="{28442220-32F1-4692-9A9F-DB049266FE51}" type="parTrans" cxnId="{832BAD4D-5FC4-437E-AE63-CFA9859157A2}">
      <dgm:prSet/>
      <dgm:spPr/>
      <dgm:t>
        <a:bodyPr/>
        <a:lstStyle/>
        <a:p>
          <a:pPr rtl="1"/>
          <a:endParaRPr lang="fa-IR"/>
        </a:p>
      </dgm:t>
    </dgm:pt>
    <dgm:pt modelId="{65D29837-8999-4BE5-8F70-ABD1EE4A85B9}" type="sibTrans" cxnId="{832BAD4D-5FC4-437E-AE63-CFA9859157A2}">
      <dgm:prSet/>
      <dgm:spPr/>
      <dgm:t>
        <a:bodyPr/>
        <a:lstStyle/>
        <a:p>
          <a:pPr rtl="1"/>
          <a:endParaRPr lang="fa-IR"/>
        </a:p>
      </dgm:t>
    </dgm:pt>
    <dgm:pt modelId="{02BAFB8C-7722-48F2-8D6E-2752208F5133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ساختار یافته/ساختار نایافته</a:t>
          </a:r>
          <a:endParaRPr lang="fa-IR" b="1" dirty="0">
            <a:cs typeface="B Nazanin" pitchFamily="2" charset="-78"/>
          </a:endParaRPr>
        </a:p>
      </dgm:t>
    </dgm:pt>
    <dgm:pt modelId="{7736EF3D-B7D4-4592-903D-2DF6DE06A2F7}" type="parTrans" cxnId="{CB51D6FF-319C-483C-BFD4-AAB2812746E4}">
      <dgm:prSet/>
      <dgm:spPr/>
      <dgm:t>
        <a:bodyPr/>
        <a:lstStyle/>
        <a:p>
          <a:pPr rtl="1"/>
          <a:endParaRPr lang="fa-IR"/>
        </a:p>
      </dgm:t>
    </dgm:pt>
    <dgm:pt modelId="{288549DD-9C14-4FAC-AD67-2C736E3BE09D}" type="sibTrans" cxnId="{CB51D6FF-319C-483C-BFD4-AAB2812746E4}">
      <dgm:prSet/>
      <dgm:spPr/>
      <dgm:t>
        <a:bodyPr/>
        <a:lstStyle/>
        <a:p>
          <a:pPr rtl="1"/>
          <a:endParaRPr lang="fa-IR"/>
        </a:p>
      </dgm:t>
    </dgm:pt>
    <dgm:pt modelId="{8F41201B-6C15-459A-A00E-D261DE29078E}">
      <dgm:prSet phldrT="[Text]" custT="1"/>
      <dgm:spPr/>
      <dgm:t>
        <a:bodyPr/>
        <a:lstStyle/>
        <a:p>
          <a:pPr rtl="1"/>
          <a:r>
            <a:rPr lang="fa-IR" sz="2000" b="1" dirty="0" smtClean="0">
              <a:cs typeface="B Nazanin" pitchFamily="2" charset="-78"/>
            </a:rPr>
            <a:t>الگوهای ارتباطی متداول در برنامه های موازی</a:t>
          </a:r>
          <a:endParaRPr lang="fa-IR" sz="2000" b="1" dirty="0">
            <a:cs typeface="B Nazanin" pitchFamily="2" charset="-78"/>
          </a:endParaRPr>
        </a:p>
      </dgm:t>
    </dgm:pt>
    <dgm:pt modelId="{5111C7AE-F30A-47FF-AB02-82ED89A22F79}" type="parTrans" cxnId="{614BAC2C-2923-4E7C-99AD-16B6120C2C5F}">
      <dgm:prSet/>
      <dgm:spPr/>
      <dgm:t>
        <a:bodyPr/>
        <a:lstStyle/>
        <a:p>
          <a:pPr rtl="1"/>
          <a:endParaRPr lang="fa-IR"/>
        </a:p>
      </dgm:t>
    </dgm:pt>
    <dgm:pt modelId="{02B23571-E861-4895-9753-6D8FD8C4AF8A}" type="sibTrans" cxnId="{614BAC2C-2923-4E7C-99AD-16B6120C2C5F}">
      <dgm:prSet/>
      <dgm:spPr/>
      <dgm:t>
        <a:bodyPr/>
        <a:lstStyle/>
        <a:p>
          <a:pPr rtl="1"/>
          <a:endParaRPr lang="fa-IR"/>
        </a:p>
      </dgm:t>
    </dgm:pt>
    <dgm:pt modelId="{3A0013B4-20BD-4518-A018-64B90824FB50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ایستا/پویا</a:t>
          </a:r>
          <a:endParaRPr lang="fa-IR" b="1" dirty="0">
            <a:cs typeface="B Nazanin" pitchFamily="2" charset="-78"/>
          </a:endParaRPr>
        </a:p>
      </dgm:t>
    </dgm:pt>
    <dgm:pt modelId="{67359F2E-E4C0-4759-9D0C-668ED6E1F7AE}" type="parTrans" cxnId="{1266210F-6CFA-4F57-B996-3049587894D6}">
      <dgm:prSet/>
      <dgm:spPr/>
      <dgm:t>
        <a:bodyPr/>
        <a:lstStyle/>
        <a:p>
          <a:pPr rtl="1"/>
          <a:endParaRPr lang="fa-IR"/>
        </a:p>
      </dgm:t>
    </dgm:pt>
    <dgm:pt modelId="{37FB5D02-E9E6-4816-A960-43F02FC86416}" type="sibTrans" cxnId="{1266210F-6CFA-4F57-B996-3049587894D6}">
      <dgm:prSet/>
      <dgm:spPr/>
      <dgm:t>
        <a:bodyPr/>
        <a:lstStyle/>
        <a:p>
          <a:pPr rtl="1"/>
          <a:endParaRPr lang="fa-IR"/>
        </a:p>
      </dgm:t>
    </dgm:pt>
    <dgm:pt modelId="{3F86A765-6710-4C87-96C8-858143A4035A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همگام/غیرهمگام</a:t>
          </a:r>
          <a:endParaRPr lang="fa-IR" b="1" dirty="0">
            <a:cs typeface="B Nazanin" pitchFamily="2" charset="-78"/>
          </a:endParaRPr>
        </a:p>
      </dgm:t>
    </dgm:pt>
    <dgm:pt modelId="{5B4F6640-3B1E-415E-8196-4B9351C5B567}" type="parTrans" cxnId="{BDCAAB4E-257B-489B-A647-C34DDC02DFC0}">
      <dgm:prSet/>
      <dgm:spPr/>
      <dgm:t>
        <a:bodyPr/>
        <a:lstStyle/>
        <a:p>
          <a:pPr rtl="1"/>
          <a:endParaRPr lang="fa-IR"/>
        </a:p>
      </dgm:t>
    </dgm:pt>
    <dgm:pt modelId="{C7518F4B-D38D-43F8-B6DF-73DE0BBA6B63}" type="sibTrans" cxnId="{BDCAAB4E-257B-489B-A647-C34DDC02DFC0}">
      <dgm:prSet/>
      <dgm:spPr/>
      <dgm:t>
        <a:bodyPr/>
        <a:lstStyle/>
        <a:p>
          <a:pPr rtl="1"/>
          <a:endParaRPr lang="fa-IR"/>
        </a:p>
      </dgm:t>
    </dgm:pt>
    <dgm:pt modelId="{682BEB9B-EF31-4D15-A4AC-6F94595FAE5A}" type="pres">
      <dgm:prSet presAssocID="{8A3F9E3A-C61E-4804-8FD7-32A9D80C8544}" presName="linearFlow" presStyleCnt="0">
        <dgm:presLayoutVars>
          <dgm:dir val="rev"/>
          <dgm:resizeHandles val="exact"/>
        </dgm:presLayoutVars>
      </dgm:prSet>
      <dgm:spPr/>
    </dgm:pt>
    <dgm:pt modelId="{DE74F11E-681C-4A9D-A3D2-0807247F832A}" type="pres">
      <dgm:prSet presAssocID="{8F41201B-6C15-459A-A00E-D261DE29078E}" presName="composite" presStyleCnt="0"/>
      <dgm:spPr/>
    </dgm:pt>
    <dgm:pt modelId="{E6740820-B2BB-496B-B5B8-DDEF641AAACA}" type="pres">
      <dgm:prSet presAssocID="{8F41201B-6C15-459A-A00E-D261DE29078E}" presName="imgShp" presStyleLbl="fgImgPlace1" presStyleIdx="0" presStyleCnt="5" custLinFactX="62211" custLinFactNeighborX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3B2D42-8690-4E6B-85F1-8E1047F07D21}" type="pres">
      <dgm:prSet presAssocID="{8F41201B-6C15-459A-A00E-D261DE29078E}" presName="txShp" presStyleLbl="node1" presStyleIdx="0" presStyleCnt="5" custLinFactNeighborX="2043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AA9815-BBCC-4C2B-BDC0-84551A42CB72}" type="pres">
      <dgm:prSet presAssocID="{02B23571-E861-4895-9753-6D8FD8C4AF8A}" presName="spacing" presStyleCnt="0"/>
      <dgm:spPr/>
    </dgm:pt>
    <dgm:pt modelId="{3C5F2F85-6214-42AC-AF8C-6B539735D278}" type="pres">
      <dgm:prSet presAssocID="{6FA1D74A-EF63-4D99-97CC-2A0479641777}" presName="composite" presStyleCnt="0"/>
      <dgm:spPr/>
    </dgm:pt>
    <dgm:pt modelId="{54A39DDE-D51D-463E-AF71-038C188D764D}" type="pres">
      <dgm:prSet presAssocID="{6FA1D74A-EF63-4D99-97CC-2A0479641777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A8D85C8-D8A3-46E1-83AC-B7D3FC3402BE}" type="pres">
      <dgm:prSet presAssocID="{6FA1D74A-EF63-4D99-97CC-2A0479641777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ABA1047-89AC-4595-AA1B-8F8A6A956AD6}" type="pres">
      <dgm:prSet presAssocID="{65D29837-8999-4BE5-8F70-ABD1EE4A85B9}" presName="spacing" presStyleCnt="0"/>
      <dgm:spPr/>
    </dgm:pt>
    <dgm:pt modelId="{1B111F09-213D-4B28-ADEE-AB0591704FD4}" type="pres">
      <dgm:prSet presAssocID="{02BAFB8C-7722-48F2-8D6E-2752208F5133}" presName="composite" presStyleCnt="0"/>
      <dgm:spPr/>
    </dgm:pt>
    <dgm:pt modelId="{91426B39-4B6A-4767-91D0-34375B6D7F55}" type="pres">
      <dgm:prSet presAssocID="{02BAFB8C-7722-48F2-8D6E-2752208F5133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D62B05-A779-4E14-A55B-915BF6C239ED}" type="pres">
      <dgm:prSet presAssocID="{02BAFB8C-7722-48F2-8D6E-2752208F513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45BF652-A04E-4C34-93E4-B9B2DA329B4E}" type="pres">
      <dgm:prSet presAssocID="{288549DD-9C14-4FAC-AD67-2C736E3BE09D}" presName="spacing" presStyleCnt="0"/>
      <dgm:spPr/>
    </dgm:pt>
    <dgm:pt modelId="{9433775A-CCA3-48EF-9CF3-F3C2C06BDC24}" type="pres">
      <dgm:prSet presAssocID="{3A0013B4-20BD-4518-A018-64B90824FB50}" presName="composite" presStyleCnt="0"/>
      <dgm:spPr/>
    </dgm:pt>
    <dgm:pt modelId="{D754F70C-2451-468B-B056-4B724D709E93}" type="pres">
      <dgm:prSet presAssocID="{3A0013B4-20BD-4518-A018-64B90824FB50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AB0DDAE-E3DD-4C2D-97DC-9C52F5F0CF35}" type="pres">
      <dgm:prSet presAssocID="{3A0013B4-20BD-4518-A018-64B90824FB5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890DC32-089A-4C80-98F9-0C2413A00E45}" type="pres">
      <dgm:prSet presAssocID="{37FB5D02-E9E6-4816-A960-43F02FC86416}" presName="spacing" presStyleCnt="0"/>
      <dgm:spPr/>
    </dgm:pt>
    <dgm:pt modelId="{D9D6012A-44A8-4102-8CF5-64C9896168EF}" type="pres">
      <dgm:prSet presAssocID="{3F86A765-6710-4C87-96C8-858143A4035A}" presName="composite" presStyleCnt="0"/>
      <dgm:spPr/>
    </dgm:pt>
    <dgm:pt modelId="{D560DC77-A39B-4293-8CA2-0F155A2D7583}" type="pres">
      <dgm:prSet presAssocID="{3F86A765-6710-4C87-96C8-858143A4035A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419292C-CE87-4032-AEE5-E3B039ECB4D2}" type="pres">
      <dgm:prSet presAssocID="{3F86A765-6710-4C87-96C8-858143A4035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DCAAB4E-257B-489B-A647-C34DDC02DFC0}" srcId="{8A3F9E3A-C61E-4804-8FD7-32A9D80C8544}" destId="{3F86A765-6710-4C87-96C8-858143A4035A}" srcOrd="4" destOrd="0" parTransId="{5B4F6640-3B1E-415E-8196-4B9351C5B567}" sibTransId="{C7518F4B-D38D-43F8-B6DF-73DE0BBA6B63}"/>
    <dgm:cxn modelId="{BCFF307D-632A-416B-B21D-397A9F6454E6}" type="presOf" srcId="{3A0013B4-20BD-4518-A018-64B90824FB50}" destId="{0AB0DDAE-E3DD-4C2D-97DC-9C52F5F0CF35}" srcOrd="0" destOrd="0" presId="urn:microsoft.com/office/officeart/2005/8/layout/vList3"/>
    <dgm:cxn modelId="{832BAD4D-5FC4-437E-AE63-CFA9859157A2}" srcId="{8A3F9E3A-C61E-4804-8FD7-32A9D80C8544}" destId="{6FA1D74A-EF63-4D99-97CC-2A0479641777}" srcOrd="1" destOrd="0" parTransId="{28442220-32F1-4692-9A9F-DB049266FE51}" sibTransId="{65D29837-8999-4BE5-8F70-ABD1EE4A85B9}"/>
    <dgm:cxn modelId="{CB51D6FF-319C-483C-BFD4-AAB2812746E4}" srcId="{8A3F9E3A-C61E-4804-8FD7-32A9D80C8544}" destId="{02BAFB8C-7722-48F2-8D6E-2752208F5133}" srcOrd="2" destOrd="0" parTransId="{7736EF3D-B7D4-4592-903D-2DF6DE06A2F7}" sibTransId="{288549DD-9C14-4FAC-AD67-2C736E3BE09D}"/>
    <dgm:cxn modelId="{1266210F-6CFA-4F57-B996-3049587894D6}" srcId="{8A3F9E3A-C61E-4804-8FD7-32A9D80C8544}" destId="{3A0013B4-20BD-4518-A018-64B90824FB50}" srcOrd="3" destOrd="0" parTransId="{67359F2E-E4C0-4759-9D0C-668ED6E1F7AE}" sibTransId="{37FB5D02-E9E6-4816-A960-43F02FC86416}"/>
    <dgm:cxn modelId="{204868EE-FEFC-4CFB-AF9D-048A8C066D8E}" type="presOf" srcId="{02BAFB8C-7722-48F2-8D6E-2752208F5133}" destId="{FCD62B05-A779-4E14-A55B-915BF6C239ED}" srcOrd="0" destOrd="0" presId="urn:microsoft.com/office/officeart/2005/8/layout/vList3"/>
    <dgm:cxn modelId="{E47E5CBF-8CA9-4A19-B1FF-6B220C1BB3E5}" type="presOf" srcId="{8A3F9E3A-C61E-4804-8FD7-32A9D80C8544}" destId="{682BEB9B-EF31-4D15-A4AC-6F94595FAE5A}" srcOrd="0" destOrd="0" presId="urn:microsoft.com/office/officeart/2005/8/layout/vList3"/>
    <dgm:cxn modelId="{D6A8DCE3-BC42-42C2-8B4B-117BCE426EC4}" type="presOf" srcId="{3F86A765-6710-4C87-96C8-858143A4035A}" destId="{9419292C-CE87-4032-AEE5-E3B039ECB4D2}" srcOrd="0" destOrd="0" presId="urn:microsoft.com/office/officeart/2005/8/layout/vList3"/>
    <dgm:cxn modelId="{4D024B34-0779-4624-A04B-3E5AC25C3852}" type="presOf" srcId="{6FA1D74A-EF63-4D99-97CC-2A0479641777}" destId="{EA8D85C8-D8A3-46E1-83AC-B7D3FC3402BE}" srcOrd="0" destOrd="0" presId="urn:microsoft.com/office/officeart/2005/8/layout/vList3"/>
    <dgm:cxn modelId="{A034FC4B-BB96-444D-BE55-C21953823696}" type="presOf" srcId="{8F41201B-6C15-459A-A00E-D261DE29078E}" destId="{783B2D42-8690-4E6B-85F1-8E1047F07D21}" srcOrd="0" destOrd="0" presId="urn:microsoft.com/office/officeart/2005/8/layout/vList3"/>
    <dgm:cxn modelId="{614BAC2C-2923-4E7C-99AD-16B6120C2C5F}" srcId="{8A3F9E3A-C61E-4804-8FD7-32A9D80C8544}" destId="{8F41201B-6C15-459A-A00E-D261DE29078E}" srcOrd="0" destOrd="0" parTransId="{5111C7AE-F30A-47FF-AB02-82ED89A22F79}" sibTransId="{02B23571-E861-4895-9753-6D8FD8C4AF8A}"/>
    <dgm:cxn modelId="{6C27C926-89C9-439B-8C4A-A25D5D7F59AA}" type="presParOf" srcId="{682BEB9B-EF31-4D15-A4AC-6F94595FAE5A}" destId="{DE74F11E-681C-4A9D-A3D2-0807247F832A}" srcOrd="0" destOrd="0" presId="urn:microsoft.com/office/officeart/2005/8/layout/vList3"/>
    <dgm:cxn modelId="{93AF6081-1CF4-4676-98D9-E2978F826CA1}" type="presParOf" srcId="{DE74F11E-681C-4A9D-A3D2-0807247F832A}" destId="{E6740820-B2BB-496B-B5B8-DDEF641AAACA}" srcOrd="0" destOrd="0" presId="urn:microsoft.com/office/officeart/2005/8/layout/vList3"/>
    <dgm:cxn modelId="{4DB00C23-EEE2-4842-8D2B-ED647FBDD818}" type="presParOf" srcId="{DE74F11E-681C-4A9D-A3D2-0807247F832A}" destId="{783B2D42-8690-4E6B-85F1-8E1047F07D21}" srcOrd="1" destOrd="0" presId="urn:microsoft.com/office/officeart/2005/8/layout/vList3"/>
    <dgm:cxn modelId="{15239252-52A6-48FD-A530-BE0C3E4B9D9C}" type="presParOf" srcId="{682BEB9B-EF31-4D15-A4AC-6F94595FAE5A}" destId="{D3AA9815-BBCC-4C2B-BDC0-84551A42CB72}" srcOrd="1" destOrd="0" presId="urn:microsoft.com/office/officeart/2005/8/layout/vList3"/>
    <dgm:cxn modelId="{6FCF1C04-5693-4713-AF76-0514EF004953}" type="presParOf" srcId="{682BEB9B-EF31-4D15-A4AC-6F94595FAE5A}" destId="{3C5F2F85-6214-42AC-AF8C-6B539735D278}" srcOrd="2" destOrd="0" presId="urn:microsoft.com/office/officeart/2005/8/layout/vList3"/>
    <dgm:cxn modelId="{AC58E34A-0683-46E7-9A1B-E1CB1BC7CD67}" type="presParOf" srcId="{3C5F2F85-6214-42AC-AF8C-6B539735D278}" destId="{54A39DDE-D51D-463E-AF71-038C188D764D}" srcOrd="0" destOrd="0" presId="urn:microsoft.com/office/officeart/2005/8/layout/vList3"/>
    <dgm:cxn modelId="{15E6F7F0-F225-427B-9EC4-FFABA2D58D8C}" type="presParOf" srcId="{3C5F2F85-6214-42AC-AF8C-6B539735D278}" destId="{EA8D85C8-D8A3-46E1-83AC-B7D3FC3402BE}" srcOrd="1" destOrd="0" presId="urn:microsoft.com/office/officeart/2005/8/layout/vList3"/>
    <dgm:cxn modelId="{B6966B18-886B-486D-B6F9-E0945176F2A7}" type="presParOf" srcId="{682BEB9B-EF31-4D15-A4AC-6F94595FAE5A}" destId="{7ABA1047-89AC-4595-AA1B-8F8A6A956AD6}" srcOrd="3" destOrd="0" presId="urn:microsoft.com/office/officeart/2005/8/layout/vList3"/>
    <dgm:cxn modelId="{A56FBE68-A746-478C-9140-8239AE524C6F}" type="presParOf" srcId="{682BEB9B-EF31-4D15-A4AC-6F94595FAE5A}" destId="{1B111F09-213D-4B28-ADEE-AB0591704FD4}" srcOrd="4" destOrd="0" presId="urn:microsoft.com/office/officeart/2005/8/layout/vList3"/>
    <dgm:cxn modelId="{4D037FDB-FC40-43EB-AA52-3E5AD1D4D17A}" type="presParOf" srcId="{1B111F09-213D-4B28-ADEE-AB0591704FD4}" destId="{91426B39-4B6A-4767-91D0-34375B6D7F55}" srcOrd="0" destOrd="0" presId="urn:microsoft.com/office/officeart/2005/8/layout/vList3"/>
    <dgm:cxn modelId="{6AD097D8-718E-4B57-9597-8D28519BF93E}" type="presParOf" srcId="{1B111F09-213D-4B28-ADEE-AB0591704FD4}" destId="{FCD62B05-A779-4E14-A55B-915BF6C239ED}" srcOrd="1" destOrd="0" presId="urn:microsoft.com/office/officeart/2005/8/layout/vList3"/>
    <dgm:cxn modelId="{82DCE32E-5E69-4714-B42F-A91B8712A463}" type="presParOf" srcId="{682BEB9B-EF31-4D15-A4AC-6F94595FAE5A}" destId="{345BF652-A04E-4C34-93E4-B9B2DA329B4E}" srcOrd="5" destOrd="0" presId="urn:microsoft.com/office/officeart/2005/8/layout/vList3"/>
    <dgm:cxn modelId="{8D6AD17B-E1E4-489C-A0D2-48CAFF74CE22}" type="presParOf" srcId="{682BEB9B-EF31-4D15-A4AC-6F94595FAE5A}" destId="{9433775A-CCA3-48EF-9CF3-F3C2C06BDC24}" srcOrd="6" destOrd="0" presId="urn:microsoft.com/office/officeart/2005/8/layout/vList3"/>
    <dgm:cxn modelId="{32C5DD26-3AE0-4F68-8063-6FC85B56A2A6}" type="presParOf" srcId="{9433775A-CCA3-48EF-9CF3-F3C2C06BDC24}" destId="{D754F70C-2451-468B-B056-4B724D709E93}" srcOrd="0" destOrd="0" presId="urn:microsoft.com/office/officeart/2005/8/layout/vList3"/>
    <dgm:cxn modelId="{226213F0-965F-4250-9FE2-D89713388349}" type="presParOf" srcId="{9433775A-CCA3-48EF-9CF3-F3C2C06BDC24}" destId="{0AB0DDAE-E3DD-4C2D-97DC-9C52F5F0CF35}" srcOrd="1" destOrd="0" presId="urn:microsoft.com/office/officeart/2005/8/layout/vList3"/>
    <dgm:cxn modelId="{1B435B95-31BB-4A8E-BF53-8B646020680C}" type="presParOf" srcId="{682BEB9B-EF31-4D15-A4AC-6F94595FAE5A}" destId="{B890DC32-089A-4C80-98F9-0C2413A00E45}" srcOrd="7" destOrd="0" presId="urn:microsoft.com/office/officeart/2005/8/layout/vList3"/>
    <dgm:cxn modelId="{7264544E-A888-471E-9141-23331D99C4C9}" type="presParOf" srcId="{682BEB9B-EF31-4D15-A4AC-6F94595FAE5A}" destId="{D9D6012A-44A8-4102-8CF5-64C9896168EF}" srcOrd="8" destOrd="0" presId="urn:microsoft.com/office/officeart/2005/8/layout/vList3"/>
    <dgm:cxn modelId="{5DE6469F-C44D-42EB-BC70-6C0E97C36901}" type="presParOf" srcId="{D9D6012A-44A8-4102-8CF5-64C9896168EF}" destId="{D560DC77-A39B-4293-8CA2-0F155A2D7583}" srcOrd="0" destOrd="0" presId="urn:microsoft.com/office/officeart/2005/8/layout/vList3"/>
    <dgm:cxn modelId="{771E354D-E239-4116-88BE-F2828B27DDD6}" type="presParOf" srcId="{D9D6012A-44A8-4102-8CF5-64C9896168EF}" destId="{9419292C-CE87-4032-AEE5-E3B039ECB4D2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3F9E3A-C61E-4804-8FD7-32A9D80C8544}" type="doc">
      <dgm:prSet loTypeId="urn:microsoft.com/office/officeart/2005/8/layout/vList3" loCatId="list" qsTypeId="urn:microsoft.com/office/officeart/2005/8/quickstyle/3d2" qsCatId="3D" csTypeId="urn:microsoft.com/office/officeart/2005/8/colors/accent1_4" csCatId="accent1" phldr="1"/>
      <dgm:spPr/>
    </dgm:pt>
    <dgm:pt modelId="{6FA1D74A-EF63-4D99-97CC-2A0479641777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itchFamily="2" charset="-78"/>
            </a:rPr>
            <a:t>تجزیه دامنه ای</a:t>
          </a:r>
          <a:endParaRPr lang="fa-IR" sz="2600" b="1" dirty="0">
            <a:cs typeface="B Nazanin" pitchFamily="2" charset="-78"/>
          </a:endParaRPr>
        </a:p>
      </dgm:t>
    </dgm:pt>
    <dgm:pt modelId="{28442220-32F1-4692-9A9F-DB049266FE51}" type="parTrans" cxnId="{832BAD4D-5FC4-437E-AE63-CFA9859157A2}">
      <dgm:prSet/>
      <dgm:spPr/>
      <dgm:t>
        <a:bodyPr/>
        <a:lstStyle/>
        <a:p>
          <a:pPr rtl="1"/>
          <a:endParaRPr lang="fa-IR"/>
        </a:p>
      </dgm:t>
    </dgm:pt>
    <dgm:pt modelId="{65D29837-8999-4BE5-8F70-ABD1EE4A85B9}" type="sibTrans" cxnId="{832BAD4D-5FC4-437E-AE63-CFA9859157A2}">
      <dgm:prSet/>
      <dgm:spPr/>
      <dgm:t>
        <a:bodyPr/>
        <a:lstStyle/>
        <a:p>
          <a:pPr rtl="1"/>
          <a:endParaRPr lang="fa-IR"/>
        </a:p>
      </dgm:t>
    </dgm:pt>
    <dgm:pt modelId="{495387B4-C7AF-42CA-9760-D4628EA5487F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itchFamily="2" charset="-78"/>
            </a:rPr>
            <a:t>تجزیه کنترلی</a:t>
          </a:r>
          <a:endParaRPr lang="fa-IR" sz="2600" b="1" dirty="0">
            <a:cs typeface="B Nazanin" pitchFamily="2" charset="-78"/>
          </a:endParaRPr>
        </a:p>
      </dgm:t>
    </dgm:pt>
    <dgm:pt modelId="{ADAA3C0F-8AFE-4D61-AE7F-0B7453D9ED1F}" type="parTrans" cxnId="{1C169190-D8C7-4F9E-8DD5-BB544EE3948F}">
      <dgm:prSet/>
      <dgm:spPr/>
      <dgm:t>
        <a:bodyPr/>
        <a:lstStyle/>
        <a:p>
          <a:pPr rtl="1"/>
          <a:endParaRPr lang="fa-IR"/>
        </a:p>
      </dgm:t>
    </dgm:pt>
    <dgm:pt modelId="{3AB91348-CAA2-4050-9DEF-840D029D1218}" type="sibTrans" cxnId="{1C169190-D8C7-4F9E-8DD5-BB544EE3948F}">
      <dgm:prSet/>
      <dgm:spPr/>
      <dgm:t>
        <a:bodyPr/>
        <a:lstStyle/>
        <a:p>
          <a:pPr rtl="1"/>
          <a:endParaRPr lang="fa-IR"/>
        </a:p>
      </dgm:t>
    </dgm:pt>
    <dgm:pt modelId="{0E5BA09D-523E-4628-950E-3953F13C9E26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itchFamily="2" charset="-78"/>
            </a:rPr>
            <a:t>تجزیه شیءگرایی</a:t>
          </a:r>
          <a:endParaRPr lang="fa-IR" sz="2600" b="1" dirty="0">
            <a:cs typeface="B Nazanin" pitchFamily="2" charset="-78"/>
          </a:endParaRPr>
        </a:p>
      </dgm:t>
    </dgm:pt>
    <dgm:pt modelId="{C64F4AC6-9EF7-455A-91DE-0BCDC95A4B48}" type="parTrans" cxnId="{1ED6CFEC-E41F-4AC8-9E04-195D1B8179D1}">
      <dgm:prSet/>
      <dgm:spPr/>
      <dgm:t>
        <a:bodyPr/>
        <a:lstStyle/>
        <a:p>
          <a:pPr rtl="1"/>
          <a:endParaRPr lang="fa-IR"/>
        </a:p>
      </dgm:t>
    </dgm:pt>
    <dgm:pt modelId="{A241B355-71F6-40DB-B2E2-C796D44845D5}" type="sibTrans" cxnId="{1ED6CFEC-E41F-4AC8-9E04-195D1B8179D1}">
      <dgm:prSet/>
      <dgm:spPr/>
      <dgm:t>
        <a:bodyPr/>
        <a:lstStyle/>
        <a:p>
          <a:pPr rtl="1"/>
          <a:endParaRPr lang="fa-IR"/>
        </a:p>
      </dgm:t>
    </dgm:pt>
    <dgm:pt modelId="{6FF2F33C-3536-4C3D-9E26-0D2A1402BAF8}">
      <dgm:prSet phldrT="[Text]" custT="1"/>
      <dgm:spPr/>
      <dgm:t>
        <a:bodyPr/>
        <a:lstStyle/>
        <a:p>
          <a:pPr rtl="1"/>
          <a:r>
            <a:rPr lang="fa-IR" sz="2600" b="1" dirty="0" smtClean="0">
              <a:cs typeface="B Nazanin" pitchFamily="2" charset="-78"/>
            </a:rPr>
            <a:t>تجزیه لایه ای</a:t>
          </a:r>
          <a:endParaRPr lang="fa-IR" sz="2600" b="1" dirty="0">
            <a:cs typeface="B Nazanin" pitchFamily="2" charset="-78"/>
          </a:endParaRPr>
        </a:p>
      </dgm:t>
    </dgm:pt>
    <dgm:pt modelId="{77617FFC-D798-4469-AB65-17BFA0C76F75}" type="parTrans" cxnId="{79CD1D4F-7CF2-4668-8DE1-C59BCB0D4910}">
      <dgm:prSet/>
      <dgm:spPr/>
      <dgm:t>
        <a:bodyPr/>
        <a:lstStyle/>
        <a:p>
          <a:pPr rtl="1"/>
          <a:endParaRPr lang="fa-IR"/>
        </a:p>
      </dgm:t>
    </dgm:pt>
    <dgm:pt modelId="{D9367DB1-C075-4FA9-B54F-58E46A35DB8A}" type="sibTrans" cxnId="{79CD1D4F-7CF2-4668-8DE1-C59BCB0D4910}">
      <dgm:prSet/>
      <dgm:spPr/>
      <dgm:t>
        <a:bodyPr/>
        <a:lstStyle/>
        <a:p>
          <a:pPr rtl="1"/>
          <a:endParaRPr lang="fa-IR"/>
        </a:p>
      </dgm:t>
    </dgm:pt>
    <dgm:pt modelId="{682BEB9B-EF31-4D15-A4AC-6F94595FAE5A}" type="pres">
      <dgm:prSet presAssocID="{8A3F9E3A-C61E-4804-8FD7-32A9D80C8544}" presName="linearFlow" presStyleCnt="0">
        <dgm:presLayoutVars>
          <dgm:dir val="rev"/>
          <dgm:resizeHandles val="exact"/>
        </dgm:presLayoutVars>
      </dgm:prSet>
      <dgm:spPr/>
    </dgm:pt>
    <dgm:pt modelId="{3C5F2F85-6214-42AC-AF8C-6B539735D278}" type="pres">
      <dgm:prSet presAssocID="{6FA1D74A-EF63-4D99-97CC-2A0479641777}" presName="composite" presStyleCnt="0"/>
      <dgm:spPr/>
    </dgm:pt>
    <dgm:pt modelId="{54A39DDE-D51D-463E-AF71-038C188D764D}" type="pres">
      <dgm:prSet presAssocID="{6FA1D74A-EF63-4D99-97CC-2A0479641777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A8D85C8-D8A3-46E1-83AC-B7D3FC3402BE}" type="pres">
      <dgm:prSet presAssocID="{6FA1D74A-EF63-4D99-97CC-2A047964177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ABA1047-89AC-4595-AA1B-8F8A6A956AD6}" type="pres">
      <dgm:prSet presAssocID="{65D29837-8999-4BE5-8F70-ABD1EE4A85B9}" presName="spacing" presStyleCnt="0"/>
      <dgm:spPr/>
    </dgm:pt>
    <dgm:pt modelId="{46001F6B-3C77-47F1-9274-A3A0D915A5E0}" type="pres">
      <dgm:prSet presAssocID="{495387B4-C7AF-42CA-9760-D4628EA5487F}" presName="composite" presStyleCnt="0"/>
      <dgm:spPr/>
    </dgm:pt>
    <dgm:pt modelId="{F6331EB5-69D9-4A41-B4CD-090BD1E33DD5}" type="pres">
      <dgm:prSet presAssocID="{495387B4-C7AF-42CA-9760-D4628EA5487F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F081DDA-7978-46FE-912C-3C733D350840}" type="pres">
      <dgm:prSet presAssocID="{495387B4-C7AF-42CA-9760-D4628EA5487F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ED42C1A-2EB7-465D-A7D1-84DDBD85A9B6}" type="pres">
      <dgm:prSet presAssocID="{3AB91348-CAA2-4050-9DEF-840D029D1218}" presName="spacing" presStyleCnt="0"/>
      <dgm:spPr/>
    </dgm:pt>
    <dgm:pt modelId="{19ACDA36-5045-4DEE-BBD3-E2B6CF99A80C}" type="pres">
      <dgm:prSet presAssocID="{0E5BA09D-523E-4628-950E-3953F13C9E26}" presName="composite" presStyleCnt="0"/>
      <dgm:spPr/>
    </dgm:pt>
    <dgm:pt modelId="{D51E9EB4-B89D-4BEE-9DB1-2E8FF520DA7A}" type="pres">
      <dgm:prSet presAssocID="{0E5BA09D-523E-4628-950E-3953F13C9E26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A832625-EABB-4D74-8BA6-96602756C27C}" type="pres">
      <dgm:prSet presAssocID="{0E5BA09D-523E-4628-950E-3953F13C9E26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CF514C5-C80D-48E0-807D-B124FB471A1A}" type="pres">
      <dgm:prSet presAssocID="{A241B355-71F6-40DB-B2E2-C796D44845D5}" presName="spacing" presStyleCnt="0"/>
      <dgm:spPr/>
    </dgm:pt>
    <dgm:pt modelId="{FAF6DF3D-0FA7-4DC4-9FAA-0C0DF6907F23}" type="pres">
      <dgm:prSet presAssocID="{6FF2F33C-3536-4C3D-9E26-0D2A1402BAF8}" presName="composite" presStyleCnt="0"/>
      <dgm:spPr/>
    </dgm:pt>
    <dgm:pt modelId="{AFC32DCF-8DB1-4315-969C-737E3AEB1658}" type="pres">
      <dgm:prSet presAssocID="{6FF2F33C-3536-4C3D-9E26-0D2A1402BAF8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77610F1-7A53-4C26-8B04-B846EFD66F43}" type="pres">
      <dgm:prSet presAssocID="{6FF2F33C-3536-4C3D-9E26-0D2A1402BAF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440E7A6-8A2B-435E-8DB3-472315F93D38}" type="presOf" srcId="{6FF2F33C-3536-4C3D-9E26-0D2A1402BAF8}" destId="{C77610F1-7A53-4C26-8B04-B846EFD66F43}" srcOrd="0" destOrd="0" presId="urn:microsoft.com/office/officeart/2005/8/layout/vList3"/>
    <dgm:cxn modelId="{1ED6CFEC-E41F-4AC8-9E04-195D1B8179D1}" srcId="{8A3F9E3A-C61E-4804-8FD7-32A9D80C8544}" destId="{0E5BA09D-523E-4628-950E-3953F13C9E26}" srcOrd="2" destOrd="0" parTransId="{C64F4AC6-9EF7-455A-91DE-0BCDC95A4B48}" sibTransId="{A241B355-71F6-40DB-B2E2-C796D44845D5}"/>
    <dgm:cxn modelId="{61B05732-DE81-445B-B4F9-23F84C73C35E}" type="presOf" srcId="{495387B4-C7AF-42CA-9760-D4628EA5487F}" destId="{4F081DDA-7978-46FE-912C-3C733D350840}" srcOrd="0" destOrd="0" presId="urn:microsoft.com/office/officeart/2005/8/layout/vList3"/>
    <dgm:cxn modelId="{79CD1D4F-7CF2-4668-8DE1-C59BCB0D4910}" srcId="{8A3F9E3A-C61E-4804-8FD7-32A9D80C8544}" destId="{6FF2F33C-3536-4C3D-9E26-0D2A1402BAF8}" srcOrd="3" destOrd="0" parTransId="{77617FFC-D798-4469-AB65-17BFA0C76F75}" sibTransId="{D9367DB1-C075-4FA9-B54F-58E46A35DB8A}"/>
    <dgm:cxn modelId="{832BAD4D-5FC4-437E-AE63-CFA9859157A2}" srcId="{8A3F9E3A-C61E-4804-8FD7-32A9D80C8544}" destId="{6FA1D74A-EF63-4D99-97CC-2A0479641777}" srcOrd="0" destOrd="0" parTransId="{28442220-32F1-4692-9A9F-DB049266FE51}" sibTransId="{65D29837-8999-4BE5-8F70-ABD1EE4A85B9}"/>
    <dgm:cxn modelId="{97D55C8A-87AC-45C0-9997-DB7D99201339}" type="presOf" srcId="{6FA1D74A-EF63-4D99-97CC-2A0479641777}" destId="{EA8D85C8-D8A3-46E1-83AC-B7D3FC3402BE}" srcOrd="0" destOrd="0" presId="urn:microsoft.com/office/officeart/2005/8/layout/vList3"/>
    <dgm:cxn modelId="{1C169190-D8C7-4F9E-8DD5-BB544EE3948F}" srcId="{8A3F9E3A-C61E-4804-8FD7-32A9D80C8544}" destId="{495387B4-C7AF-42CA-9760-D4628EA5487F}" srcOrd="1" destOrd="0" parTransId="{ADAA3C0F-8AFE-4D61-AE7F-0B7453D9ED1F}" sibTransId="{3AB91348-CAA2-4050-9DEF-840D029D1218}"/>
    <dgm:cxn modelId="{73CA6B85-02D7-4392-866E-DC729290938E}" type="presOf" srcId="{0E5BA09D-523E-4628-950E-3953F13C9E26}" destId="{0A832625-EABB-4D74-8BA6-96602756C27C}" srcOrd="0" destOrd="0" presId="urn:microsoft.com/office/officeart/2005/8/layout/vList3"/>
    <dgm:cxn modelId="{452BD323-A1EA-4FDD-80B1-D709B7FFFD5E}" type="presOf" srcId="{8A3F9E3A-C61E-4804-8FD7-32A9D80C8544}" destId="{682BEB9B-EF31-4D15-A4AC-6F94595FAE5A}" srcOrd="0" destOrd="0" presId="urn:microsoft.com/office/officeart/2005/8/layout/vList3"/>
    <dgm:cxn modelId="{2BC23D16-BB8E-4793-95DE-8DE95368833E}" type="presParOf" srcId="{682BEB9B-EF31-4D15-A4AC-6F94595FAE5A}" destId="{3C5F2F85-6214-42AC-AF8C-6B539735D278}" srcOrd="0" destOrd="0" presId="urn:microsoft.com/office/officeart/2005/8/layout/vList3"/>
    <dgm:cxn modelId="{5C04D7F9-5182-40A1-8DAF-0F7D7D360079}" type="presParOf" srcId="{3C5F2F85-6214-42AC-AF8C-6B539735D278}" destId="{54A39DDE-D51D-463E-AF71-038C188D764D}" srcOrd="0" destOrd="0" presId="urn:microsoft.com/office/officeart/2005/8/layout/vList3"/>
    <dgm:cxn modelId="{58307DF9-C63C-4815-B1F7-15E529EF7A51}" type="presParOf" srcId="{3C5F2F85-6214-42AC-AF8C-6B539735D278}" destId="{EA8D85C8-D8A3-46E1-83AC-B7D3FC3402BE}" srcOrd="1" destOrd="0" presId="urn:microsoft.com/office/officeart/2005/8/layout/vList3"/>
    <dgm:cxn modelId="{19FBEED8-4112-4C98-9210-53996751B98F}" type="presParOf" srcId="{682BEB9B-EF31-4D15-A4AC-6F94595FAE5A}" destId="{7ABA1047-89AC-4595-AA1B-8F8A6A956AD6}" srcOrd="1" destOrd="0" presId="urn:microsoft.com/office/officeart/2005/8/layout/vList3"/>
    <dgm:cxn modelId="{1B2FAC2C-CCFD-478D-81F4-471AE6F95FEE}" type="presParOf" srcId="{682BEB9B-EF31-4D15-A4AC-6F94595FAE5A}" destId="{46001F6B-3C77-47F1-9274-A3A0D915A5E0}" srcOrd="2" destOrd="0" presId="urn:microsoft.com/office/officeart/2005/8/layout/vList3"/>
    <dgm:cxn modelId="{989D107D-73A2-4F10-BB7F-69D8439A73C6}" type="presParOf" srcId="{46001F6B-3C77-47F1-9274-A3A0D915A5E0}" destId="{F6331EB5-69D9-4A41-B4CD-090BD1E33DD5}" srcOrd="0" destOrd="0" presId="urn:microsoft.com/office/officeart/2005/8/layout/vList3"/>
    <dgm:cxn modelId="{6CCD7270-5A0D-46E6-824F-A2C7B8CECE19}" type="presParOf" srcId="{46001F6B-3C77-47F1-9274-A3A0D915A5E0}" destId="{4F081DDA-7978-46FE-912C-3C733D350840}" srcOrd="1" destOrd="0" presId="urn:microsoft.com/office/officeart/2005/8/layout/vList3"/>
    <dgm:cxn modelId="{72DDAB5A-9F99-457F-A003-9B25E2C6B06D}" type="presParOf" srcId="{682BEB9B-EF31-4D15-A4AC-6F94595FAE5A}" destId="{DED42C1A-2EB7-465D-A7D1-84DDBD85A9B6}" srcOrd="3" destOrd="0" presId="urn:microsoft.com/office/officeart/2005/8/layout/vList3"/>
    <dgm:cxn modelId="{3C4FD3A1-06EF-46ED-8EFC-212558AADAC6}" type="presParOf" srcId="{682BEB9B-EF31-4D15-A4AC-6F94595FAE5A}" destId="{19ACDA36-5045-4DEE-BBD3-E2B6CF99A80C}" srcOrd="4" destOrd="0" presId="urn:microsoft.com/office/officeart/2005/8/layout/vList3"/>
    <dgm:cxn modelId="{16882479-9220-4BB3-BB3E-F0ED26FD73E4}" type="presParOf" srcId="{19ACDA36-5045-4DEE-BBD3-E2B6CF99A80C}" destId="{D51E9EB4-B89D-4BEE-9DB1-2E8FF520DA7A}" srcOrd="0" destOrd="0" presId="urn:microsoft.com/office/officeart/2005/8/layout/vList3"/>
    <dgm:cxn modelId="{C3C7DA7C-1148-4110-902D-5A87925C1418}" type="presParOf" srcId="{19ACDA36-5045-4DEE-BBD3-E2B6CF99A80C}" destId="{0A832625-EABB-4D74-8BA6-96602756C27C}" srcOrd="1" destOrd="0" presId="urn:microsoft.com/office/officeart/2005/8/layout/vList3"/>
    <dgm:cxn modelId="{10E5F24C-B123-4D57-AB56-F42ABE529A81}" type="presParOf" srcId="{682BEB9B-EF31-4D15-A4AC-6F94595FAE5A}" destId="{4CF514C5-C80D-48E0-807D-B124FB471A1A}" srcOrd="5" destOrd="0" presId="urn:microsoft.com/office/officeart/2005/8/layout/vList3"/>
    <dgm:cxn modelId="{293A9B9C-23D2-47C8-B810-A65D38683130}" type="presParOf" srcId="{682BEB9B-EF31-4D15-A4AC-6F94595FAE5A}" destId="{FAF6DF3D-0FA7-4DC4-9FAA-0C0DF6907F23}" srcOrd="6" destOrd="0" presId="urn:microsoft.com/office/officeart/2005/8/layout/vList3"/>
    <dgm:cxn modelId="{643DD52B-5BFA-422F-BE4F-093A2C9D6593}" type="presParOf" srcId="{FAF6DF3D-0FA7-4DC4-9FAA-0C0DF6907F23}" destId="{AFC32DCF-8DB1-4315-969C-737E3AEB1658}" srcOrd="0" destOrd="0" presId="urn:microsoft.com/office/officeart/2005/8/layout/vList3"/>
    <dgm:cxn modelId="{CC8ED6A5-A219-4FD7-BA15-E8EE459F6B6A}" type="presParOf" srcId="{FAF6DF3D-0FA7-4DC4-9FAA-0C0DF6907F23}" destId="{C77610F1-7A53-4C26-8B04-B846EFD66F43}" srcOrd="1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7FB2FE-9EC4-4B19-8B25-DF730236379C}" type="doc">
      <dgm:prSet loTypeId="urn:microsoft.com/office/officeart/2005/8/layout/p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5890DD8-A815-4699-827B-C5573F0D0A12}">
      <dgm:prSet phldrT="[Text]"/>
      <dgm:spPr/>
      <dgm:t>
        <a:bodyPr/>
        <a:lstStyle/>
        <a:p>
          <a:pPr rtl="1"/>
          <a:r>
            <a:rPr lang="en-US" dirty="0" smtClean="0"/>
            <a:t>p1</a:t>
          </a:r>
          <a:endParaRPr lang="fa-IR" dirty="0"/>
        </a:p>
      </dgm:t>
    </dgm:pt>
    <dgm:pt modelId="{EBE1C003-B3C0-41BF-975F-5D8BE24F1FBA}" type="parTrans" cxnId="{4C88E0E7-C50E-4249-B1D8-D68584E8C3BE}">
      <dgm:prSet/>
      <dgm:spPr/>
      <dgm:t>
        <a:bodyPr/>
        <a:lstStyle/>
        <a:p>
          <a:pPr rtl="1"/>
          <a:endParaRPr lang="fa-IR"/>
        </a:p>
      </dgm:t>
    </dgm:pt>
    <dgm:pt modelId="{F94B5113-71FF-48E8-B7CD-E450E98D88D4}" type="sibTrans" cxnId="{4C88E0E7-C50E-4249-B1D8-D68584E8C3BE}">
      <dgm:prSet/>
      <dgm:spPr/>
      <dgm:t>
        <a:bodyPr/>
        <a:lstStyle/>
        <a:p>
          <a:pPr rtl="1"/>
          <a:endParaRPr lang="fa-IR"/>
        </a:p>
      </dgm:t>
    </dgm:pt>
    <dgm:pt modelId="{27AE3898-4B0F-4AC6-8285-8333B6150072}">
      <dgm:prSet phldrT="[Text]"/>
      <dgm:spPr/>
      <dgm:t>
        <a:bodyPr/>
        <a:lstStyle/>
        <a:p>
          <a:pPr rtl="1"/>
          <a:r>
            <a:rPr lang="en-US" dirty="0" smtClean="0"/>
            <a:t>p2</a:t>
          </a:r>
          <a:endParaRPr lang="fa-IR" dirty="0"/>
        </a:p>
      </dgm:t>
    </dgm:pt>
    <dgm:pt modelId="{CEDA0248-ACEA-4284-ABBE-5E6F920B1E27}" type="parTrans" cxnId="{09A9E635-29F3-4196-8723-C1AE7965B787}">
      <dgm:prSet/>
      <dgm:spPr/>
      <dgm:t>
        <a:bodyPr/>
        <a:lstStyle/>
        <a:p>
          <a:pPr rtl="1"/>
          <a:endParaRPr lang="fa-IR"/>
        </a:p>
      </dgm:t>
    </dgm:pt>
    <dgm:pt modelId="{427DA87A-561B-4F0B-855B-C0C2E6B8809C}" type="sibTrans" cxnId="{09A9E635-29F3-4196-8723-C1AE7965B787}">
      <dgm:prSet/>
      <dgm:spPr/>
      <dgm:t>
        <a:bodyPr/>
        <a:lstStyle/>
        <a:p>
          <a:pPr rtl="1"/>
          <a:endParaRPr lang="fa-IR"/>
        </a:p>
      </dgm:t>
    </dgm:pt>
    <dgm:pt modelId="{48571607-B58D-41C7-9583-07EA7DA1C734}">
      <dgm:prSet phldrT="[Text]"/>
      <dgm:spPr/>
      <dgm:t>
        <a:bodyPr/>
        <a:lstStyle/>
        <a:p>
          <a:pPr rtl="1"/>
          <a:r>
            <a:rPr lang="en-US" dirty="0" smtClean="0"/>
            <a:t>p3</a:t>
          </a:r>
          <a:endParaRPr lang="fa-IR" dirty="0"/>
        </a:p>
      </dgm:t>
    </dgm:pt>
    <dgm:pt modelId="{3F191FC8-D971-42AA-A453-2C2725C2FD2A}" type="parTrans" cxnId="{5706B157-A9B9-4424-AF15-80FEAEE2CD96}">
      <dgm:prSet/>
      <dgm:spPr/>
      <dgm:t>
        <a:bodyPr/>
        <a:lstStyle/>
        <a:p>
          <a:pPr rtl="1"/>
          <a:endParaRPr lang="fa-IR"/>
        </a:p>
      </dgm:t>
    </dgm:pt>
    <dgm:pt modelId="{62121C4A-D1C3-4819-99A5-C1F1F49B0814}" type="sibTrans" cxnId="{5706B157-A9B9-4424-AF15-80FEAEE2CD96}">
      <dgm:prSet/>
      <dgm:spPr/>
      <dgm:t>
        <a:bodyPr/>
        <a:lstStyle/>
        <a:p>
          <a:pPr rtl="1"/>
          <a:endParaRPr lang="fa-IR"/>
        </a:p>
      </dgm:t>
    </dgm:pt>
    <dgm:pt modelId="{055A4CD1-306B-4E67-95AF-588A711A8292}">
      <dgm:prSet phldrT="[Text]"/>
      <dgm:spPr/>
      <dgm:t>
        <a:bodyPr/>
        <a:lstStyle/>
        <a:p>
          <a:pPr rtl="1"/>
          <a:r>
            <a:rPr lang="en-US" dirty="0" smtClean="0"/>
            <a:t>p4</a:t>
          </a:r>
          <a:endParaRPr lang="fa-IR" dirty="0"/>
        </a:p>
      </dgm:t>
    </dgm:pt>
    <dgm:pt modelId="{01705A64-FAA3-47CE-B477-F0160CDC9CE5}" type="parTrans" cxnId="{6D08EAEE-BB83-467D-8266-D6AC98B17F3C}">
      <dgm:prSet/>
      <dgm:spPr/>
      <dgm:t>
        <a:bodyPr/>
        <a:lstStyle/>
        <a:p>
          <a:pPr rtl="1"/>
          <a:endParaRPr lang="fa-IR"/>
        </a:p>
      </dgm:t>
    </dgm:pt>
    <dgm:pt modelId="{A114483E-34F3-42B9-8B7D-745A0E55CF7C}" type="sibTrans" cxnId="{6D08EAEE-BB83-467D-8266-D6AC98B17F3C}">
      <dgm:prSet/>
      <dgm:spPr/>
      <dgm:t>
        <a:bodyPr/>
        <a:lstStyle/>
        <a:p>
          <a:pPr rtl="1"/>
          <a:endParaRPr lang="fa-IR"/>
        </a:p>
      </dgm:t>
    </dgm:pt>
    <dgm:pt modelId="{02681CB5-81CE-42D0-9737-4B3ACBD61F10}" type="pres">
      <dgm:prSet presAssocID="{8A7FB2FE-9EC4-4B19-8B25-DF73023637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7E4314C-72EC-4BD6-A307-4745E0BB968B}" type="pres">
      <dgm:prSet presAssocID="{C5890DD8-A815-4699-827B-C5573F0D0A12}" presName="compNode" presStyleCnt="0"/>
      <dgm:spPr/>
    </dgm:pt>
    <dgm:pt modelId="{9443A68D-EE30-4770-96B8-47A104DD391F}" type="pres">
      <dgm:prSet presAssocID="{C5890DD8-A815-4699-827B-C5573F0D0A12}" presName="pictRect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81F86DB-B72A-411F-97FC-6D34DC165691}" type="pres">
      <dgm:prSet presAssocID="{C5890DD8-A815-4699-827B-C5573F0D0A12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36BC049-BAED-41FA-AEB8-E0558C896E31}" type="pres">
      <dgm:prSet presAssocID="{F94B5113-71FF-48E8-B7CD-E450E98D88D4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EE4CAABC-9BF8-4A8D-A764-BC91FCE6D143}" type="pres">
      <dgm:prSet presAssocID="{27AE3898-4B0F-4AC6-8285-8333B6150072}" presName="compNode" presStyleCnt="0"/>
      <dgm:spPr/>
    </dgm:pt>
    <dgm:pt modelId="{A33A0E57-6AEF-4675-904D-4B0DFE0244F3}" type="pres">
      <dgm:prSet presAssocID="{27AE3898-4B0F-4AC6-8285-8333B6150072}" presName="pictRect" presStyleLbl="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9FBC03-E252-4567-B48F-20FB1494F988}" type="pres">
      <dgm:prSet presAssocID="{27AE3898-4B0F-4AC6-8285-8333B6150072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3911522-2060-4AD0-B5CB-E2A490C2EC50}" type="pres">
      <dgm:prSet presAssocID="{427DA87A-561B-4F0B-855B-C0C2E6B8809C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67304C46-7000-469B-BB5D-8ABE594403CB}" type="pres">
      <dgm:prSet presAssocID="{48571607-B58D-41C7-9583-07EA7DA1C734}" presName="compNode" presStyleCnt="0"/>
      <dgm:spPr/>
    </dgm:pt>
    <dgm:pt modelId="{38917182-267B-44D2-8B61-1066B199BB78}" type="pres">
      <dgm:prSet presAssocID="{48571607-B58D-41C7-9583-07EA7DA1C734}" presName="pictRect" presStyleLbl="nod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FDD1930-4C3E-4391-8FEF-421A78FDF3D8}" type="pres">
      <dgm:prSet presAssocID="{48571607-B58D-41C7-9583-07EA7DA1C734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B86313D-9E70-4623-92D0-FC5FC3D13CEA}" type="pres">
      <dgm:prSet presAssocID="{62121C4A-D1C3-4819-99A5-C1F1F49B0814}" presName="sibTrans" presStyleLbl="sibTrans2D1" presStyleIdx="0" presStyleCnt="0"/>
      <dgm:spPr/>
      <dgm:t>
        <a:bodyPr/>
        <a:lstStyle/>
        <a:p>
          <a:pPr rtl="1"/>
          <a:endParaRPr lang="fa-IR"/>
        </a:p>
      </dgm:t>
    </dgm:pt>
    <dgm:pt modelId="{5664153B-3E7F-4439-BF8F-923A20E61D3D}" type="pres">
      <dgm:prSet presAssocID="{055A4CD1-306B-4E67-95AF-588A711A8292}" presName="compNode" presStyleCnt="0"/>
      <dgm:spPr/>
    </dgm:pt>
    <dgm:pt modelId="{94F1C874-9EF7-462E-98B2-FD427658A470}" type="pres">
      <dgm:prSet presAssocID="{055A4CD1-306B-4E67-95AF-588A711A8292}" presName="pictRect" presStyleLbl="node1" presStyleIdx="3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66123E0-7FF5-4550-AA01-61270F7A83A3}" type="pres">
      <dgm:prSet presAssocID="{055A4CD1-306B-4E67-95AF-588A711A8292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9A9E635-29F3-4196-8723-C1AE7965B787}" srcId="{8A7FB2FE-9EC4-4B19-8B25-DF730236379C}" destId="{27AE3898-4B0F-4AC6-8285-8333B6150072}" srcOrd="1" destOrd="0" parTransId="{CEDA0248-ACEA-4284-ABBE-5E6F920B1E27}" sibTransId="{427DA87A-561B-4F0B-855B-C0C2E6B8809C}"/>
    <dgm:cxn modelId="{D6C8397B-B3CF-44E6-B4D2-66A22394FB0D}" type="presOf" srcId="{427DA87A-561B-4F0B-855B-C0C2E6B8809C}" destId="{E3911522-2060-4AD0-B5CB-E2A490C2EC50}" srcOrd="0" destOrd="0" presId="urn:microsoft.com/office/officeart/2005/8/layout/pList1"/>
    <dgm:cxn modelId="{A5ACBA2A-8FC4-4D54-BDDE-992FF4B82CF1}" type="presOf" srcId="{8A7FB2FE-9EC4-4B19-8B25-DF730236379C}" destId="{02681CB5-81CE-42D0-9737-4B3ACBD61F10}" srcOrd="0" destOrd="0" presId="urn:microsoft.com/office/officeart/2005/8/layout/pList1"/>
    <dgm:cxn modelId="{55E683AF-7443-4F95-8C8F-39E3419E288C}" type="presOf" srcId="{62121C4A-D1C3-4819-99A5-C1F1F49B0814}" destId="{FB86313D-9E70-4623-92D0-FC5FC3D13CEA}" srcOrd="0" destOrd="0" presId="urn:microsoft.com/office/officeart/2005/8/layout/pList1"/>
    <dgm:cxn modelId="{2F80E888-FB3A-4B1F-BED0-649ABFA85BD2}" type="presOf" srcId="{48571607-B58D-41C7-9583-07EA7DA1C734}" destId="{CFDD1930-4C3E-4391-8FEF-421A78FDF3D8}" srcOrd="0" destOrd="0" presId="urn:microsoft.com/office/officeart/2005/8/layout/pList1"/>
    <dgm:cxn modelId="{CC44114C-5DC3-4958-8580-C9675BDE1999}" type="presOf" srcId="{C5890DD8-A815-4699-827B-C5573F0D0A12}" destId="{281F86DB-B72A-411F-97FC-6D34DC165691}" srcOrd="0" destOrd="0" presId="urn:microsoft.com/office/officeart/2005/8/layout/pList1"/>
    <dgm:cxn modelId="{3407AD29-26F3-4CE8-BB54-2618193F2339}" type="presOf" srcId="{27AE3898-4B0F-4AC6-8285-8333B6150072}" destId="{6A9FBC03-E252-4567-B48F-20FB1494F988}" srcOrd="0" destOrd="0" presId="urn:microsoft.com/office/officeart/2005/8/layout/pList1"/>
    <dgm:cxn modelId="{4C88E0E7-C50E-4249-B1D8-D68584E8C3BE}" srcId="{8A7FB2FE-9EC4-4B19-8B25-DF730236379C}" destId="{C5890DD8-A815-4699-827B-C5573F0D0A12}" srcOrd="0" destOrd="0" parTransId="{EBE1C003-B3C0-41BF-975F-5D8BE24F1FBA}" sibTransId="{F94B5113-71FF-48E8-B7CD-E450E98D88D4}"/>
    <dgm:cxn modelId="{02A8C95B-4654-4AF3-ACEC-F0645ECD0A3F}" type="presOf" srcId="{F94B5113-71FF-48E8-B7CD-E450E98D88D4}" destId="{036BC049-BAED-41FA-AEB8-E0558C896E31}" srcOrd="0" destOrd="0" presId="urn:microsoft.com/office/officeart/2005/8/layout/pList1"/>
    <dgm:cxn modelId="{5706B157-A9B9-4424-AF15-80FEAEE2CD96}" srcId="{8A7FB2FE-9EC4-4B19-8B25-DF730236379C}" destId="{48571607-B58D-41C7-9583-07EA7DA1C734}" srcOrd="2" destOrd="0" parTransId="{3F191FC8-D971-42AA-A453-2C2725C2FD2A}" sibTransId="{62121C4A-D1C3-4819-99A5-C1F1F49B0814}"/>
    <dgm:cxn modelId="{6D08EAEE-BB83-467D-8266-D6AC98B17F3C}" srcId="{8A7FB2FE-9EC4-4B19-8B25-DF730236379C}" destId="{055A4CD1-306B-4E67-95AF-588A711A8292}" srcOrd="3" destOrd="0" parTransId="{01705A64-FAA3-47CE-B477-F0160CDC9CE5}" sibTransId="{A114483E-34F3-42B9-8B7D-745A0E55CF7C}"/>
    <dgm:cxn modelId="{A7C5F9E5-06E3-4AAF-A4FC-801C75CAA616}" type="presOf" srcId="{055A4CD1-306B-4E67-95AF-588A711A8292}" destId="{D66123E0-7FF5-4550-AA01-61270F7A83A3}" srcOrd="0" destOrd="0" presId="urn:microsoft.com/office/officeart/2005/8/layout/pList1"/>
    <dgm:cxn modelId="{EE300EFA-1EAB-4DAA-9447-9F16626F3443}" type="presParOf" srcId="{02681CB5-81CE-42D0-9737-4B3ACBD61F10}" destId="{37E4314C-72EC-4BD6-A307-4745E0BB968B}" srcOrd="0" destOrd="0" presId="urn:microsoft.com/office/officeart/2005/8/layout/pList1"/>
    <dgm:cxn modelId="{7BF0DA36-9AB1-45FE-8A8B-0D52CD40AAFD}" type="presParOf" srcId="{37E4314C-72EC-4BD6-A307-4745E0BB968B}" destId="{9443A68D-EE30-4770-96B8-47A104DD391F}" srcOrd="0" destOrd="0" presId="urn:microsoft.com/office/officeart/2005/8/layout/pList1"/>
    <dgm:cxn modelId="{DE877209-AEAD-40DA-A958-4F7F3832985F}" type="presParOf" srcId="{37E4314C-72EC-4BD6-A307-4745E0BB968B}" destId="{281F86DB-B72A-411F-97FC-6D34DC165691}" srcOrd="1" destOrd="0" presId="urn:microsoft.com/office/officeart/2005/8/layout/pList1"/>
    <dgm:cxn modelId="{14BC90EA-D216-4BC9-B21F-72F863175B6B}" type="presParOf" srcId="{02681CB5-81CE-42D0-9737-4B3ACBD61F10}" destId="{036BC049-BAED-41FA-AEB8-E0558C896E31}" srcOrd="1" destOrd="0" presId="urn:microsoft.com/office/officeart/2005/8/layout/pList1"/>
    <dgm:cxn modelId="{22782C53-1F40-4547-A864-4D2F248A2145}" type="presParOf" srcId="{02681CB5-81CE-42D0-9737-4B3ACBD61F10}" destId="{EE4CAABC-9BF8-4A8D-A764-BC91FCE6D143}" srcOrd="2" destOrd="0" presId="urn:microsoft.com/office/officeart/2005/8/layout/pList1"/>
    <dgm:cxn modelId="{8AD8B5D6-FBC4-474E-9CF9-2F423176C8BC}" type="presParOf" srcId="{EE4CAABC-9BF8-4A8D-A764-BC91FCE6D143}" destId="{A33A0E57-6AEF-4675-904D-4B0DFE0244F3}" srcOrd="0" destOrd="0" presId="urn:microsoft.com/office/officeart/2005/8/layout/pList1"/>
    <dgm:cxn modelId="{1DE9638E-4080-4955-A555-842AA0A13FB6}" type="presParOf" srcId="{EE4CAABC-9BF8-4A8D-A764-BC91FCE6D143}" destId="{6A9FBC03-E252-4567-B48F-20FB1494F988}" srcOrd="1" destOrd="0" presId="urn:microsoft.com/office/officeart/2005/8/layout/pList1"/>
    <dgm:cxn modelId="{C9A0B2C5-7D7D-48C1-8AE8-E90D8E684571}" type="presParOf" srcId="{02681CB5-81CE-42D0-9737-4B3ACBD61F10}" destId="{E3911522-2060-4AD0-B5CB-E2A490C2EC50}" srcOrd="3" destOrd="0" presId="urn:microsoft.com/office/officeart/2005/8/layout/pList1"/>
    <dgm:cxn modelId="{6AAA6825-8D1D-4AC1-96BB-31D2322BBB5C}" type="presParOf" srcId="{02681CB5-81CE-42D0-9737-4B3ACBD61F10}" destId="{67304C46-7000-469B-BB5D-8ABE594403CB}" srcOrd="4" destOrd="0" presId="urn:microsoft.com/office/officeart/2005/8/layout/pList1"/>
    <dgm:cxn modelId="{38062035-CE9E-4D2C-9BB8-0DC58A9180B7}" type="presParOf" srcId="{67304C46-7000-469B-BB5D-8ABE594403CB}" destId="{38917182-267B-44D2-8B61-1066B199BB78}" srcOrd="0" destOrd="0" presId="urn:microsoft.com/office/officeart/2005/8/layout/pList1"/>
    <dgm:cxn modelId="{D0C8F62A-ADD2-4688-92D4-63E55D4B8AD8}" type="presParOf" srcId="{67304C46-7000-469B-BB5D-8ABE594403CB}" destId="{CFDD1930-4C3E-4391-8FEF-421A78FDF3D8}" srcOrd="1" destOrd="0" presId="urn:microsoft.com/office/officeart/2005/8/layout/pList1"/>
    <dgm:cxn modelId="{AF2933D4-E486-447B-ADFD-FFAB940A168B}" type="presParOf" srcId="{02681CB5-81CE-42D0-9737-4B3ACBD61F10}" destId="{FB86313D-9E70-4623-92D0-FC5FC3D13CEA}" srcOrd="5" destOrd="0" presId="urn:microsoft.com/office/officeart/2005/8/layout/pList1"/>
    <dgm:cxn modelId="{B5C5A74E-0A2F-4885-BC99-92F2CAE37D6E}" type="presParOf" srcId="{02681CB5-81CE-42D0-9737-4B3ACBD61F10}" destId="{5664153B-3E7F-4439-BF8F-923A20E61D3D}" srcOrd="6" destOrd="0" presId="urn:microsoft.com/office/officeart/2005/8/layout/pList1"/>
    <dgm:cxn modelId="{FBC8290B-E661-4C12-AEF0-571342975E71}" type="presParOf" srcId="{5664153B-3E7F-4439-BF8F-923A20E61D3D}" destId="{94F1C874-9EF7-462E-98B2-FD427658A470}" srcOrd="0" destOrd="0" presId="urn:microsoft.com/office/officeart/2005/8/layout/pList1"/>
    <dgm:cxn modelId="{8FA29E82-2B88-44F6-8EED-440260266647}" type="presParOf" srcId="{5664153B-3E7F-4439-BF8F-923A20E61D3D}" destId="{D66123E0-7FF5-4550-AA01-61270F7A83A3}" srcOrd="1" destOrd="0" presId="urn:microsoft.com/office/officeart/2005/8/layout/p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3F9E3A-C61E-4804-8FD7-32A9D80C8544}" type="doc">
      <dgm:prSet loTypeId="urn:microsoft.com/office/officeart/2005/8/layout/vList3" loCatId="list" qsTypeId="urn:microsoft.com/office/officeart/2005/8/quickstyle/3d2" qsCatId="3D" csTypeId="urn:microsoft.com/office/officeart/2005/8/colors/accent1_1" csCatId="accent1" phldr="1"/>
      <dgm:spPr/>
    </dgm:pt>
    <dgm:pt modelId="{6FA1D74A-EF63-4D99-97CC-2A0479641777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توزیع بلوکی</a:t>
          </a:r>
          <a:endParaRPr lang="fa-IR" b="1" dirty="0">
            <a:cs typeface="B Nazanin" pitchFamily="2" charset="-78"/>
          </a:endParaRPr>
        </a:p>
      </dgm:t>
    </dgm:pt>
    <dgm:pt modelId="{28442220-32F1-4692-9A9F-DB049266FE51}" type="parTrans" cxnId="{832BAD4D-5FC4-437E-AE63-CFA9859157A2}">
      <dgm:prSet/>
      <dgm:spPr/>
      <dgm:t>
        <a:bodyPr/>
        <a:lstStyle/>
        <a:p>
          <a:pPr rtl="1"/>
          <a:endParaRPr lang="fa-IR"/>
        </a:p>
      </dgm:t>
    </dgm:pt>
    <dgm:pt modelId="{65D29837-8999-4BE5-8F70-ABD1EE4A85B9}" type="sibTrans" cxnId="{832BAD4D-5FC4-437E-AE63-CFA9859157A2}">
      <dgm:prSet/>
      <dgm:spPr/>
      <dgm:t>
        <a:bodyPr/>
        <a:lstStyle/>
        <a:p>
          <a:pPr rtl="1"/>
          <a:endParaRPr lang="fa-IR"/>
        </a:p>
      </dgm:t>
    </dgm:pt>
    <dgm:pt modelId="{02BAFB8C-7722-48F2-8D6E-2752208F5133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توزیع بلوکی-گردشی</a:t>
          </a:r>
          <a:endParaRPr lang="fa-IR" b="1" dirty="0">
            <a:cs typeface="B Nazanin" pitchFamily="2" charset="-78"/>
          </a:endParaRPr>
        </a:p>
      </dgm:t>
    </dgm:pt>
    <dgm:pt modelId="{7736EF3D-B7D4-4592-903D-2DF6DE06A2F7}" type="parTrans" cxnId="{CB51D6FF-319C-483C-BFD4-AAB2812746E4}">
      <dgm:prSet/>
      <dgm:spPr/>
      <dgm:t>
        <a:bodyPr/>
        <a:lstStyle/>
        <a:p>
          <a:pPr rtl="1"/>
          <a:endParaRPr lang="fa-IR"/>
        </a:p>
      </dgm:t>
    </dgm:pt>
    <dgm:pt modelId="{288549DD-9C14-4FAC-AD67-2C736E3BE09D}" type="sibTrans" cxnId="{CB51D6FF-319C-483C-BFD4-AAB2812746E4}">
      <dgm:prSet/>
      <dgm:spPr/>
      <dgm:t>
        <a:bodyPr/>
        <a:lstStyle/>
        <a:p>
          <a:pPr rtl="1"/>
          <a:endParaRPr lang="fa-IR"/>
        </a:p>
      </dgm:t>
    </dgm:pt>
    <dgm:pt modelId="{8F41201B-6C15-459A-A00E-D261DE29078E}">
      <dgm:prSet phldrT="[Text]" custT="1"/>
      <dgm:spPr/>
      <dgm:t>
        <a:bodyPr/>
        <a:lstStyle/>
        <a:p>
          <a:pPr rtl="1"/>
          <a:r>
            <a:rPr lang="fa-IR" sz="2400" b="1" dirty="0" smtClean="0">
              <a:cs typeface="B Nazanin" pitchFamily="2" charset="-78"/>
            </a:rPr>
            <a:t>انواع توزیع وظایف به پردازه ها</a:t>
          </a:r>
          <a:endParaRPr lang="fa-IR" sz="2400" b="1" dirty="0">
            <a:cs typeface="B Nazanin" pitchFamily="2" charset="-78"/>
          </a:endParaRPr>
        </a:p>
      </dgm:t>
    </dgm:pt>
    <dgm:pt modelId="{5111C7AE-F30A-47FF-AB02-82ED89A22F79}" type="parTrans" cxnId="{614BAC2C-2923-4E7C-99AD-16B6120C2C5F}">
      <dgm:prSet/>
      <dgm:spPr/>
      <dgm:t>
        <a:bodyPr/>
        <a:lstStyle/>
        <a:p>
          <a:pPr rtl="1"/>
          <a:endParaRPr lang="fa-IR"/>
        </a:p>
      </dgm:t>
    </dgm:pt>
    <dgm:pt modelId="{02B23571-E861-4895-9753-6D8FD8C4AF8A}" type="sibTrans" cxnId="{614BAC2C-2923-4E7C-99AD-16B6120C2C5F}">
      <dgm:prSet/>
      <dgm:spPr/>
      <dgm:t>
        <a:bodyPr/>
        <a:lstStyle/>
        <a:p>
          <a:pPr rtl="1"/>
          <a:endParaRPr lang="fa-IR"/>
        </a:p>
      </dgm:t>
    </dgm:pt>
    <dgm:pt modelId="{3F86A765-6710-4C87-96C8-858143A4035A}">
      <dgm:prSet phldrT="[Text]"/>
      <dgm:spPr/>
      <dgm:t>
        <a:bodyPr/>
        <a:lstStyle/>
        <a:p>
          <a:pPr rtl="1"/>
          <a:r>
            <a:rPr lang="fa-IR" b="1" dirty="0" smtClean="0">
              <a:cs typeface="B Nazanin" pitchFamily="2" charset="-78"/>
            </a:rPr>
            <a:t>توزیع تصادفی</a:t>
          </a:r>
          <a:endParaRPr lang="fa-IR" b="1" dirty="0">
            <a:cs typeface="B Nazanin" pitchFamily="2" charset="-78"/>
          </a:endParaRPr>
        </a:p>
      </dgm:t>
    </dgm:pt>
    <dgm:pt modelId="{5B4F6640-3B1E-415E-8196-4B9351C5B567}" type="parTrans" cxnId="{BDCAAB4E-257B-489B-A647-C34DDC02DFC0}">
      <dgm:prSet/>
      <dgm:spPr/>
      <dgm:t>
        <a:bodyPr/>
        <a:lstStyle/>
        <a:p>
          <a:pPr rtl="1"/>
          <a:endParaRPr lang="fa-IR"/>
        </a:p>
      </dgm:t>
    </dgm:pt>
    <dgm:pt modelId="{C7518F4B-D38D-43F8-B6DF-73DE0BBA6B63}" type="sibTrans" cxnId="{BDCAAB4E-257B-489B-A647-C34DDC02DFC0}">
      <dgm:prSet/>
      <dgm:spPr/>
      <dgm:t>
        <a:bodyPr/>
        <a:lstStyle/>
        <a:p>
          <a:pPr rtl="1"/>
          <a:endParaRPr lang="fa-IR"/>
        </a:p>
      </dgm:t>
    </dgm:pt>
    <dgm:pt modelId="{682BEB9B-EF31-4D15-A4AC-6F94595FAE5A}" type="pres">
      <dgm:prSet presAssocID="{8A3F9E3A-C61E-4804-8FD7-32A9D80C8544}" presName="linearFlow" presStyleCnt="0">
        <dgm:presLayoutVars>
          <dgm:dir val="rev"/>
          <dgm:resizeHandles val="exact"/>
        </dgm:presLayoutVars>
      </dgm:prSet>
      <dgm:spPr/>
    </dgm:pt>
    <dgm:pt modelId="{DE74F11E-681C-4A9D-A3D2-0807247F832A}" type="pres">
      <dgm:prSet presAssocID="{8F41201B-6C15-459A-A00E-D261DE29078E}" presName="composite" presStyleCnt="0"/>
      <dgm:spPr/>
    </dgm:pt>
    <dgm:pt modelId="{E6740820-B2BB-496B-B5B8-DDEF641AAACA}" type="pres">
      <dgm:prSet presAssocID="{8F41201B-6C15-459A-A00E-D261DE29078E}" presName="imgShp" presStyleLbl="fgImgPlace1" presStyleIdx="0" presStyleCnt="4" custLinFactX="62211" custLinFactNeighborX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3B2D42-8690-4E6B-85F1-8E1047F07D21}" type="pres">
      <dgm:prSet presAssocID="{8F41201B-6C15-459A-A00E-D261DE29078E}" presName="txShp" presStyleLbl="node1" presStyleIdx="0" presStyleCnt="4" custLinFactNeighborX="2043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3AA9815-BBCC-4C2B-BDC0-84551A42CB72}" type="pres">
      <dgm:prSet presAssocID="{02B23571-E861-4895-9753-6D8FD8C4AF8A}" presName="spacing" presStyleCnt="0"/>
      <dgm:spPr/>
    </dgm:pt>
    <dgm:pt modelId="{3C5F2F85-6214-42AC-AF8C-6B539735D278}" type="pres">
      <dgm:prSet presAssocID="{6FA1D74A-EF63-4D99-97CC-2A0479641777}" presName="composite" presStyleCnt="0"/>
      <dgm:spPr/>
    </dgm:pt>
    <dgm:pt modelId="{54A39DDE-D51D-463E-AF71-038C188D764D}" type="pres">
      <dgm:prSet presAssocID="{6FA1D74A-EF63-4D99-97CC-2A0479641777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A8D85C8-D8A3-46E1-83AC-B7D3FC3402BE}" type="pres">
      <dgm:prSet presAssocID="{6FA1D74A-EF63-4D99-97CC-2A0479641777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ABA1047-89AC-4595-AA1B-8F8A6A956AD6}" type="pres">
      <dgm:prSet presAssocID="{65D29837-8999-4BE5-8F70-ABD1EE4A85B9}" presName="spacing" presStyleCnt="0"/>
      <dgm:spPr/>
    </dgm:pt>
    <dgm:pt modelId="{1B111F09-213D-4B28-ADEE-AB0591704FD4}" type="pres">
      <dgm:prSet presAssocID="{02BAFB8C-7722-48F2-8D6E-2752208F5133}" presName="composite" presStyleCnt="0"/>
      <dgm:spPr/>
    </dgm:pt>
    <dgm:pt modelId="{91426B39-4B6A-4767-91D0-34375B6D7F55}" type="pres">
      <dgm:prSet presAssocID="{02BAFB8C-7722-48F2-8D6E-2752208F5133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CD62B05-A779-4E14-A55B-915BF6C239ED}" type="pres">
      <dgm:prSet presAssocID="{02BAFB8C-7722-48F2-8D6E-2752208F5133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45BF652-A04E-4C34-93E4-B9B2DA329B4E}" type="pres">
      <dgm:prSet presAssocID="{288549DD-9C14-4FAC-AD67-2C736E3BE09D}" presName="spacing" presStyleCnt="0"/>
      <dgm:spPr/>
    </dgm:pt>
    <dgm:pt modelId="{D9D6012A-44A8-4102-8CF5-64C9896168EF}" type="pres">
      <dgm:prSet presAssocID="{3F86A765-6710-4C87-96C8-858143A4035A}" presName="composite" presStyleCnt="0"/>
      <dgm:spPr/>
    </dgm:pt>
    <dgm:pt modelId="{D560DC77-A39B-4293-8CA2-0F155A2D7583}" type="pres">
      <dgm:prSet presAssocID="{3F86A765-6710-4C87-96C8-858143A4035A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419292C-CE87-4032-AEE5-E3B039ECB4D2}" type="pres">
      <dgm:prSet presAssocID="{3F86A765-6710-4C87-96C8-858143A4035A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CB51D6FF-319C-483C-BFD4-AAB2812746E4}" srcId="{8A3F9E3A-C61E-4804-8FD7-32A9D80C8544}" destId="{02BAFB8C-7722-48F2-8D6E-2752208F5133}" srcOrd="2" destOrd="0" parTransId="{7736EF3D-B7D4-4592-903D-2DF6DE06A2F7}" sibTransId="{288549DD-9C14-4FAC-AD67-2C736E3BE09D}"/>
    <dgm:cxn modelId="{569DC756-0AA0-4E3B-8718-DE84D62BF2DC}" type="presOf" srcId="{6FA1D74A-EF63-4D99-97CC-2A0479641777}" destId="{EA8D85C8-D8A3-46E1-83AC-B7D3FC3402BE}" srcOrd="0" destOrd="0" presId="urn:microsoft.com/office/officeart/2005/8/layout/vList3"/>
    <dgm:cxn modelId="{248D4DDF-F6F1-4E2C-BFAD-8750302A7406}" type="presOf" srcId="{02BAFB8C-7722-48F2-8D6E-2752208F5133}" destId="{FCD62B05-A779-4E14-A55B-915BF6C239ED}" srcOrd="0" destOrd="0" presId="urn:microsoft.com/office/officeart/2005/8/layout/vList3"/>
    <dgm:cxn modelId="{C70BC9BD-CB1D-494A-9BD7-A66012D8CD8D}" type="presOf" srcId="{8A3F9E3A-C61E-4804-8FD7-32A9D80C8544}" destId="{682BEB9B-EF31-4D15-A4AC-6F94595FAE5A}" srcOrd="0" destOrd="0" presId="urn:microsoft.com/office/officeart/2005/8/layout/vList3"/>
    <dgm:cxn modelId="{6CEBCFDE-E4E6-4190-819D-64A90DD1BA27}" type="presOf" srcId="{3F86A765-6710-4C87-96C8-858143A4035A}" destId="{9419292C-CE87-4032-AEE5-E3B039ECB4D2}" srcOrd="0" destOrd="0" presId="urn:microsoft.com/office/officeart/2005/8/layout/vList3"/>
    <dgm:cxn modelId="{832BAD4D-5FC4-437E-AE63-CFA9859157A2}" srcId="{8A3F9E3A-C61E-4804-8FD7-32A9D80C8544}" destId="{6FA1D74A-EF63-4D99-97CC-2A0479641777}" srcOrd="1" destOrd="0" parTransId="{28442220-32F1-4692-9A9F-DB049266FE51}" sibTransId="{65D29837-8999-4BE5-8F70-ABD1EE4A85B9}"/>
    <dgm:cxn modelId="{614BAC2C-2923-4E7C-99AD-16B6120C2C5F}" srcId="{8A3F9E3A-C61E-4804-8FD7-32A9D80C8544}" destId="{8F41201B-6C15-459A-A00E-D261DE29078E}" srcOrd="0" destOrd="0" parTransId="{5111C7AE-F30A-47FF-AB02-82ED89A22F79}" sibTransId="{02B23571-E861-4895-9753-6D8FD8C4AF8A}"/>
    <dgm:cxn modelId="{BDCAAB4E-257B-489B-A647-C34DDC02DFC0}" srcId="{8A3F9E3A-C61E-4804-8FD7-32A9D80C8544}" destId="{3F86A765-6710-4C87-96C8-858143A4035A}" srcOrd="3" destOrd="0" parTransId="{5B4F6640-3B1E-415E-8196-4B9351C5B567}" sibTransId="{C7518F4B-D38D-43F8-B6DF-73DE0BBA6B63}"/>
    <dgm:cxn modelId="{525DE812-9601-4A65-B85F-BCACFB164B6D}" type="presOf" srcId="{8F41201B-6C15-459A-A00E-D261DE29078E}" destId="{783B2D42-8690-4E6B-85F1-8E1047F07D21}" srcOrd="0" destOrd="0" presId="urn:microsoft.com/office/officeart/2005/8/layout/vList3"/>
    <dgm:cxn modelId="{B2059469-157F-4291-84D3-AC922083DF4C}" type="presParOf" srcId="{682BEB9B-EF31-4D15-A4AC-6F94595FAE5A}" destId="{DE74F11E-681C-4A9D-A3D2-0807247F832A}" srcOrd="0" destOrd="0" presId="urn:microsoft.com/office/officeart/2005/8/layout/vList3"/>
    <dgm:cxn modelId="{B9F19E64-FC5C-41B8-9124-6AE1948B2AAA}" type="presParOf" srcId="{DE74F11E-681C-4A9D-A3D2-0807247F832A}" destId="{E6740820-B2BB-496B-B5B8-DDEF641AAACA}" srcOrd="0" destOrd="0" presId="urn:microsoft.com/office/officeart/2005/8/layout/vList3"/>
    <dgm:cxn modelId="{08B94463-8AA7-4488-BD48-40831D313701}" type="presParOf" srcId="{DE74F11E-681C-4A9D-A3D2-0807247F832A}" destId="{783B2D42-8690-4E6B-85F1-8E1047F07D21}" srcOrd="1" destOrd="0" presId="urn:microsoft.com/office/officeart/2005/8/layout/vList3"/>
    <dgm:cxn modelId="{5D0D977B-A69A-417A-9E96-4039B47CF0E3}" type="presParOf" srcId="{682BEB9B-EF31-4D15-A4AC-6F94595FAE5A}" destId="{D3AA9815-BBCC-4C2B-BDC0-84551A42CB72}" srcOrd="1" destOrd="0" presId="urn:microsoft.com/office/officeart/2005/8/layout/vList3"/>
    <dgm:cxn modelId="{DEB6E06C-6570-4CA1-9907-79262163E35D}" type="presParOf" srcId="{682BEB9B-EF31-4D15-A4AC-6F94595FAE5A}" destId="{3C5F2F85-6214-42AC-AF8C-6B539735D278}" srcOrd="2" destOrd="0" presId="urn:microsoft.com/office/officeart/2005/8/layout/vList3"/>
    <dgm:cxn modelId="{83FB999B-9CDA-4560-BC09-10ECA2BCD7DC}" type="presParOf" srcId="{3C5F2F85-6214-42AC-AF8C-6B539735D278}" destId="{54A39DDE-D51D-463E-AF71-038C188D764D}" srcOrd="0" destOrd="0" presId="urn:microsoft.com/office/officeart/2005/8/layout/vList3"/>
    <dgm:cxn modelId="{D0D1379C-AA74-4590-8E57-823AD1DEA32F}" type="presParOf" srcId="{3C5F2F85-6214-42AC-AF8C-6B539735D278}" destId="{EA8D85C8-D8A3-46E1-83AC-B7D3FC3402BE}" srcOrd="1" destOrd="0" presId="urn:microsoft.com/office/officeart/2005/8/layout/vList3"/>
    <dgm:cxn modelId="{48C56425-C6F0-438A-8590-A8054559A1BB}" type="presParOf" srcId="{682BEB9B-EF31-4D15-A4AC-6F94595FAE5A}" destId="{7ABA1047-89AC-4595-AA1B-8F8A6A956AD6}" srcOrd="3" destOrd="0" presId="urn:microsoft.com/office/officeart/2005/8/layout/vList3"/>
    <dgm:cxn modelId="{14B312A1-F447-4CA2-8CCF-B064032BA1AE}" type="presParOf" srcId="{682BEB9B-EF31-4D15-A4AC-6F94595FAE5A}" destId="{1B111F09-213D-4B28-ADEE-AB0591704FD4}" srcOrd="4" destOrd="0" presId="urn:microsoft.com/office/officeart/2005/8/layout/vList3"/>
    <dgm:cxn modelId="{46AC8D31-9388-41AD-B4EF-409013B8B7C3}" type="presParOf" srcId="{1B111F09-213D-4B28-ADEE-AB0591704FD4}" destId="{91426B39-4B6A-4767-91D0-34375B6D7F55}" srcOrd="0" destOrd="0" presId="urn:microsoft.com/office/officeart/2005/8/layout/vList3"/>
    <dgm:cxn modelId="{E2E806C0-6DE9-4E04-9195-97EF010A56A0}" type="presParOf" srcId="{1B111F09-213D-4B28-ADEE-AB0591704FD4}" destId="{FCD62B05-A779-4E14-A55B-915BF6C239ED}" srcOrd="1" destOrd="0" presId="urn:microsoft.com/office/officeart/2005/8/layout/vList3"/>
    <dgm:cxn modelId="{1F212A01-72D2-4EBC-ADDC-20AA1A4EF356}" type="presParOf" srcId="{682BEB9B-EF31-4D15-A4AC-6F94595FAE5A}" destId="{345BF652-A04E-4C34-93E4-B9B2DA329B4E}" srcOrd="5" destOrd="0" presId="urn:microsoft.com/office/officeart/2005/8/layout/vList3"/>
    <dgm:cxn modelId="{18DA4B3E-CF38-44DA-A483-F3AFD732EC55}" type="presParOf" srcId="{682BEB9B-EF31-4D15-A4AC-6F94595FAE5A}" destId="{D9D6012A-44A8-4102-8CF5-64C9896168EF}" srcOrd="6" destOrd="0" presId="urn:microsoft.com/office/officeart/2005/8/layout/vList3"/>
    <dgm:cxn modelId="{AF7E7282-917B-4C0E-83A3-77A5AE185145}" type="presParOf" srcId="{D9D6012A-44A8-4102-8CF5-64C9896168EF}" destId="{D560DC77-A39B-4293-8CA2-0F155A2D7583}" srcOrd="0" destOrd="0" presId="urn:microsoft.com/office/officeart/2005/8/layout/vList3"/>
    <dgm:cxn modelId="{B86D8DB4-AF4F-4F99-AC6D-674B859A1CC7}" type="presParOf" srcId="{D9D6012A-44A8-4102-8CF5-64C9896168EF}" destId="{9419292C-CE87-4032-AEE5-E3B039ECB4D2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23CAF9-0852-4D80-A14B-217087471B25}" type="datetimeFigureOut">
              <a:rPr lang="fa-IR" smtClean="0"/>
              <a:pPr/>
              <a:t>1433/07/09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BEAFCE1-DE60-4572-8648-EE1061D198D5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AB051A-AF97-4C34-858F-E151456637EB}" type="datetimeFigureOut">
              <a:rPr lang="fa-IR" smtClean="0"/>
              <a:pPr/>
              <a:t>1433/07/09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B963EED-8B64-4960-9703-3560CD506419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40</a:t>
            </a:fld>
            <a:endParaRPr lang="fa-I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41</a:t>
            </a:fld>
            <a:endParaRPr lang="fa-I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42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3EED-8B64-4960-9703-3560CD506419}" type="slidenum">
              <a:rPr lang="fa-IR" smtClean="0"/>
              <a:pPr/>
              <a:t>39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0" name="Group 238"/>
          <p:cNvGrpSpPr>
            <a:grpSpLocks/>
          </p:cNvGrpSpPr>
          <p:nvPr/>
        </p:nvGrpSpPr>
        <p:grpSpPr bwMode="auto">
          <a:xfrm>
            <a:off x="-4763" y="2209800"/>
            <a:ext cx="9148763" cy="4648200"/>
            <a:chOff x="-3" y="1392"/>
            <a:chExt cx="5763" cy="2928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gray">
            <a:xfrm>
              <a:off x="5" y="1428"/>
              <a:ext cx="5755" cy="2892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3092" name="Group 20"/>
            <p:cNvGrpSpPr>
              <a:grpSpLocks/>
            </p:cNvGrpSpPr>
            <p:nvPr/>
          </p:nvGrpSpPr>
          <p:grpSpPr bwMode="auto">
            <a:xfrm>
              <a:off x="116" y="1403"/>
              <a:ext cx="1585" cy="2896"/>
              <a:chOff x="116" y="-3"/>
              <a:chExt cx="1585" cy="2896"/>
            </a:xfrm>
          </p:grpSpPr>
          <p:grpSp>
            <p:nvGrpSpPr>
              <p:cNvPr id="3093" name="Group 2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099" name="Line 2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00" name="Oval 2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03" name="Oval 3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06" name="Oval 3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07" name="Oval 3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08" name="Oval 3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09" name="Oval 3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10" name="Oval 3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11" name="Oval 3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12" name="Oval 4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13" name="Oval 4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16" name="Oval 4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19" name="Oval 4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120" name="Group 4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21" name="Line 4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27" name="Oval 5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33" name="Oval 6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34" name="Oval 6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38" name="Oval 6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39" name="Oval 6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42" name="Oval 7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45" name="Oval 7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46" name="Oval 7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  <p:grpSp>
          <p:nvGrpSpPr>
            <p:cNvPr id="3147" name="Group 75"/>
            <p:cNvGrpSpPr>
              <a:grpSpLocks/>
            </p:cNvGrpSpPr>
            <p:nvPr/>
          </p:nvGrpSpPr>
          <p:grpSpPr bwMode="auto">
            <a:xfrm>
              <a:off x="1791" y="1406"/>
              <a:ext cx="1585" cy="2896"/>
              <a:chOff x="116" y="-3"/>
              <a:chExt cx="1585" cy="2896"/>
            </a:xfrm>
          </p:grpSpPr>
          <p:grpSp>
            <p:nvGrpSpPr>
              <p:cNvPr id="3148" name="Group 76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149" name="Line 77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50" name="Line 78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51" name="Line 79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52" name="Line 80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53" name="Line 81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54" name="Line 82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55" name="Oval 83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58" name="Oval 86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59" name="Oval 87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60" name="Oval 88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61" name="Oval 89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62" name="Oval 9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63" name="Oval 9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64" name="Oval 92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65" name="Oval 93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68" name="Oval 96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71" name="Oval 99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72" name="Oval 100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73" name="Oval 101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74" name="Oval 102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175" name="Group 103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176" name="Line 104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77" name="Line 105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78" name="Line 106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79" name="Line 107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80" name="Line 108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81" name="Line 109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84" name="Oval 112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85" name="Oval 113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86" name="Oval 114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87" name="Oval 115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88" name="Oval 116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89" name="Oval 117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90" name="Oval 118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91" name="Oval 119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92" name="Oval 120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93" name="Oval 121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94" name="Oval 122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95" name="Oval 123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96" name="Oval 124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97" name="Oval 125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98" name="Oval 126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199" name="Oval 127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00" name="Oval 128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01" name="Oval 12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  <p:grpSp>
          <p:nvGrpSpPr>
            <p:cNvPr id="3202" name="Group 130"/>
            <p:cNvGrpSpPr>
              <a:grpSpLocks/>
            </p:cNvGrpSpPr>
            <p:nvPr/>
          </p:nvGrpSpPr>
          <p:grpSpPr bwMode="auto">
            <a:xfrm>
              <a:off x="3470" y="1406"/>
              <a:ext cx="1585" cy="2896"/>
              <a:chOff x="116" y="-3"/>
              <a:chExt cx="1585" cy="2896"/>
            </a:xfrm>
          </p:grpSpPr>
          <p:grpSp>
            <p:nvGrpSpPr>
              <p:cNvPr id="3203" name="Group 131"/>
              <p:cNvGrpSpPr>
                <a:grpSpLocks/>
              </p:cNvGrpSpPr>
              <p:nvPr userDrawn="1"/>
            </p:nvGrpSpPr>
            <p:grpSpPr bwMode="auto">
              <a:xfrm>
                <a:off x="116" y="-3"/>
                <a:ext cx="748" cy="2893"/>
                <a:chOff x="116" y="-3"/>
                <a:chExt cx="748" cy="2893"/>
              </a:xfrm>
            </p:grpSpPr>
            <p:sp>
              <p:nvSpPr>
                <p:cNvPr id="3204" name="Line 132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05" name="Line 133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06" name="Line 134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07" name="Line 135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08" name="Line 136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09" name="Line 137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10" name="Oval 138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13" name="Oval 141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14" name="Oval 142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15" name="Oval 143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16" name="Oval 144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17" name="Oval 14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18" name="Oval 14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19" name="Oval 147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20" name="Oval 148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21" name="Oval 149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22" name="Oval 150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23" name="Oval 151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24" name="Oval 152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25" name="Oval 153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26" name="Oval 154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27" name="Oval 155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28" name="Oval 156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29" name="Oval 157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  <p:grpSp>
            <p:nvGrpSpPr>
              <p:cNvPr id="3230" name="Group 158"/>
              <p:cNvGrpSpPr>
                <a:grpSpLocks/>
              </p:cNvGrpSpPr>
              <p:nvPr userDrawn="1"/>
            </p:nvGrpSpPr>
            <p:grpSpPr bwMode="auto">
              <a:xfrm>
                <a:off x="953" y="0"/>
                <a:ext cx="748" cy="2893"/>
                <a:chOff x="116" y="-3"/>
                <a:chExt cx="748" cy="2893"/>
              </a:xfrm>
            </p:grpSpPr>
            <p:sp>
              <p:nvSpPr>
                <p:cNvPr id="3231" name="Line 159"/>
                <p:cNvSpPr>
                  <a:spLocks noChangeShapeType="1"/>
                </p:cNvSpPr>
                <p:nvPr userDrawn="1"/>
              </p:nvSpPr>
              <p:spPr bwMode="gray">
                <a:xfrm>
                  <a:off x="144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32" name="Line 160"/>
                <p:cNvSpPr>
                  <a:spLocks noChangeShapeType="1"/>
                </p:cNvSpPr>
                <p:nvPr userDrawn="1"/>
              </p:nvSpPr>
              <p:spPr bwMode="gray">
                <a:xfrm>
                  <a:off x="295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33" name="Line 161"/>
                <p:cNvSpPr>
                  <a:spLocks noChangeShapeType="1"/>
                </p:cNvSpPr>
                <p:nvPr userDrawn="1"/>
              </p:nvSpPr>
              <p:spPr bwMode="gray">
                <a:xfrm>
                  <a:off x="431" y="0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34" name="Line 162"/>
                <p:cNvSpPr>
                  <a:spLocks noChangeShapeType="1"/>
                </p:cNvSpPr>
                <p:nvPr userDrawn="1"/>
              </p:nvSpPr>
              <p:spPr bwMode="gray">
                <a:xfrm>
                  <a:off x="567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35" name="Line 163"/>
                <p:cNvSpPr>
                  <a:spLocks noChangeShapeType="1"/>
                </p:cNvSpPr>
                <p:nvPr userDrawn="1"/>
              </p:nvSpPr>
              <p:spPr bwMode="gray">
                <a:xfrm>
                  <a:off x="703" y="4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36" name="Line 164"/>
                <p:cNvSpPr>
                  <a:spLocks noChangeShapeType="1"/>
                </p:cNvSpPr>
                <p:nvPr userDrawn="1"/>
              </p:nvSpPr>
              <p:spPr bwMode="gray">
                <a:xfrm>
                  <a:off x="839" y="-3"/>
                  <a:ext cx="0" cy="2886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37" name="Oval 165"/>
                <p:cNvSpPr>
                  <a:spLocks noChangeArrowheads="1"/>
                </p:cNvSpPr>
                <p:nvPr userDrawn="1"/>
              </p:nvSpPr>
              <p:spPr bwMode="gray">
                <a:xfrm>
                  <a:off x="122" y="36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38" name="Oval 166"/>
                <p:cNvSpPr>
                  <a:spLocks noChangeArrowheads="1"/>
                </p:cNvSpPr>
                <p:nvPr userDrawn="1"/>
              </p:nvSpPr>
              <p:spPr bwMode="gray">
                <a:xfrm>
                  <a:off x="120" y="774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39" name="Oval 167"/>
                <p:cNvSpPr>
                  <a:spLocks noChangeArrowheads="1"/>
                </p:cNvSpPr>
                <p:nvPr userDrawn="1"/>
              </p:nvSpPr>
              <p:spPr bwMode="gray">
                <a:xfrm>
                  <a:off x="410" y="9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40" name="Oval 168"/>
                <p:cNvSpPr>
                  <a:spLocks noChangeArrowheads="1"/>
                </p:cNvSpPr>
                <p:nvPr userDrawn="1"/>
              </p:nvSpPr>
              <p:spPr bwMode="gray">
                <a:xfrm>
                  <a:off x="410" y="77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41" name="Oval 169"/>
                <p:cNvSpPr>
                  <a:spLocks noChangeArrowheads="1"/>
                </p:cNvSpPr>
                <p:nvPr userDrawn="1"/>
              </p:nvSpPr>
              <p:spPr bwMode="gray">
                <a:xfrm>
                  <a:off x="680" y="5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42" name="Oval 170"/>
                <p:cNvSpPr>
                  <a:spLocks noChangeArrowheads="1"/>
                </p:cNvSpPr>
                <p:nvPr userDrawn="1"/>
              </p:nvSpPr>
              <p:spPr bwMode="gray">
                <a:xfrm>
                  <a:off x="680" y="119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43" name="Oval 171"/>
                <p:cNvSpPr>
                  <a:spLocks noChangeArrowheads="1"/>
                </p:cNvSpPr>
                <p:nvPr userDrawn="1"/>
              </p:nvSpPr>
              <p:spPr bwMode="gray">
                <a:xfrm>
                  <a:off x="816" y="64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44" name="Oval 172"/>
                <p:cNvSpPr>
                  <a:spLocks noChangeArrowheads="1"/>
                </p:cNvSpPr>
                <p:nvPr userDrawn="1"/>
              </p:nvSpPr>
              <p:spPr bwMode="gray">
                <a:xfrm>
                  <a:off x="122" y="106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45" name="Oval 173"/>
                <p:cNvSpPr>
                  <a:spLocks noChangeArrowheads="1"/>
                </p:cNvSpPr>
                <p:nvPr userDrawn="1"/>
              </p:nvSpPr>
              <p:spPr bwMode="gray">
                <a:xfrm>
                  <a:off x="120" y="1451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46" name="Oval 174"/>
                <p:cNvSpPr>
                  <a:spLocks noChangeArrowheads="1"/>
                </p:cNvSpPr>
                <p:nvPr userDrawn="1"/>
              </p:nvSpPr>
              <p:spPr bwMode="gray">
                <a:xfrm>
                  <a:off x="125" y="172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47" name="Oval 175"/>
                <p:cNvSpPr>
                  <a:spLocks noChangeArrowheads="1"/>
                </p:cNvSpPr>
                <p:nvPr userDrawn="1"/>
              </p:nvSpPr>
              <p:spPr bwMode="gray">
                <a:xfrm>
                  <a:off x="408" y="146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48" name="Oval 176"/>
                <p:cNvSpPr>
                  <a:spLocks noChangeArrowheads="1"/>
                </p:cNvSpPr>
                <p:nvPr userDrawn="1"/>
              </p:nvSpPr>
              <p:spPr bwMode="gray">
                <a:xfrm>
                  <a:off x="820" y="1329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49" name="Oval 177"/>
                <p:cNvSpPr>
                  <a:spLocks noChangeArrowheads="1"/>
                </p:cNvSpPr>
                <p:nvPr userDrawn="1"/>
              </p:nvSpPr>
              <p:spPr bwMode="gray">
                <a:xfrm>
                  <a:off x="118" y="214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50" name="Oval 178"/>
                <p:cNvSpPr>
                  <a:spLocks noChangeArrowheads="1"/>
                </p:cNvSpPr>
                <p:nvPr userDrawn="1"/>
              </p:nvSpPr>
              <p:spPr bwMode="gray">
                <a:xfrm>
                  <a:off x="116" y="241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51" name="Oval 179"/>
                <p:cNvSpPr>
                  <a:spLocks noChangeArrowheads="1"/>
                </p:cNvSpPr>
                <p:nvPr userDrawn="1"/>
              </p:nvSpPr>
              <p:spPr bwMode="gray">
                <a:xfrm>
                  <a:off x="682" y="1865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52" name="Oval 180"/>
                <p:cNvSpPr>
                  <a:spLocks noChangeArrowheads="1"/>
                </p:cNvSpPr>
                <p:nvPr userDrawn="1"/>
              </p:nvSpPr>
              <p:spPr bwMode="gray">
                <a:xfrm>
                  <a:off x="406" y="2147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53" name="Oval 181"/>
                <p:cNvSpPr>
                  <a:spLocks noChangeArrowheads="1"/>
                </p:cNvSpPr>
                <p:nvPr userDrawn="1"/>
              </p:nvSpPr>
              <p:spPr bwMode="gray">
                <a:xfrm>
                  <a:off x="404" y="2832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54" name="Oval 182"/>
                <p:cNvSpPr>
                  <a:spLocks noChangeArrowheads="1"/>
                </p:cNvSpPr>
                <p:nvPr userDrawn="1"/>
              </p:nvSpPr>
              <p:spPr bwMode="gray">
                <a:xfrm>
                  <a:off x="818" y="2000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55" name="Oval 183"/>
                <p:cNvSpPr>
                  <a:spLocks noChangeArrowheads="1"/>
                </p:cNvSpPr>
                <p:nvPr userDrawn="1"/>
              </p:nvSpPr>
              <p:spPr bwMode="gray">
                <a:xfrm>
                  <a:off x="672" y="2568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  <p:sp>
              <p:nvSpPr>
                <p:cNvPr id="3256" name="Oval 184"/>
                <p:cNvSpPr>
                  <a:spLocks noChangeArrowheads="1"/>
                </p:cNvSpPr>
                <p:nvPr userDrawn="1"/>
              </p:nvSpPr>
              <p:spPr bwMode="gray">
                <a:xfrm>
                  <a:off x="820" y="2706"/>
                  <a:ext cx="44" cy="4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fa-IR"/>
                </a:p>
              </p:txBody>
            </p:sp>
          </p:grpSp>
        </p:grpSp>
        <p:sp>
          <p:nvSpPr>
            <p:cNvPr id="3257" name="Line 185"/>
            <p:cNvSpPr>
              <a:spLocks noChangeShapeType="1"/>
            </p:cNvSpPr>
            <p:nvPr/>
          </p:nvSpPr>
          <p:spPr bwMode="gray">
            <a:xfrm>
              <a:off x="5173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258" name="Line 186"/>
            <p:cNvSpPr>
              <a:spLocks noChangeShapeType="1"/>
            </p:cNvSpPr>
            <p:nvPr/>
          </p:nvSpPr>
          <p:spPr bwMode="gray">
            <a:xfrm>
              <a:off x="5324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259" name="Line 187"/>
            <p:cNvSpPr>
              <a:spLocks noChangeShapeType="1"/>
            </p:cNvSpPr>
            <p:nvPr/>
          </p:nvSpPr>
          <p:spPr bwMode="gray">
            <a:xfrm>
              <a:off x="5460" y="1412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260" name="Line 188"/>
            <p:cNvSpPr>
              <a:spLocks noChangeShapeType="1"/>
            </p:cNvSpPr>
            <p:nvPr/>
          </p:nvSpPr>
          <p:spPr bwMode="gray">
            <a:xfrm>
              <a:off x="5596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3261" name="Line 189"/>
            <p:cNvSpPr>
              <a:spLocks noChangeShapeType="1"/>
            </p:cNvSpPr>
            <p:nvPr/>
          </p:nvSpPr>
          <p:spPr bwMode="gray">
            <a:xfrm>
              <a:off x="5732" y="1416"/>
              <a:ext cx="0" cy="288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grpSp>
          <p:nvGrpSpPr>
            <p:cNvPr id="3262" name="Group 190"/>
            <p:cNvGrpSpPr>
              <a:grpSpLocks/>
            </p:cNvGrpSpPr>
            <p:nvPr/>
          </p:nvGrpSpPr>
          <p:grpSpPr bwMode="auto">
            <a:xfrm>
              <a:off x="-3" y="1465"/>
              <a:ext cx="5763" cy="2778"/>
              <a:chOff x="-3" y="1510"/>
              <a:chExt cx="5763" cy="2778"/>
            </a:xfrm>
          </p:grpSpPr>
          <p:grpSp>
            <p:nvGrpSpPr>
              <p:cNvPr id="3263" name="Group 191"/>
              <p:cNvGrpSpPr>
                <a:grpSpLocks/>
              </p:cNvGrpSpPr>
              <p:nvPr userDrawn="1"/>
            </p:nvGrpSpPr>
            <p:grpSpPr bwMode="auto">
              <a:xfrm>
                <a:off x="-1" y="1525"/>
                <a:ext cx="5758" cy="272"/>
                <a:chOff x="5" y="119"/>
                <a:chExt cx="5763" cy="272"/>
              </a:xfrm>
            </p:grpSpPr>
            <p:sp>
              <p:nvSpPr>
                <p:cNvPr id="3264" name="Line 19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65" name="Line 19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66" name="Line 19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3267" name="Group 195"/>
              <p:cNvGrpSpPr>
                <a:grpSpLocks/>
              </p:cNvGrpSpPr>
              <p:nvPr userDrawn="1"/>
            </p:nvGrpSpPr>
            <p:grpSpPr bwMode="auto">
              <a:xfrm>
                <a:off x="2" y="1933"/>
                <a:ext cx="5758" cy="272"/>
                <a:chOff x="5" y="119"/>
                <a:chExt cx="5763" cy="272"/>
              </a:xfrm>
            </p:grpSpPr>
            <p:sp>
              <p:nvSpPr>
                <p:cNvPr id="3268" name="Line 19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69" name="Line 19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70" name="Line 19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3271" name="Group 199"/>
              <p:cNvGrpSpPr>
                <a:grpSpLocks/>
              </p:cNvGrpSpPr>
              <p:nvPr userDrawn="1"/>
            </p:nvGrpSpPr>
            <p:grpSpPr bwMode="auto">
              <a:xfrm>
                <a:off x="-2" y="2352"/>
                <a:ext cx="5752" cy="272"/>
                <a:chOff x="5" y="119"/>
                <a:chExt cx="5763" cy="272"/>
              </a:xfrm>
            </p:grpSpPr>
            <p:sp>
              <p:nvSpPr>
                <p:cNvPr id="3272" name="Line 200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73" name="Line 201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74" name="Line 202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3275" name="Group 203"/>
              <p:cNvGrpSpPr>
                <a:grpSpLocks/>
              </p:cNvGrpSpPr>
              <p:nvPr userDrawn="1"/>
            </p:nvGrpSpPr>
            <p:grpSpPr bwMode="auto">
              <a:xfrm>
                <a:off x="-2" y="2750"/>
                <a:ext cx="5759" cy="272"/>
                <a:chOff x="5" y="119"/>
                <a:chExt cx="5763" cy="272"/>
              </a:xfrm>
            </p:grpSpPr>
            <p:sp>
              <p:nvSpPr>
                <p:cNvPr id="3276" name="Line 204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77" name="Line 205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78" name="Line 206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3279" name="Group 207"/>
              <p:cNvGrpSpPr>
                <a:grpSpLocks/>
              </p:cNvGrpSpPr>
              <p:nvPr userDrawn="1"/>
            </p:nvGrpSpPr>
            <p:grpSpPr bwMode="auto">
              <a:xfrm>
                <a:off x="1" y="3158"/>
                <a:ext cx="5759" cy="271"/>
                <a:chOff x="5" y="119"/>
                <a:chExt cx="5763" cy="272"/>
              </a:xfrm>
            </p:grpSpPr>
            <p:sp>
              <p:nvSpPr>
                <p:cNvPr id="3280" name="Line 208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81" name="Line 209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82" name="Line 210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3283" name="Group 211"/>
              <p:cNvGrpSpPr>
                <a:grpSpLocks/>
              </p:cNvGrpSpPr>
              <p:nvPr userDrawn="1"/>
            </p:nvGrpSpPr>
            <p:grpSpPr bwMode="auto">
              <a:xfrm>
                <a:off x="-3" y="3576"/>
                <a:ext cx="5753" cy="272"/>
                <a:chOff x="5" y="119"/>
                <a:chExt cx="5763" cy="272"/>
              </a:xfrm>
            </p:grpSpPr>
            <p:sp>
              <p:nvSpPr>
                <p:cNvPr id="3284" name="Line 212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85" name="Line 213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86" name="Line 214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grpSp>
            <p:nvGrpSpPr>
              <p:cNvPr id="3287" name="Group 215"/>
              <p:cNvGrpSpPr>
                <a:grpSpLocks/>
              </p:cNvGrpSpPr>
              <p:nvPr userDrawn="1"/>
            </p:nvGrpSpPr>
            <p:grpSpPr bwMode="auto">
              <a:xfrm>
                <a:off x="-3" y="3999"/>
                <a:ext cx="5757" cy="272"/>
                <a:chOff x="5" y="119"/>
                <a:chExt cx="5763" cy="272"/>
              </a:xfrm>
            </p:grpSpPr>
            <p:sp>
              <p:nvSpPr>
                <p:cNvPr id="3288" name="Line 216"/>
                <p:cNvSpPr>
                  <a:spLocks noChangeShapeType="1"/>
                </p:cNvSpPr>
                <p:nvPr userDrawn="1"/>
              </p:nvSpPr>
              <p:spPr bwMode="gray">
                <a:xfrm>
                  <a:off x="7" y="119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89" name="Line 217"/>
                <p:cNvSpPr>
                  <a:spLocks noChangeShapeType="1"/>
                </p:cNvSpPr>
                <p:nvPr userDrawn="1"/>
              </p:nvSpPr>
              <p:spPr bwMode="gray">
                <a:xfrm>
                  <a:off x="8" y="255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  <p:sp>
              <p:nvSpPr>
                <p:cNvPr id="3290" name="Line 218"/>
                <p:cNvSpPr>
                  <a:spLocks noChangeShapeType="1"/>
                </p:cNvSpPr>
                <p:nvPr userDrawn="1"/>
              </p:nvSpPr>
              <p:spPr bwMode="gray">
                <a:xfrm>
                  <a:off x="5" y="391"/>
                  <a:ext cx="576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fa-IR"/>
                </a:p>
              </p:txBody>
            </p:sp>
          </p:grpSp>
          <p:sp>
            <p:nvSpPr>
              <p:cNvPr id="3291" name="Oval 219"/>
              <p:cNvSpPr>
                <a:spLocks noChangeArrowheads="1"/>
              </p:cNvSpPr>
              <p:nvPr userDrawn="1"/>
            </p:nvSpPr>
            <p:spPr bwMode="gray">
              <a:xfrm>
                <a:off x="5151" y="177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292" name="Oval 220"/>
              <p:cNvSpPr>
                <a:spLocks noChangeArrowheads="1"/>
              </p:cNvSpPr>
              <p:nvPr userDrawn="1"/>
            </p:nvSpPr>
            <p:spPr bwMode="gray">
              <a:xfrm>
                <a:off x="5149" y="2186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293" name="Oval 221"/>
              <p:cNvSpPr>
                <a:spLocks noChangeArrowheads="1"/>
              </p:cNvSpPr>
              <p:nvPr userDrawn="1"/>
            </p:nvSpPr>
            <p:spPr bwMode="gray">
              <a:xfrm>
                <a:off x="5439" y="151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294" name="Oval 222"/>
              <p:cNvSpPr>
                <a:spLocks noChangeArrowheads="1"/>
              </p:cNvSpPr>
              <p:nvPr userDrawn="1"/>
            </p:nvSpPr>
            <p:spPr bwMode="gray">
              <a:xfrm>
                <a:off x="5439" y="218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295" name="Oval 223"/>
              <p:cNvSpPr>
                <a:spLocks noChangeArrowheads="1"/>
              </p:cNvSpPr>
              <p:nvPr userDrawn="1"/>
            </p:nvSpPr>
            <p:spPr bwMode="gray">
              <a:xfrm>
                <a:off x="5709" y="191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296" name="Oval 224"/>
              <p:cNvSpPr>
                <a:spLocks noChangeArrowheads="1"/>
              </p:cNvSpPr>
              <p:nvPr userDrawn="1"/>
            </p:nvSpPr>
            <p:spPr bwMode="gray">
              <a:xfrm>
                <a:off x="5709" y="2608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297" name="Oval 225"/>
              <p:cNvSpPr>
                <a:spLocks noChangeArrowheads="1"/>
              </p:cNvSpPr>
              <p:nvPr userDrawn="1"/>
            </p:nvSpPr>
            <p:spPr bwMode="gray">
              <a:xfrm>
                <a:off x="5151" y="247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298" name="Oval 226"/>
              <p:cNvSpPr>
                <a:spLocks noChangeArrowheads="1"/>
              </p:cNvSpPr>
              <p:nvPr userDrawn="1"/>
            </p:nvSpPr>
            <p:spPr bwMode="gray">
              <a:xfrm>
                <a:off x="5149" y="2863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299" name="Oval 227"/>
              <p:cNvSpPr>
                <a:spLocks noChangeArrowheads="1"/>
              </p:cNvSpPr>
              <p:nvPr userDrawn="1"/>
            </p:nvSpPr>
            <p:spPr bwMode="gray">
              <a:xfrm>
                <a:off x="5154" y="314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300" name="Oval 228"/>
              <p:cNvSpPr>
                <a:spLocks noChangeArrowheads="1"/>
              </p:cNvSpPr>
              <p:nvPr userDrawn="1"/>
            </p:nvSpPr>
            <p:spPr bwMode="gray">
              <a:xfrm>
                <a:off x="5437" y="287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301" name="Oval 229"/>
              <p:cNvSpPr>
                <a:spLocks noChangeArrowheads="1"/>
              </p:cNvSpPr>
              <p:nvPr userDrawn="1"/>
            </p:nvSpPr>
            <p:spPr bwMode="gray">
              <a:xfrm>
                <a:off x="5147" y="355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302" name="Oval 230"/>
              <p:cNvSpPr>
                <a:spLocks noChangeArrowheads="1"/>
              </p:cNvSpPr>
              <p:nvPr userDrawn="1"/>
            </p:nvSpPr>
            <p:spPr bwMode="gray">
              <a:xfrm>
                <a:off x="5145" y="382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303" name="Oval 231"/>
              <p:cNvSpPr>
                <a:spLocks noChangeArrowheads="1"/>
              </p:cNvSpPr>
              <p:nvPr userDrawn="1"/>
            </p:nvSpPr>
            <p:spPr bwMode="gray">
              <a:xfrm>
                <a:off x="5711" y="3277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304" name="Oval 232"/>
              <p:cNvSpPr>
                <a:spLocks noChangeArrowheads="1"/>
              </p:cNvSpPr>
              <p:nvPr userDrawn="1"/>
            </p:nvSpPr>
            <p:spPr bwMode="gray">
              <a:xfrm>
                <a:off x="5435" y="3559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305" name="Oval 233"/>
              <p:cNvSpPr>
                <a:spLocks noChangeArrowheads="1"/>
              </p:cNvSpPr>
              <p:nvPr userDrawn="1"/>
            </p:nvSpPr>
            <p:spPr bwMode="gray">
              <a:xfrm>
                <a:off x="5433" y="4244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  <p:sp>
            <p:nvSpPr>
              <p:cNvPr id="3306" name="Oval 234"/>
              <p:cNvSpPr>
                <a:spLocks noChangeArrowheads="1"/>
              </p:cNvSpPr>
              <p:nvPr userDrawn="1"/>
            </p:nvSpPr>
            <p:spPr bwMode="gray">
              <a:xfrm>
                <a:off x="5701" y="3980"/>
                <a:ext cx="44" cy="44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a-IR"/>
              </a:p>
            </p:txBody>
          </p:sp>
        </p:grpSp>
        <p:sp>
          <p:nvSpPr>
            <p:cNvPr id="3307" name="Rectangle 235"/>
            <p:cNvSpPr>
              <a:spLocks noChangeArrowheads="1"/>
            </p:cNvSpPr>
            <p:nvPr/>
          </p:nvSpPr>
          <p:spPr bwMode="gray">
            <a:xfrm>
              <a:off x="0" y="1392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</p:grp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0" y="0"/>
          <a:ext cx="9144000" cy="2197100"/>
        </p:xfrm>
        <a:graphic>
          <a:graphicData uri="http://schemas.openxmlformats.org/presentationml/2006/ole">
            <p:oleObj spid="_x0000_s3090" name="Image" r:id="rId3" imgW="7707937" imgH="1701587" progId="">
              <p:embed/>
            </p:oleObj>
          </a:graphicData>
        </a:graphic>
      </p:graphicFrame>
      <p:sp>
        <p:nvSpPr>
          <p:cNvPr id="3308" name="Oval 236" descr="06_original_w"/>
          <p:cNvSpPr>
            <a:spLocks noChangeArrowheads="1"/>
          </p:cNvSpPr>
          <p:nvPr/>
        </p:nvSpPr>
        <p:spPr bwMode="gray">
          <a:xfrm>
            <a:off x="323850" y="1484313"/>
            <a:ext cx="1800225" cy="187325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3276600"/>
            <a:ext cx="5105400" cy="10128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371600" y="5638800"/>
            <a:ext cx="70866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381000" y="304800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5B331-40F8-48E4-AFB2-0C65F6838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F71B2-7B25-4D6C-9C89-CDD978AD09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A5B2345F-6C9B-4A00-87F0-AA8CDBD78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324600"/>
            <a:ext cx="2133600" cy="320675"/>
          </a:xfrm>
          <a:noFill/>
          <a:ln>
            <a:noFill/>
          </a:ln>
        </p:spPr>
        <p:txBody>
          <a:bodyPr/>
          <a:lstStyle>
            <a:lvl1pPr algn="r">
              <a:defRPr b="1">
                <a:ln>
                  <a:noFill/>
                </a:ln>
                <a:solidFill>
                  <a:schemeClr val="bg1"/>
                </a:solidFill>
                <a:cs typeface="B Nazanin" pitchFamily="2" charset="-78"/>
              </a:defRPr>
            </a:lvl1pPr>
          </a:lstStyle>
          <a:p>
            <a:fld id="{8AC56F03-D923-433E-83BF-2A29FD2FF9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9578C-7023-4AEB-B668-7E3785F296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 bwMode="auto">
          <a:xfrm>
            <a:off x="6553200" y="6400800"/>
            <a:ext cx="2133600" cy="320675"/>
          </a:xfrm>
          <a:prstGeom prst="rect">
            <a:avLst/>
          </a:prstGeom>
          <a:gradFill flip="none" rotWithShape="1">
            <a:gsLst>
              <a:gs pos="0">
                <a:srgbClr val="33CCCC"/>
              </a:gs>
              <a:gs pos="50000">
                <a:srgbClr val="CCFFFF"/>
              </a:gs>
              <a:gs pos="100000">
                <a:schemeClr val="bg1"/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9C436-05FF-42F0-BAFC-3F1385F1B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CEDA1-A592-49B8-BB8B-A1078E528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E19E1-BB0A-4AED-B09B-10054C912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B8A14-0B3E-4292-9200-2B7248F460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3042D-3685-4E5E-880A-D420C35DC4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78CED-5711-4FF3-89C8-35C7C59EB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41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2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5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6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059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0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1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2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3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4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5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6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7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8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70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071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072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73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74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78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79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80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81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82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83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1084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5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6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7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8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89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90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91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92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93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94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grpSp>
          <p:nvGrpSpPr>
            <p:cNvPr id="1096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7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98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41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2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8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5"/>
                <a:ext cx="0" cy="288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a-IR"/>
              </a:p>
            </p:txBody>
          </p:sp>
        </p:grpSp>
        <p:sp>
          <p:nvSpPr>
            <p:cNvPr id="110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1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a-IR"/>
            </a:p>
          </p:txBody>
        </p:sp>
        <p:sp>
          <p:nvSpPr>
            <p:cNvPr id="112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12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12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12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12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12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12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12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  <p:sp>
          <p:nvSpPr>
            <p:cNvPr id="112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a-IR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130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DB3EBA4-B355-407B-B9A9-392ADA9D41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1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3124200"/>
            <a:ext cx="8305800" cy="20574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50000"/>
              </a:lnSpc>
            </a:pPr>
            <a:r>
              <a:rPr lang="fa-IR" sz="2000" dirty="0" smtClean="0">
                <a:cs typeface="B Nasim" pitchFamily="2" charset="-78"/>
              </a:rPr>
              <a:t>شیوه های موازی سازی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3600" b="1" dirty="0" smtClean="0"/>
              <a:t>parallelization methods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7086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a-IR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Ferdosi" pitchFamily="2" charset="-78"/>
              </a:rPr>
              <a:t>سعیده جان نثاری</a:t>
            </a:r>
          </a:p>
          <a:p>
            <a:pPr>
              <a:lnSpc>
                <a:spcPct val="90000"/>
              </a:lnSpc>
            </a:pPr>
            <a:r>
              <a:rPr lang="fa-IR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Ferdosi" pitchFamily="2" charset="-78"/>
              </a:rPr>
              <a:t>ارائه درس پردازش </a:t>
            </a:r>
            <a:r>
              <a:rPr lang="fa-IR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Ferdosi" pitchFamily="2" charset="-78"/>
              </a:rPr>
              <a:t>موازی</a:t>
            </a:r>
            <a:r>
              <a:rPr lang="fa-IR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Ferdosi" pitchFamily="2" charset="-78"/>
              </a:rPr>
              <a:t>- دکتر هاشمی</a:t>
            </a:r>
            <a:endParaRPr lang="fa-IR" sz="1600" dirty="0" smtClean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B Ferdosi" pitchFamily="2" charset="-78"/>
            </a:endParaRPr>
          </a:p>
          <a:p>
            <a:pPr>
              <a:lnSpc>
                <a:spcPct val="90000"/>
              </a:lnSpc>
            </a:pPr>
            <a:r>
              <a:rPr lang="fa-IR" sz="16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Ferdosi" pitchFamily="2" charset="-78"/>
              </a:rPr>
              <a:t>خرداد 91</a:t>
            </a:r>
            <a:endParaRPr lang="en-US" sz="16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B Ferdosi" pitchFamily="2" charset="-78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white">
          <a:xfrm>
            <a:off x="2209800" y="2246313"/>
            <a:ext cx="655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dist"/>
            <a:r>
              <a:rPr lang="en-US" sz="1200" b="0" dirty="0" smtClean="0">
                <a:solidFill>
                  <a:schemeClr val="bg1"/>
                </a:solidFill>
                <a:latin typeface="Verdana" pitchFamily="34" charset="0"/>
              </a:rPr>
              <a:t>Parallelization methods</a:t>
            </a:r>
            <a:endParaRPr lang="en-US" sz="1200" b="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Local/Global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Structured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Static/Dynamic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Synchronous/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Asynchronous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638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مرحله دوم: ارتباطات (ادامه)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</p:txBody>
      </p: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124104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[1 ، 3]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1143000" y="1600200"/>
          <a:ext cx="7391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marL="738188" lvl="1" indent="0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مرحله دوم: ارتباطات (ادامه)</a:t>
            </a:r>
          </a:p>
          <a:p>
            <a:pPr marL="738188" lvl="1" indent="0" algn="just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marL="738188" lvl="1" indent="0" algn="just">
              <a:spcBef>
                <a:spcPts val="1200"/>
              </a:spcBef>
              <a:buNone/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1- محلي در مقابل جهاني: در ارتباطات محلي هر وظیفه تنها با مجموعه کوچکي از وظایف ديگر ارتباط برقرار مي‌کند. در مقابل، در ارتباطات جهاني، هر وظیفه با وظایف بسيار ديگر ارتباط برقرار مي‌کند.</a:t>
            </a:r>
          </a:p>
          <a:p>
            <a:pPr marL="738188" lvl="1" indent="0" algn="just">
              <a:spcBef>
                <a:spcPts val="1200"/>
              </a:spcBef>
              <a:buNone/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/>
            </a:r>
            <a:br>
              <a:rPr lang="fa-IR" dirty="0" smtClean="0">
                <a:solidFill>
                  <a:schemeClr val="tx2"/>
                </a:solidFill>
                <a:cs typeface="B Mitra" pitchFamily="2" charset="-78"/>
              </a:rPr>
            </a:b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2- ساختاريافته: يک وظیفه و همسايه‌ها‌يش يک ساختار مشخص مانند درخت را تشکيل مي‌دهند. در مقابل، ارتباطات ساختارنيافته مطرح مي‌شوند که شکل خاصي ندارند.</a:t>
            </a:r>
            <a:br>
              <a:rPr lang="fa-IR" dirty="0" smtClean="0">
                <a:solidFill>
                  <a:schemeClr val="tx2"/>
                </a:solidFill>
                <a:cs typeface="B Mitra" pitchFamily="2" charset="-78"/>
              </a:rPr>
            </a:b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49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[5]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marL="738188" lvl="1" indent="0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مرحله دوم: ارتباطات (ادامه)</a:t>
            </a:r>
          </a:p>
          <a:p>
            <a:pPr marL="738188" lvl="1" indent="0" algn="just">
              <a:spcBef>
                <a:spcPts val="1200"/>
              </a:spcBef>
              <a:buNone/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/>
            </a:r>
            <a:br>
              <a:rPr lang="fa-IR" dirty="0" smtClean="0">
                <a:solidFill>
                  <a:schemeClr val="tx2"/>
                </a:solidFill>
                <a:cs typeface="B Mitra" pitchFamily="2" charset="-78"/>
              </a:rPr>
            </a:b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3- ايستا در مقابل پويا: در ارتباطات ايستا ماهيت شرکاي ارتباطي در طول زمان تغيير نمي‌کند. در مقابل، در ارتباطات پويا آن‌ها به طور دائم در زمان اجرا تغيير مي‌کنند.</a:t>
            </a:r>
          </a:p>
          <a:p>
            <a:pPr marL="738188" lvl="1" indent="0" algn="just">
              <a:spcBef>
                <a:spcPts val="1200"/>
              </a:spcBef>
              <a:buNone/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/>
            </a:r>
            <a:br>
              <a:rPr lang="fa-IR" dirty="0" smtClean="0">
                <a:solidFill>
                  <a:schemeClr val="tx2"/>
                </a:solidFill>
                <a:cs typeface="B Mitra" pitchFamily="2" charset="-78"/>
              </a:rPr>
            </a:b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4- همگام در مقابل ناهمگام: در ارتباطات همگام توليد‌کننده و مصرف‌کننده مشخص شده و تعاملي ارتباط برقرار کرده و عمليات انتقال داده را مديريت مي‌کنند. در مقابل، در مدل ناهمگام، مصرف‌کننده مي‌تواند داده‌ها را بدون مشارکت و همکاري توليد‌کننده دريافت کند.</a:t>
            </a:r>
          </a:p>
        </p:txBody>
      </p: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076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مرجع:[5]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124104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[1 ، 3]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مرحله سوم: انباشتگی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75000"/>
                  </a:schemeClr>
                </a:solidFill>
                <a:cs typeface="B Mitra" pitchFamily="2" charset="-78"/>
              </a:rPr>
              <a:t>مرحله سوم: انباشتگی</a:t>
            </a: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ارزیابی وظایف و ساختار ارتباطی از نظر کارایی و هزینه پیاده سازی </a:t>
            </a: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تلفیق برخی از وظایف به عنوان وظیفه بزرگتر جهت بهبود کارایی یا کاهش هزینه توسعه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Load balancing</a:t>
              </a: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124104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[1 ، 3]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مرحله چهارم: نگاشت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75000"/>
                  </a:schemeClr>
                </a:solidFill>
                <a:cs typeface="B Mitra" pitchFamily="2" charset="-78"/>
              </a:rPr>
              <a:t>مرحله چهارم: نگاشت</a:t>
            </a: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انتساب هر وظیفه به یک پردازنده</a:t>
            </a: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تلاش برای: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بیشینه شدن بهره وری از منابع سیستم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کمینه شدن هزینه ارتباطی</a:t>
            </a:r>
          </a:p>
          <a:p>
            <a:pPr marL="744538" lvl="2">
              <a:spcBef>
                <a:spcPts val="1200"/>
              </a:spcBef>
              <a:buFont typeface="Wingdings" pitchFamily="2" charset="2"/>
              <a:buChar char="§"/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اخذ تصمیمات نگاشت: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به صورت ایستا←در زمان کامپایل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به صورت پویا←در زمان اجرا←با متدهای تعادل بار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49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</a:t>
            </a:r>
            <a:r>
              <a:rPr lang="fa-IR" sz="2400" dirty="0" smtClean="0">
                <a:solidFill>
                  <a:schemeClr val="bg1"/>
                </a:solidFill>
                <a:cs typeface="B Kamran" pitchFamily="2" charset="-78"/>
              </a:rPr>
              <a:t>5]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مرحله چهارم: نگاشت (ادامه)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تلاش برای کاهش زمان اجرا:</a:t>
            </a:r>
          </a:p>
          <a:p>
            <a:pPr lvl="1" indent="-4763">
              <a:spcBef>
                <a:spcPts val="1200"/>
              </a:spcBef>
              <a:buNone/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1- قراردادن وظایفی که قادر به کارکرد موازي هستند در پردازنده‌ها‌ي مختلف براي افزايش همزماني.</a:t>
            </a:r>
            <a:br>
              <a:rPr lang="fa-IR" dirty="0" smtClean="0">
                <a:solidFill>
                  <a:schemeClr val="tx2"/>
                </a:solidFill>
                <a:cs typeface="B Mitra" pitchFamily="2" charset="-78"/>
              </a:rPr>
            </a:b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2- قراردادن وظایفی که به ارتباطات فراوان نياز دارند روي يک پردازنده براي افزايش </a:t>
            </a:r>
            <a:r>
              <a:rPr lang="en-US" sz="2000" dirty="0" smtClean="0">
                <a:solidFill>
                  <a:schemeClr val="tx2"/>
                </a:solidFill>
                <a:cs typeface="B Mitra" pitchFamily="2" charset="-78"/>
              </a:rPr>
              <a:t>locality</a:t>
            </a: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  <a:p>
            <a:pPr lvl="1" indent="-4763">
              <a:spcBef>
                <a:spcPts val="1200"/>
              </a:spcBef>
              <a:buFont typeface="Courier New" pitchFamily="49" charset="0"/>
              <a:buChar char="o"/>
            </a:pPr>
            <a:r>
              <a:rPr lang="fa-IR" sz="2400" dirty="0" smtClean="0">
                <a:solidFill>
                  <a:schemeClr val="tx1">
                    <a:lumMod val="75000"/>
                  </a:schemeClr>
                </a:solidFill>
                <a:cs typeface="B Mitra" pitchFamily="2" charset="-78"/>
              </a:rPr>
              <a:t>به طور مشخص اين دو راهبرد در مواردي با يکديگر در تناقض قرار مي‌گيرند و در اين هنگام است که ما در شرايط انتخاب قرار مي‌گيريم.</a:t>
            </a:r>
          </a:p>
          <a:p>
            <a:pPr lvl="1" indent="-4763">
              <a:spcBef>
                <a:spcPts val="1200"/>
              </a:spcBef>
              <a:buFont typeface="Courier New" pitchFamily="49" charset="0"/>
              <a:buChar char="o"/>
            </a:pPr>
            <a:r>
              <a:rPr lang="fa-IR" sz="2400" dirty="0" smtClean="0">
                <a:solidFill>
                  <a:schemeClr val="tx1">
                    <a:lumMod val="75000"/>
                  </a:schemeClr>
                </a:solidFill>
                <a:cs typeface="B Mitra" pitchFamily="2" charset="-78"/>
              </a:rPr>
              <a:t>از طرف ديگر، محدوديت منابع جلوي قرار دادن وظایف زياد در يک پردازنده را مي‌گيرد.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49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</a:t>
            </a:r>
            <a:r>
              <a:rPr lang="fa-IR" sz="2400" dirty="0" smtClean="0">
                <a:solidFill>
                  <a:schemeClr val="bg1"/>
                </a:solidFill>
                <a:cs typeface="B Kamran" pitchFamily="2" charset="-78"/>
              </a:rPr>
              <a:t>5</a:t>
            </a:r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731548"/>
            <a:ext cx="70104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مرحله چهارم: نگاشت (ادامه)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به طور کلي مسئله نگـاشت به عنوان يک مسئـله </a:t>
            </a:r>
            <a:r>
              <a:rPr lang="en-US" sz="2400" dirty="0" smtClean="0">
                <a:solidFill>
                  <a:schemeClr val="tx2"/>
                </a:solidFill>
                <a:cs typeface="B Mitra" pitchFamily="2" charset="-78"/>
              </a:rPr>
              <a:t>NP-Complete</a:t>
            </a:r>
            <a:r>
              <a:rPr lang="fa-IR" sz="2400" dirty="0" smtClean="0">
                <a:solidFill>
                  <a:schemeClr val="tx2"/>
                </a:solidFill>
                <a:cs typeface="B Mitra" pitchFamily="2" charset="-78"/>
              </a:rPr>
              <a:t> </a:t>
            </a: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محسوب مي‌شود و به اين ترتيب هيچ الگوريتم چند جمله‌اي با فاكتور زمان براي ارزيابي اين </a:t>
            </a:r>
            <a:r>
              <a:rPr lang="en-US" sz="2400" dirty="0" smtClean="0">
                <a:solidFill>
                  <a:schemeClr val="tx2"/>
                </a:solidFill>
                <a:cs typeface="B Mitra" pitchFamily="2" charset="-78"/>
              </a:rPr>
              <a:t>Trade-off‌</a:t>
            </a: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ها در حالت کلي وجود ندارد.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973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</a:t>
            </a:r>
            <a:r>
              <a:rPr lang="fa-IR" sz="2400" dirty="0" smtClean="0">
                <a:solidFill>
                  <a:schemeClr val="bg1"/>
                </a:solidFill>
                <a:cs typeface="B Kamran" pitchFamily="2" charset="-78"/>
              </a:rPr>
              <a:t>3</a:t>
            </a:r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pic>
        <p:nvPicPr>
          <p:cNvPr id="13" name="Picture 12" descr="img16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2" y="1095375"/>
            <a:ext cx="4067175" cy="5229225"/>
          </a:xfrm>
          <a:prstGeom prst="rect">
            <a:avLst/>
          </a:prstGeom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>
                <a:spcBef>
                  <a:spcPts val="600"/>
                </a:spcBef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 smtClean="0"/>
                <a:t>Decomposition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Domain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Control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Object-oriented</a:t>
              </a:r>
              <a:endParaRPr lang="en-US" sz="11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Layered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spcBef>
                  <a:spcPts val="600"/>
                </a:spcBef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14782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های تجزیه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انواع تکنیک های تجزیه ارائه شده در [2]:  </a:t>
            </a:r>
          </a:p>
          <a:p>
            <a:pPr lvl="2">
              <a:spcBef>
                <a:spcPts val="1200"/>
              </a:spcBef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1447800" y="2209800"/>
          <a:ext cx="6477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های تجزیه (ادامه)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شرح تکنیک های تجزیه برنامه مبتنی بر دامنه داده، ساختار کنترلی، عملکرد و مفاهیم شیءگرایی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هدف نهایی همواره رسیدن به کارایی بالا است.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اهداف میانی: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تعادل بار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کمینه کردن سربار ارتباطی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کاهش گلوگاه های سریال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مقیاس پذیر کردن برنامه</a:t>
            </a:r>
          </a:p>
          <a:p>
            <a:pPr lvl="2">
              <a:spcBef>
                <a:spcPts val="1200"/>
              </a:spcBef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465"/>
            <a:ext cx="8229600" cy="5095875"/>
          </a:xfrm>
        </p:spPr>
        <p:txBody>
          <a:bodyPr/>
          <a:lstStyle/>
          <a:p>
            <a:pPr algn="ctr">
              <a:buNone/>
            </a:pPr>
            <a:endParaRPr lang="fa-IR" sz="3600" dirty="0" smtClean="0">
              <a:cs typeface="B Badr" pitchFamily="2" charset="-78"/>
            </a:endParaRPr>
          </a:p>
          <a:p>
            <a:pPr algn="ctr">
              <a:buNone/>
            </a:pPr>
            <a:endParaRPr lang="fa-IR" sz="3600" dirty="0" smtClean="0">
              <a:cs typeface="B Badr" pitchFamily="2" charset="-78"/>
            </a:endParaRPr>
          </a:p>
          <a:p>
            <a:pPr algn="ctr">
              <a:buNone/>
            </a:pPr>
            <a:r>
              <a:rPr lang="fa-IR" sz="3600" dirty="0" smtClean="0">
                <a:cs typeface="B Badr" pitchFamily="2" charset="-78"/>
              </a:rPr>
              <a:t>بسم الله الرّحمن الرّحیم</a:t>
            </a:r>
          </a:p>
          <a:p>
            <a:pPr algn="ctr">
              <a:buNone/>
            </a:pPr>
            <a:r>
              <a:rPr lang="fa-IR" sz="3400" dirty="0" smtClean="0">
                <a:cs typeface="B Badr" pitchFamily="2" charset="-78"/>
              </a:rPr>
              <a:t>سبحانَ ربِّک ربِّ العزّة عمّا یَصفون و سلامٌ علی المرسَلین و الحمدُ للهِ ربِّ العالمین</a:t>
            </a:r>
          </a:p>
        </p:txBody>
      </p:sp>
      <p:pic>
        <p:nvPicPr>
          <p:cNvPr id="5" name="Picture 4" descr="1_118560036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495800"/>
            <a:ext cx="4904913" cy="2590800"/>
          </a:xfrm>
          <a:prstGeom prst="rect">
            <a:avLst/>
          </a:prstGeom>
        </p:spPr>
      </p:pic>
      <p:pic>
        <p:nvPicPr>
          <p:cNvPr id="6" name="Picture 5" descr="1_118560036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914095" y="808704"/>
            <a:ext cx="3029505" cy="1600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دامنه ای 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اگر یک محاسبه مبتنی بر ساختمان داده بزرگ و ایستا باشد و میزان کار لازم بر روی هر عنصر داده تقریباً یکسان باشد، می توان تنها ساختمان داده را جزءبندی کرد.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این تکنیک برنامه سازی موازی، تجزیه دامنه ای نام دارد.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طیف وسیعی از کاربردها مانند: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مدل های فیزیکی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محاسبات ماتریسی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مدیریت پایگاه داده و پایگاه دانش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Flow of control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Perfect decomposition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Data Set</a:t>
              </a: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دامنه ای (ادامه)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برای انتخاب بهترین متد تجزیه برای یک کاربرد داده شده، باید فرمولهای ریاضی، دامنه داده، الگوریتم مورد استفاده و جریان کنترلی (الگوی ارتباطی) دانسته شود.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تجزیه دامنه ای کامل: بدین صورت که برنامه سریالی که روی یک پردازنده اجرا می شود، روی بقیه پردازنده ها هم اجرا می شود، هر کدام با مجموعه داده متفاوت.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اگر یک وابستگی بین پردازه ها وجود داشته باشد شرایط برای تجزیه کامل خراب می شود.</a:t>
            </a:r>
          </a:p>
          <a:p>
            <a:pPr lvl="1">
              <a:spcBef>
                <a:spcPts val="1200"/>
              </a:spcBef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دامنه ای (ادامه)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تجزیه دامنه ای: سه نوع مسئله کاندید این تکنیک تجزیه هستند: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مسئله با ساختمان داده ایستا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مسئله با ساختمان داده پویا که به یک موجودیت گره خورده اند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دامنه ثابت با محاسبات پویا با نواحی مختلف دامنه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Functional decomposition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Manager-worker approach</a:t>
              </a: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کنترلی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وقتی دامنه و ساختمان داده بی قاعده و نامنظم یا غیرقابل پیش بینی باشد، نمی توان از تجزیه دامنه ای استفاده کرد.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پیشنهاد: تمرکز روی توزیع جریان کنترل محاسبات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مثال از مسئله ای با دامنه نامناسب جهت تجزیه دامنه ای: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درخت جستجوی بی قاعده که ضریب انشعاب نودها متفاوت است.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دو راهبرد برای تجزیه کنترلی بررسی می شود: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تجزیه تابعی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راهکار مدیر-کارگر (بازگشتی)</a:t>
            </a:r>
          </a:p>
          <a:p>
            <a:pPr lvl="2">
              <a:spcBef>
                <a:spcPts val="1200"/>
              </a:spcBef>
              <a:buNone/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Functional modules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overlap</a:t>
              </a: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کنترلی&gt;تجزیه تابعی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تصور الگوریتم به صورت مجموعه ای از ماژول های تابعی به هم متصل.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جریان کنترلی با یال های مستقیم در مدل گراف نشان داده می شوند.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برای مسائل بزرگ احتمالاً روی هم افتادگی زیادی بین ماژول ها وجود دارد.</a:t>
            </a:r>
          </a:p>
          <a:p>
            <a:pPr lvl="2">
              <a:spcBef>
                <a:spcPts val="1200"/>
              </a:spcBef>
              <a:buNone/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Image understanding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15544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کنترلی&gt;تجزیه تابعی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مثال: مسئله درک تصویر</a:t>
            </a:r>
          </a:p>
          <a:p>
            <a:pPr lvl="1">
              <a:spcBef>
                <a:spcPts val="1200"/>
              </a:spcBef>
              <a:buNone/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 و تجزیه تابعی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l="34554" t="7292" r="40849" b="6250"/>
          <a:stretch>
            <a:fillRect/>
          </a:stretch>
        </p:blipFill>
        <p:spPr bwMode="auto">
          <a:xfrm rot="-60000">
            <a:off x="2132808" y="1157284"/>
            <a:ext cx="3293979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کنترلی&gt;تجزیه تابعی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معمولاً ماژول های تابعی متفاوت به پردازنده های مختلف انتساب داده می شوند.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نودهای هیبرید برای نیازمندیهای تابعی نیاز است.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بعضی برای عملیات ممیز شناور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بعضی برای دستکاری سمبول ها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بعضی برای فعالیت های ورودی خروجی</a:t>
            </a:r>
          </a:p>
          <a:p>
            <a:pPr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...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Manager-worker approach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Divide and conquer</a:t>
              </a: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کنترلی&gt;راهکار مدیر-کارگر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راهکار مدیر-کارگر: یک تکنیک تقسیم و غلبه است.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تقسیم وظایف کاربرد، نه لزوماً به یک اندازه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یک پردازه به عنوان نود مدیر و بقیه پردازه ها نود کارگر در نظر گرفته می شوند.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نود مدیر وظایف را بین نودهای کارگر موجود توزیع می کند.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نود مدیر جهت عملیات ورودی/خروجی با میزبان ارتباط برقرار می کند.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نود مدیر باید تعادل بار پویای نودهای کارگر را جهت افزایش کارایی کنترل کند.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640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کنترلی&gt;راهکار مدیر-کارگر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31259" t="17708" r="23646" b="11458"/>
          <a:stretch>
            <a:fillRect/>
          </a:stretch>
        </p:blipFill>
        <p:spPr bwMode="auto">
          <a:xfrm rot="60000">
            <a:off x="2138258" y="1192312"/>
            <a:ext cx="569483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N-Queens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4769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[2]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1402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کنترلی&gt;راهکار مدیر-کارگر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مثال1: یافتن همه حل های مسئله </a:t>
            </a:r>
            <a:r>
              <a:rPr lang="en-US" sz="2000" dirty="0" smtClean="0">
                <a:solidFill>
                  <a:schemeClr val="tx2"/>
                </a:solidFill>
                <a:cs typeface="B Mitra" pitchFamily="2" charset="-78"/>
              </a:rPr>
              <a:t>N</a:t>
            </a:r>
            <a:r>
              <a:rPr lang="fa-IR" sz="2000" dirty="0" smtClean="0">
                <a:solidFill>
                  <a:schemeClr val="tx2"/>
                </a:solidFill>
                <a:cs typeface="B Mitra" pitchFamily="2" charset="-78"/>
              </a:rPr>
              <a:t> </a:t>
            </a: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وزیر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 l="26354" t="18750" r="31479" b="9375"/>
          <a:stretch>
            <a:fillRect/>
          </a:stretch>
        </p:blipFill>
        <p:spPr bwMode="auto">
          <a:xfrm>
            <a:off x="2667000" y="2206624"/>
            <a:ext cx="41910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فهرست</a:t>
            </a:r>
            <a:endParaRPr lang="en-US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6629400" y="1676400"/>
            <a:ext cx="762000" cy="665162"/>
            <a:chOff x="1110" y="2656"/>
            <a:chExt cx="1549" cy="1351"/>
          </a:xfrm>
        </p:grpSpPr>
        <p:sp>
          <p:nvSpPr>
            <p:cNvPr id="6758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6758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67590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</p:grpSp>
      <p:grpSp>
        <p:nvGrpSpPr>
          <p:cNvPr id="67591" name="Group 7"/>
          <p:cNvGrpSpPr>
            <a:grpSpLocks/>
          </p:cNvGrpSpPr>
          <p:nvPr/>
        </p:nvGrpSpPr>
        <p:grpSpPr bwMode="auto">
          <a:xfrm>
            <a:off x="6629400" y="2421192"/>
            <a:ext cx="762000" cy="665162"/>
            <a:chOff x="3174" y="2656"/>
            <a:chExt cx="1549" cy="1351"/>
          </a:xfrm>
        </p:grpSpPr>
        <p:sp>
          <p:nvSpPr>
            <p:cNvPr id="6759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6759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67594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</p:grpSp>
      <p:sp>
        <p:nvSpPr>
          <p:cNvPr id="67595" name="Line 11"/>
          <p:cNvSpPr>
            <a:spLocks noChangeShapeType="1"/>
          </p:cNvSpPr>
          <p:nvPr/>
        </p:nvSpPr>
        <p:spPr bwMode="auto">
          <a:xfrm flipH="1">
            <a:off x="1981200" y="22860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 flipH="1">
            <a:off x="5490717" y="1752600"/>
            <a:ext cx="83388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2400" dirty="0" smtClean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Nazanin" pitchFamily="2" charset="-78"/>
              </a:rPr>
              <a:t>مقدمه</a:t>
            </a:r>
            <a:endParaRPr lang="en-US" sz="2400" dirty="0">
              <a:solidFill>
                <a:schemeClr val="tx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B Nazanin" pitchFamily="2" charset="-78"/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gray">
          <a:xfrm>
            <a:off x="6826250" y="1774825"/>
            <a:ext cx="2904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eaLnBrk="0" hangingPunct="0"/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1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 flipH="1">
            <a:off x="1981200" y="3030792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 flipH="1">
            <a:off x="3092625" y="2497392"/>
            <a:ext cx="323197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2400" dirty="0" smtClean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Nazanin" pitchFamily="2" charset="-78"/>
              </a:rPr>
              <a:t>متدلوژی طراحی برنامه موازی</a:t>
            </a:r>
            <a:endParaRPr lang="en-US" sz="2400" dirty="0">
              <a:solidFill>
                <a:schemeClr val="tx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B Nazanin" pitchFamily="2" charset="-78"/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gray">
          <a:xfrm>
            <a:off x="6826250" y="2519617"/>
            <a:ext cx="33374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eaLnBrk="0" hangingPunct="0"/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2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grpSp>
        <p:nvGrpSpPr>
          <p:cNvPr id="67601" name="Group 17"/>
          <p:cNvGrpSpPr>
            <a:grpSpLocks/>
          </p:cNvGrpSpPr>
          <p:nvPr/>
        </p:nvGrpSpPr>
        <p:grpSpPr bwMode="auto">
          <a:xfrm>
            <a:off x="6629400" y="3153696"/>
            <a:ext cx="762000" cy="665162"/>
            <a:chOff x="1110" y="2656"/>
            <a:chExt cx="1549" cy="1351"/>
          </a:xfrm>
        </p:grpSpPr>
        <p:sp>
          <p:nvSpPr>
            <p:cNvPr id="6760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6760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6760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</p:grpSp>
      <p:sp>
        <p:nvSpPr>
          <p:cNvPr id="67609" name="Line 25"/>
          <p:cNvSpPr>
            <a:spLocks noChangeShapeType="1"/>
          </p:cNvSpPr>
          <p:nvPr/>
        </p:nvSpPr>
        <p:spPr bwMode="auto">
          <a:xfrm flipH="1">
            <a:off x="1981200" y="3763296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67611" name="Text Box 27"/>
          <p:cNvSpPr txBox="1">
            <a:spLocks noChangeArrowheads="1"/>
          </p:cNvSpPr>
          <p:nvPr/>
        </p:nvSpPr>
        <p:spPr bwMode="gray">
          <a:xfrm>
            <a:off x="6826250" y="3252121"/>
            <a:ext cx="35779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eaLnBrk="0" hangingPunct="0"/>
            <a:r>
              <a:rPr lang="fa-IR" sz="2400" dirty="0">
                <a:solidFill>
                  <a:schemeClr val="bg1"/>
                </a:solidFill>
                <a:cs typeface="B Nazanin" pitchFamily="2" charset="-78"/>
              </a:rPr>
              <a:t>3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/>
            <a:endParaRPr lang="fa-IR" b="0"/>
          </a:p>
        </p:txBody>
      </p:sp>
      <p:sp>
        <p:nvSpPr>
          <p:cNvPr id="36" name="Text Box 29"/>
          <p:cNvSpPr txBox="1">
            <a:spLocks noChangeArrowheads="1"/>
          </p:cNvSpPr>
          <p:nvPr/>
        </p:nvSpPr>
        <p:spPr bwMode="auto">
          <a:xfrm flipH="1">
            <a:off x="4184270" y="3285458"/>
            <a:ext cx="21403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2400" dirty="0" smtClean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Nazanin" pitchFamily="2" charset="-78"/>
              </a:rPr>
              <a:t>تکنیک های تجزیه</a:t>
            </a:r>
            <a:endParaRPr lang="en-US" sz="2400" dirty="0">
              <a:solidFill>
                <a:schemeClr val="tx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B Nazanin" pitchFamily="2" charset="-78"/>
            </a:endParaRPr>
          </a:p>
        </p:txBody>
      </p: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6629400" y="3904584"/>
            <a:ext cx="762000" cy="665162"/>
            <a:chOff x="1110" y="2656"/>
            <a:chExt cx="1549" cy="1351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</p:grpSp>
      <p:grpSp>
        <p:nvGrpSpPr>
          <p:cNvPr id="31" name="Group 7"/>
          <p:cNvGrpSpPr>
            <a:grpSpLocks/>
          </p:cNvGrpSpPr>
          <p:nvPr/>
        </p:nvGrpSpPr>
        <p:grpSpPr bwMode="auto">
          <a:xfrm>
            <a:off x="6644148" y="4648200"/>
            <a:ext cx="762000" cy="665162"/>
            <a:chOff x="3174" y="2656"/>
            <a:chExt cx="1549" cy="1351"/>
          </a:xfrm>
        </p:grpSpPr>
        <p:sp>
          <p:nvSpPr>
            <p:cNvPr id="32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33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37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</p:grpSp>
      <p:sp>
        <p:nvSpPr>
          <p:cNvPr id="38" name="Line 11"/>
          <p:cNvSpPr>
            <a:spLocks noChangeShapeType="1"/>
          </p:cNvSpPr>
          <p:nvPr/>
        </p:nvSpPr>
        <p:spPr bwMode="auto">
          <a:xfrm flipH="1">
            <a:off x="1995948" y="4514184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39" name="Text Box 12"/>
          <p:cNvSpPr txBox="1">
            <a:spLocks noChangeArrowheads="1"/>
          </p:cNvSpPr>
          <p:nvPr/>
        </p:nvSpPr>
        <p:spPr bwMode="auto">
          <a:xfrm flipH="1">
            <a:off x="5231365" y="3980784"/>
            <a:ext cx="11079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2400" dirty="0" smtClean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Nazanin" pitchFamily="2" charset="-78"/>
              </a:rPr>
              <a:t>تعادل بار</a:t>
            </a:r>
            <a:endParaRPr lang="en-US" sz="2400" dirty="0">
              <a:solidFill>
                <a:schemeClr val="tx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B Nazanin" pitchFamily="2" charset="-78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gray">
          <a:xfrm>
            <a:off x="6840998" y="4003009"/>
            <a:ext cx="34015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eaLnBrk="0" hangingPunct="0"/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4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H="1">
            <a:off x="1995948" y="52578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 flipH="1">
            <a:off x="4234300" y="4724400"/>
            <a:ext cx="210506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2400" dirty="0" smtClean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Nazanin" pitchFamily="2" charset="-78"/>
              </a:rPr>
              <a:t>تکنیک های توزیع</a:t>
            </a:r>
            <a:endParaRPr lang="en-US" sz="2400" dirty="0">
              <a:solidFill>
                <a:schemeClr val="tx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B Nazanin" pitchFamily="2" charset="-78"/>
            </a:endParaRP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gray">
          <a:xfrm>
            <a:off x="6840998" y="4746625"/>
            <a:ext cx="34977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eaLnBrk="0" hangingPunct="0"/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5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grpSp>
        <p:nvGrpSpPr>
          <p:cNvPr id="51" name="Group 17"/>
          <p:cNvGrpSpPr>
            <a:grpSpLocks/>
          </p:cNvGrpSpPr>
          <p:nvPr/>
        </p:nvGrpSpPr>
        <p:grpSpPr bwMode="auto">
          <a:xfrm>
            <a:off x="6644148" y="5410200"/>
            <a:ext cx="762000" cy="665162"/>
            <a:chOff x="1110" y="2656"/>
            <a:chExt cx="1549" cy="1351"/>
          </a:xfrm>
        </p:grpSpPr>
        <p:sp>
          <p:nvSpPr>
            <p:cNvPr id="5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  <p:sp>
          <p:nvSpPr>
            <p:cNvPr id="5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1"/>
              <a:endParaRPr lang="fa-IR"/>
            </a:p>
          </p:txBody>
        </p:sp>
      </p:grpSp>
      <p:sp>
        <p:nvSpPr>
          <p:cNvPr id="55" name="Line 25"/>
          <p:cNvSpPr>
            <a:spLocks noChangeShapeType="1"/>
          </p:cNvSpPr>
          <p:nvPr/>
        </p:nvSpPr>
        <p:spPr bwMode="auto">
          <a:xfrm flipH="1">
            <a:off x="1995948" y="6019800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algn="r" rtl="1"/>
            <a:endParaRPr lang="fa-IR"/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gray">
          <a:xfrm>
            <a:off x="6840998" y="5508625"/>
            <a:ext cx="33695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1" eaLnBrk="0" hangingPunct="0"/>
            <a:r>
              <a:rPr lang="fa-IR" sz="2400" dirty="0" smtClean="0">
                <a:solidFill>
                  <a:schemeClr val="bg1"/>
                </a:solidFill>
                <a:cs typeface="B Nazanin" pitchFamily="2" charset="-78"/>
              </a:rPr>
              <a:t>6</a:t>
            </a:r>
            <a:endParaRPr lang="en-US" sz="24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 flipH="1">
            <a:off x="5497459" y="5541962"/>
            <a:ext cx="84189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rtl="1" eaLnBrk="0" hangingPunct="0"/>
            <a:r>
              <a:rPr lang="fa-IR" sz="2400" dirty="0" smtClean="0">
                <a:solidFill>
                  <a:schemeClr val="tx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cs typeface="B Nazanin" pitchFamily="2" charset="-78"/>
              </a:rPr>
              <a:t>مراجع</a:t>
            </a:r>
            <a:endParaRPr lang="en-US" sz="2400" dirty="0">
              <a:solidFill>
                <a:schemeClr val="tx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Recursive decomposition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3644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کنترلی&gt;راهکار مدیر-کارگر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fa-IR" dirty="0" smtClean="0">
                <a:solidFill>
                  <a:schemeClr val="tx1">
                    <a:lumMod val="75000"/>
                  </a:schemeClr>
                </a:solidFill>
                <a:cs typeface="B Mitra" pitchFamily="2" charset="-78"/>
              </a:rPr>
              <a:t>تجزیه بازگشتی: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مناسب برای مسائلی که می توانند با روش تقسیم و غلبه حل شوند.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هر زیرمسئله که در مرحله تقسیم تولید می شود یک وظیفه به شمار می آید.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زیرمسئله ها به صورت همروند حل می شوند؛ طبیعت مسئله بدین صورت است که با حل زیرمسئله ها (در مرحله بازگشت) حل می شود.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1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تجزیه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Quick sort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1402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تجزیه کنترلی&gt;راهکار مدیر-کارگر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مثال: مرتب سازی سریع با روش بازگشتی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 l="9167" t="3750" r="10833" b="17500"/>
          <a:stretch>
            <a:fillRect/>
          </a:stretch>
        </p:blipFill>
        <p:spPr bwMode="auto">
          <a:xfrm>
            <a:off x="1600200" y="2024062"/>
            <a:ext cx="6553200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تعادل بار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Load balancing</a:t>
              </a: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20878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تعادل بار 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نگاشت وظایف به گونه ای که نیازمندی های محاسباتی برآورده شوند، لزوماً تعادل بار روی نودهای پردازشی را تضمین نمی کند.</a:t>
            </a:r>
          </a:p>
          <a:p>
            <a:pPr lvl="1">
              <a:spcBef>
                <a:spcPts val="1200"/>
              </a:spcBef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 b="14754"/>
          <a:stretch>
            <a:fillRect/>
          </a:stretch>
        </p:blipFill>
        <p:spPr bwMode="auto">
          <a:xfrm>
            <a:off x="1143000" y="2895600"/>
            <a:ext cx="791307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تعادل بار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4406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تعادل بار (ادامه)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تجزیه غیر یکنواخت و مشکل تعادل بار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مثال: حلقه زیر را در نظر بگیرید:</a:t>
            </a:r>
          </a:p>
          <a:p>
            <a:pPr lvl="1" algn="l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0 : N-1</a:t>
            </a:r>
          </a:p>
          <a:p>
            <a:pPr lvl="1" algn="l" rtl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if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(x[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 &gt; 0)</a:t>
            </a:r>
          </a:p>
          <a:p>
            <a:pPr lvl="1" algn="l" rtl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x[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sqrt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(x[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]);</a:t>
            </a:r>
            <a:endParaRPr lang="fa-IR" sz="2400" dirty="0" smtClean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با توزیع اعداد منفی در آرایه به این صورت:</a:t>
            </a:r>
          </a:p>
          <a:p>
            <a:pPr lvl="1">
              <a:spcBef>
                <a:spcPts val="1200"/>
              </a:spcBef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12" name="Diagram 11"/>
          <p:cNvGraphicFramePr/>
          <p:nvPr/>
        </p:nvGraphicFramePr>
        <p:xfrm>
          <a:off x="1905000" y="4343400"/>
          <a:ext cx="5715000" cy="187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توزیع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Distribution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های توزیع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توزیع وظایف در نگاشت ایستا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مناسب برای الگوریتم هایی که از تجزیه دامنه ای استفاده کرده اند و ساختمان داده ورودی، خروجی و میانی آن ها به فرم آرایه است.</a:t>
            </a:r>
          </a:p>
          <a:p>
            <a:pPr lvl="1">
              <a:spcBef>
                <a:spcPts val="1200"/>
              </a:spcBef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توزیع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Block Distribution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 smtClean="0"/>
                <a:t>Block-Cyclic Distribution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spcBef>
                  <a:spcPts val="600"/>
                </a:spcBef>
                <a:buFont typeface="Arial" pitchFamily="34" charset="0"/>
                <a:buChar char="•"/>
              </a:pPr>
              <a:r>
                <a:rPr lang="en-US" sz="1600" dirty="0" smtClean="0"/>
                <a:t>Randomized Distribution</a:t>
              </a:r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7162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های توزیع (ادامه)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1143000" y="1600200"/>
          <a:ext cx="7391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توزیع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های توزیع&gt;توزیع بلوکی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توزیع بلوکی یک بعدی: جزءبندی یک آرایه دو بعدی </a:t>
            </a:r>
            <a:r>
              <a:rPr lang="en-US" dirty="0" smtClean="0">
                <a:solidFill>
                  <a:schemeClr val="tx2"/>
                </a:solidFill>
                <a:cs typeface="B Mitra" pitchFamily="2" charset="-78"/>
              </a:rPr>
              <a:t>m*n</a:t>
            </a: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، از یک بعد و توزیع بین </a:t>
            </a:r>
            <a:r>
              <a:rPr lang="en-US" dirty="0" smtClean="0">
                <a:solidFill>
                  <a:schemeClr val="tx2"/>
                </a:solidFill>
                <a:cs typeface="B Mitra" pitchFamily="2" charset="-78"/>
              </a:rPr>
              <a:t>p</a:t>
            </a: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 پردازه.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توزیع بلوکی چند بعدی: جزءبندی را می توان در بیش از یک بعد انجام داد.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برای یک آرایه </a:t>
            </a:r>
            <a:r>
              <a:rPr lang="en-US" dirty="0" smtClean="0">
                <a:solidFill>
                  <a:schemeClr val="tx2"/>
                </a:solidFill>
                <a:cs typeface="B Mitra" pitchFamily="2" charset="-78"/>
              </a:rPr>
              <a:t>d</a:t>
            </a: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 بعدی، حداکثر در </a:t>
            </a:r>
            <a:r>
              <a:rPr lang="en-US" dirty="0" smtClean="0">
                <a:solidFill>
                  <a:schemeClr val="tx2"/>
                </a:solidFill>
                <a:cs typeface="B Mitra" pitchFamily="2" charset="-78"/>
              </a:rPr>
              <a:t>d</a:t>
            </a: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 بعد می توان جزءبندی را انجام داد.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توزیع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 l="18333" r="17500" b="16216"/>
          <a:stretch>
            <a:fillRect/>
          </a:stretch>
        </p:blipFill>
        <p:spPr bwMode="auto">
          <a:xfrm>
            <a:off x="1268361" y="2971800"/>
            <a:ext cx="757083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600200" y="762000"/>
            <a:ext cx="7086600" cy="559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ctr" rtl="1">
              <a:spcBef>
                <a:spcPts val="1200"/>
              </a:spcBef>
              <a:buClr>
                <a:schemeClr val="accent1"/>
              </a:buClr>
            </a:pPr>
            <a:r>
              <a:rPr lang="fa-IR" sz="2000" b="0" dirty="0" smtClean="0">
                <a:solidFill>
                  <a:schemeClr val="bg1"/>
                </a:solidFill>
                <a:latin typeface="+mn-lt"/>
                <a:cs typeface="B Yagut" pitchFamily="2" charset="-78"/>
              </a:rPr>
              <a:t>تکنیک های توزیع&gt;توزیع بلوکی (ادامه)</a:t>
            </a:r>
          </a:p>
          <a:p>
            <a:pPr marL="742950" marR="0" lvl="1" indent="-285750" algn="ctr" defTabSz="914400" rtl="1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105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B Mitra" pitchFamily="2" charset="-78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B Mitra" pitchFamily="2" charset="-78"/>
              </a:rPr>
              <a:t>توزیع یک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B Mitra" pitchFamily="2" charset="-78"/>
              </a:rPr>
              <a:t> بعدی آرایه بین هشت پردازه: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B Mitra" pitchFamily="2" charset="-78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توزیع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 l="18333" t="2564" r="19167" b="20513"/>
          <a:stretch>
            <a:fillRect/>
          </a:stretch>
        </p:blipFill>
        <p:spPr bwMode="auto">
          <a:xfrm>
            <a:off x="1219200" y="3246120"/>
            <a:ext cx="7505700" cy="300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600200" y="762000"/>
            <a:ext cx="7086600" cy="559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ctr" rtl="1">
              <a:spcBef>
                <a:spcPts val="1200"/>
              </a:spcBef>
              <a:buClr>
                <a:schemeClr val="accent1"/>
              </a:buClr>
            </a:pPr>
            <a:r>
              <a:rPr lang="fa-IR" sz="2000" b="0" dirty="0" smtClean="0">
                <a:solidFill>
                  <a:schemeClr val="bg1"/>
                </a:solidFill>
                <a:latin typeface="+mn-lt"/>
                <a:cs typeface="B Yagut" pitchFamily="2" charset="-78"/>
              </a:rPr>
              <a:t>تکنیک های توزیع&gt;توزیع بلوکی (ادامه)</a:t>
            </a:r>
          </a:p>
          <a:p>
            <a:pPr marL="742950" marR="0" lvl="1" indent="-285750" algn="ctr" defTabSz="914400" rtl="1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fa-IR" sz="105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B Mitra" pitchFamily="2" charset="-78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a-I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B Mitra" pitchFamily="2" charset="-78"/>
              </a:rPr>
              <a:t>توزیع دو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B Mitra" pitchFamily="2" charset="-78"/>
              </a:rPr>
              <a:t> بعدی آرایه بین یک گرید 4*4 پردازه ای (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B Mitra" pitchFamily="2" charset="-78"/>
              </a:rPr>
              <a:t>a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B Mitra" pitchFamily="2" charset="-78"/>
              </a:rPr>
              <a:t>) و یک گرید 8*2 پردازه ای (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B Mitra" pitchFamily="2" charset="-78"/>
              </a:rPr>
              <a:t>b</a:t>
            </a:r>
            <a:r>
              <a:rPr kumimoji="0" lang="fa-IR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cs typeface="B Mitra" pitchFamily="2" charset="-78"/>
              </a:rPr>
              <a:t>):</a:t>
            </a: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B Mitra" pitchFamily="2" charset="-78"/>
            </a:endParaRPr>
          </a:p>
          <a:p>
            <a:pPr marL="742950" marR="0" lvl="1" indent="-285750" algn="r" defTabSz="914400" rtl="1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fa-IR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توزیع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های توزیع&gt;توزیع بلوکی-گردشی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توزیع بلوکی-گردشی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ایده اصلی: جزءبندی آرایه چند بعدی به تعداد بلوک هایی بیش از تعداد پردازه ها.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سپس اختصاص بلوک ها به پردازه ها در حالت </a:t>
            </a:r>
            <a:r>
              <a:rPr lang="en-US" sz="2400" dirty="0" smtClean="0">
                <a:solidFill>
                  <a:schemeClr val="tx2"/>
                </a:solidFill>
                <a:cs typeface="B Mitra" pitchFamily="2" charset="-78"/>
              </a:rPr>
              <a:t>round-robin</a:t>
            </a:r>
            <a:r>
              <a:rPr lang="fa-IR" sz="2400" dirty="0" smtClean="0">
                <a:solidFill>
                  <a:schemeClr val="tx2"/>
                </a:solidFill>
                <a:cs typeface="B Mitra" pitchFamily="2" charset="-78"/>
              </a:rPr>
              <a:t> </a:t>
            </a: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نتیجه: شانس بیشتری برای تعادل بار</a:t>
            </a:r>
            <a:endParaRPr lang="fa-IR" sz="3200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مقدمه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Implicit parallelism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placement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Explicit parallelism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Decomposition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Mapping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sz="1600" dirty="0" smtClean="0"/>
                <a:t>Communication structure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995488" y="731548"/>
            <a:ext cx="6843712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برنامه سازی موازی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دو راهکار اصلی برای برنامه سازی موازی :</a:t>
            </a:r>
          </a:p>
          <a:p>
            <a:pPr lvl="2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توازی ضمنی</a:t>
            </a:r>
          </a:p>
          <a:p>
            <a:pPr lvl="3">
              <a:spcBef>
                <a:spcPts val="1200"/>
              </a:spcBef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2"/>
                </a:solidFill>
                <a:cs typeface="B Mitra" pitchFamily="2" charset="-78"/>
              </a:rPr>
              <a:t>زبان های موازی و کامپایلرهای موازی سازی</a:t>
            </a:r>
          </a:p>
          <a:p>
            <a:pPr lvl="3">
              <a:spcBef>
                <a:spcPts val="1200"/>
              </a:spcBef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2"/>
                </a:solidFill>
                <a:cs typeface="B Mitra" pitchFamily="2" charset="-78"/>
              </a:rPr>
              <a:t>تعیین زمان بندی محاسبات و جایابی داده بدون دخالت کاربر</a:t>
            </a:r>
            <a:endParaRPr lang="fa-IR" sz="2800" dirty="0" smtClean="0">
              <a:solidFill>
                <a:schemeClr val="tx2"/>
              </a:solidFill>
              <a:cs typeface="B Mitra" pitchFamily="2" charset="-78"/>
            </a:endParaRPr>
          </a:p>
          <a:p>
            <a:pPr lvl="2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توازی صریح</a:t>
            </a:r>
          </a:p>
          <a:p>
            <a:pPr lvl="3">
              <a:spcBef>
                <a:spcPts val="1200"/>
              </a:spcBef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2"/>
                </a:solidFill>
                <a:cs typeface="B Mitra" pitchFamily="2" charset="-78"/>
              </a:rPr>
              <a:t>مسئولیت برنامه نویس: تجزیه وظایف، نگاشت وظایف به پردازنده ها، ساختار ارتباطی</a:t>
            </a:r>
          </a:p>
          <a:p>
            <a:pPr lvl="3">
              <a:spcBef>
                <a:spcPts val="1200"/>
              </a:spcBef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2"/>
                </a:solidFill>
                <a:cs typeface="B Mitra" pitchFamily="2" charset="-78"/>
              </a:rPr>
              <a:t>فرض: کاربر بهترین قضاوت را در چگونگی به کارگیری توازی دارد.</a:t>
            </a:r>
          </a:p>
        </p:txBody>
      </p: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88197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[1]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4" name="Plus 13"/>
          <p:cNvSpPr/>
          <p:nvPr/>
        </p:nvSpPr>
        <p:spPr bwMode="auto">
          <a:xfrm>
            <a:off x="7620000" y="3792792"/>
            <a:ext cx="533400" cy="533400"/>
          </a:xfrm>
          <a:prstGeom prst="mathPlus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324600" y="6324600"/>
            <a:ext cx="2133600" cy="320675"/>
          </a:xfrm>
        </p:spPr>
        <p:txBody>
          <a:bodyPr/>
          <a:lstStyle/>
          <a:p>
            <a:fld id="{8AC56F03-D923-433E-83BF-2A29FD2FF90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توزیع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6324600"/>
            <a:ext cx="9144000" cy="533400"/>
            <a:chOff x="0" y="6324600"/>
            <a:chExt cx="9144000" cy="5334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20116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های توزیع&gt;توزیع بلوکی-گردشی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sz="2400" dirty="0" smtClean="0">
                <a:solidFill>
                  <a:schemeClr val="tx2"/>
                </a:solidFill>
                <a:cs typeface="B Mitra" pitchFamily="2" charset="-78"/>
              </a:rPr>
              <a:t>توزیع بلوکی-گردشی یک بعدی (</a:t>
            </a:r>
            <a:r>
              <a:rPr lang="en-US" sz="2400" dirty="0" smtClean="0">
                <a:solidFill>
                  <a:schemeClr val="tx2"/>
                </a:solidFill>
                <a:cs typeface="B Mitra" pitchFamily="2" charset="-78"/>
              </a:rPr>
              <a:t>a</a:t>
            </a:r>
            <a:r>
              <a:rPr lang="fa-IR" sz="2400" dirty="0" smtClean="0">
                <a:solidFill>
                  <a:schemeClr val="tx2"/>
                </a:solidFill>
                <a:cs typeface="B Mitra" pitchFamily="2" charset="-78"/>
              </a:rPr>
              <a:t>) و دوبعدی (</a:t>
            </a:r>
            <a:r>
              <a:rPr lang="en-US" sz="2400" dirty="0" smtClean="0">
                <a:solidFill>
                  <a:schemeClr val="tx2"/>
                </a:solidFill>
                <a:cs typeface="B Mitra" pitchFamily="2" charset="-78"/>
              </a:rPr>
              <a:t>b</a:t>
            </a:r>
            <a:r>
              <a:rPr lang="fa-IR" sz="2400" dirty="0" smtClean="0">
                <a:solidFill>
                  <a:schemeClr val="tx2"/>
                </a:solidFill>
                <a:cs typeface="B Mitra" pitchFamily="2" charset="-78"/>
              </a:rPr>
              <a:t>)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 l="5833" t="15789" r="7500" b="18421"/>
          <a:stretch>
            <a:fillRect/>
          </a:stretch>
        </p:blipFill>
        <p:spPr bwMode="auto">
          <a:xfrm>
            <a:off x="0" y="1981200"/>
            <a:ext cx="8933688" cy="429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توزیع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های توزیع&gt;توزیع تصادفی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وقتی توزیع کار یک الگوی خاص دارد ممکن است توزیع بلوکی-گردشی هم تعادل بار کافی ایجاد نکند.</a:t>
            </a: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آرایه به بلوک هایی بیش از تعداد پردازه ها جزءبندی می شود.</a:t>
            </a: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پردازه ها به تعداد مساوی اما به صورت تصادفی از بلوک ها برمی دارند.</a:t>
            </a: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نتیجه: برای بعضی مسائل تعادل بار خوبی ایجاد می کند.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تکنیک های توزیع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spcBef>
                  <a:spcPts val="60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013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[4]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تکنیک های توزیع&gt;توزیع تصادفی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مثال: ماتریس خلوت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/>
          <a:srcRect l="14167" t="3571" r="14167" b="26786"/>
          <a:stretch>
            <a:fillRect/>
          </a:stretch>
        </p:blipFill>
        <p:spPr bwMode="auto">
          <a:xfrm>
            <a:off x="1295400" y="2882308"/>
            <a:ext cx="7086600" cy="321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مراجع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7" name="Rectangle 6"/>
            <p:cNvSpPr/>
            <p:nvPr/>
          </p:nvSpPr>
          <p:spPr bwMode="auto">
            <a:xfrm>
              <a:off x="0" y="1219200"/>
              <a:ext cx="16764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800"/>
                </a:spcAft>
                <a:buFont typeface="Arial" pitchFamily="34" charset="0"/>
                <a:buChar char="•"/>
              </a:pPr>
              <a:endParaRPr lang="fa-IR" sz="1600" dirty="0" smtClean="0"/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66800" y="1600201"/>
            <a:ext cx="7148513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200"/>
              </a:spcAft>
            </a:pP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[1]</a:t>
            </a:r>
            <a:r>
              <a:rPr lang="fa-IR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Luis </a:t>
            </a:r>
            <a:r>
              <a:rPr lang="en-US" b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Moura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E Silva, </a:t>
            </a:r>
            <a:r>
              <a:rPr lang="en-US" b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Rajkumar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Buyya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Parallel Programming Models and Paradigms, 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chapter 1;</a:t>
            </a:r>
          </a:p>
          <a:p>
            <a:pPr>
              <a:spcAft>
                <a:spcPts val="1200"/>
              </a:spcAft>
            </a:pPr>
            <a:r>
              <a:rPr lang="en-US" sz="15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available at http://cseweb.ucsd.edu/classes/wi10/cse160/Lectures/LoadBalancing.html</a:t>
            </a:r>
          </a:p>
          <a:p>
            <a:pPr>
              <a:spcAft>
                <a:spcPts val="1200"/>
              </a:spcAft>
            </a:pP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[2] Hwang: </a:t>
            </a:r>
            <a:r>
              <a:rPr lang="en-US" b="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Advanced Computer </a:t>
            </a:r>
            <a:r>
              <a:rPr lang="en-US" b="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Architecture</a:t>
            </a:r>
            <a:r>
              <a:rPr lang="en-US" b="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Parallelism, Scalability, Programmability;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chapter 11.</a:t>
            </a:r>
          </a:p>
          <a:p>
            <a:pPr>
              <a:spcAft>
                <a:spcPts val="1200"/>
              </a:spcAft>
            </a:pPr>
            <a:r>
              <a:rPr lang="en-US" sz="15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available at http://software.iut.ac.ir</a:t>
            </a:r>
          </a:p>
          <a:p>
            <a:pPr>
              <a:spcAft>
                <a:spcPts val="1200"/>
              </a:spcAft>
            </a:pP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[3] Ian Foster: </a:t>
            </a:r>
            <a:r>
              <a:rPr lang="en-US" b="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Designing and Building Parallel Programs,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1996;</a:t>
            </a:r>
          </a:p>
          <a:p>
            <a:pPr>
              <a:spcAft>
                <a:spcPts val="1200"/>
              </a:spcAft>
            </a:pPr>
            <a:r>
              <a:rPr lang="en-US" sz="15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available at http://www.mcs.anl.gov/dbpp</a:t>
            </a:r>
            <a:endParaRPr lang="fa-IR" sz="1500" b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[4] A. David: Task Decomposition and Mapping; 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Aalborg </a:t>
            </a: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University;</a:t>
            </a:r>
          </a:p>
          <a:p>
            <a:pPr>
              <a:spcAft>
                <a:spcPts val="1200"/>
              </a:spcAft>
            </a:pPr>
            <a:r>
              <a:rPr lang="en-US" sz="15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available at </a:t>
            </a:r>
            <a:r>
              <a:rPr lang="en-US" sz="15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 </a:t>
            </a:r>
            <a:r>
              <a:rPr lang="en-US" sz="15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people.cs.aau.dk</a:t>
            </a:r>
            <a:r>
              <a:rPr lang="en-US" sz="15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/~adavid/teaching/MVP-08/summer.html</a:t>
            </a:r>
            <a:endParaRPr lang="en-US" sz="1500" dirty="0" smtClean="0">
              <a:solidFill>
                <a:schemeClr val="tx2"/>
              </a:solidFill>
            </a:endParaRPr>
          </a:p>
          <a:p>
            <a:pPr marL="0" lvl="1">
              <a:spcAft>
                <a:spcPts val="1200"/>
              </a:spcAft>
            </a:pPr>
            <a:r>
              <a:rPr lang="en-US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[5] </a:t>
            </a:r>
            <a:r>
              <a:rPr lang="en-US" sz="16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http://www.shabakeh-mag.com/Article.aspx?id=1005457</a:t>
            </a:r>
            <a:endParaRPr lang="fa-IR" sz="1600" b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fa-IR" sz="1400" b="0" kern="0" dirty="0" smtClean="0">
              <a:solidFill>
                <a:schemeClr val="tx2"/>
              </a:solidFill>
              <a:latin typeface="Times New Roman" pitchFamily="18" charset="0"/>
              <a:cs typeface="B Mitra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770692"/>
            <a:ext cx="38862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ctr" rtl="1"/>
            <a:r>
              <a:rPr lang="fa-IR" sz="2000" b="0" dirty="0" smtClean="0">
                <a:solidFill>
                  <a:schemeClr val="bg1"/>
                </a:solidFill>
                <a:cs typeface="B Yagut" pitchFamily="2" charset="-78"/>
              </a:rPr>
              <a:t>مراجع</a:t>
            </a:r>
          </a:p>
          <a:p>
            <a:pPr algn="r" rtl="1"/>
            <a:endParaRPr lang="fa-I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_f_vlpm5m0t1zem_01d17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65" y="3112770"/>
            <a:ext cx="5200835" cy="267843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مقدمه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task</a:t>
              </a:r>
              <a:endParaRPr lang="en-US" sz="16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995488" y="731548"/>
            <a:ext cx="6843712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طراحی الگوریتم های موازی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قانون:</a:t>
            </a:r>
          </a:p>
          <a:p>
            <a:pPr lvl="2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2800" dirty="0" smtClean="0">
                <a:solidFill>
                  <a:schemeClr val="tx1">
                    <a:lumMod val="75000"/>
                  </a:schemeClr>
                </a:solidFill>
                <a:cs typeface="B Mitra" pitchFamily="2" charset="-78"/>
              </a:rPr>
              <a:t>یک الگوريتم موازي بايد طوري طراحي شده باشد که افزايش حجم مسئله به افزايش تعداد وظایف در آن منجر شود؛ نه افزايش حجم وظایف.</a:t>
            </a:r>
          </a:p>
          <a:p>
            <a:pPr lvl="2" algn="just">
              <a:spcBef>
                <a:spcPts val="1200"/>
              </a:spcBef>
            </a:pPr>
            <a:r>
              <a:rPr lang="fa-IR" sz="2800" dirty="0" smtClean="0">
                <a:solidFill>
                  <a:schemeClr val="tx2"/>
                </a:solidFill>
                <a:cs typeface="B Mitra" pitchFamily="2" charset="-78"/>
              </a:rPr>
              <a:t>اگر چنين قانوني در يک الگوريتم رعايت نشود، با افزايش تعداد پردازنده ها نمی توان کارايي بهتري بدست آورد.</a:t>
            </a:r>
          </a:p>
          <a:p>
            <a:pPr lvl="2" algn="just">
              <a:spcBef>
                <a:spcPts val="1200"/>
              </a:spcBef>
            </a:pPr>
            <a:r>
              <a:rPr lang="fa-IR" sz="2800" dirty="0" smtClean="0">
                <a:solidFill>
                  <a:schemeClr val="tx2"/>
                </a:solidFill>
                <a:cs typeface="B Mitra" pitchFamily="2" charset="-78"/>
              </a:rPr>
              <a:t>با بزرگ شدن مسئله، وظایف جديدي نيز به مجموعه قبلي اضافه مي شوند که مي توانند بوسيله پردازنده‌ ها‌ي جديد پردازش شوند.</a:t>
            </a:r>
          </a:p>
        </p:txBody>
      </p: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9749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[5]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Methodical design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Design methodology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طراحی روش مند الگوریتم های موازی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دستورالعمل ساده ای برای طراحی الگوریتم موازی وجود ندارد.</a:t>
            </a: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استفاده از راهکارهای روش مند</a:t>
            </a:r>
          </a:p>
          <a:p>
            <a:pPr marL="2162175"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در اختیار گذاشتن طیفی از پیشنهادها</a:t>
            </a:r>
          </a:p>
          <a:p>
            <a:pPr marL="2162175"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مکانیزم هایی برای ارزیابی پیشنهادها</a:t>
            </a:r>
          </a:p>
          <a:p>
            <a:pPr marL="2162175"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کاهش هزینه بازگشت از انتخاب نادرست</a:t>
            </a:r>
          </a:p>
          <a:p>
            <a:pPr marL="700088" lvl="2">
              <a:spcBef>
                <a:spcPts val="1200"/>
              </a:spcBef>
              <a:buFont typeface="Wingdings" pitchFamily="2" charset="2"/>
              <a:buChar char="§"/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متدلوژی طراحی</a:t>
            </a:r>
          </a:p>
          <a:p>
            <a:pPr marL="2168525" lvl="2" indent="-222250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تمرکز روی مسئله فارغ از ماشین</a:t>
            </a:r>
          </a:p>
          <a:p>
            <a:pPr marL="2168525" lvl="2" indent="-222250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تأخیر انداختن توجه به ماشین در فرایند طراحی</a:t>
            </a:r>
          </a:p>
          <a:p>
            <a:pPr lvl="2">
              <a:spcBef>
                <a:spcPts val="1200"/>
              </a:spcBef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88197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[1]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partitioning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Communication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Agglomeration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Mapping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124104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[1 ، 3]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/>
        </p:nvGraphicFramePr>
        <p:xfrm>
          <a:off x="1371600" y="2514600"/>
          <a:ext cx="71628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متدلوژی طراحی&gt;فرایند طراحی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پیشنهاد </a:t>
            </a:r>
            <a:r>
              <a:rPr lang="en-US" sz="2400" dirty="0" smtClean="0">
                <a:solidFill>
                  <a:schemeClr val="tx2"/>
                </a:solidFill>
                <a:cs typeface="B Mitra" pitchFamily="2" charset="-78"/>
              </a:rPr>
              <a:t>Ian Foster</a:t>
            </a: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 در [3]: سازمان دهی فرایند طراحی برنامه موازی در چهار مرحله: </a:t>
            </a:r>
          </a:p>
          <a:p>
            <a:pPr lvl="2">
              <a:spcBef>
                <a:spcPts val="1200"/>
              </a:spcBef>
            </a:pPr>
            <a:endParaRPr lang="fa-IR" dirty="0" smtClean="0">
              <a:solidFill>
                <a:schemeClr val="tx2"/>
              </a:solidFill>
              <a:cs typeface="B Mitra" pitchFamily="2" charset="-78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Decomposition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Domain/data decomposition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Functional decomposition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731548"/>
            <a:ext cx="73914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مرحله اول: جزءبندی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75000"/>
                  </a:schemeClr>
                </a:solidFill>
                <a:cs typeface="B Mitra" pitchFamily="2" charset="-78"/>
              </a:rPr>
              <a:t>مرحله اول: جزءبندی</a:t>
            </a:r>
            <a:endParaRPr lang="fa-IR" sz="3200" dirty="0" smtClean="0">
              <a:solidFill>
                <a:schemeClr val="tx2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تجزیه کارهای محاسباتی و داده ای که روی آن کار می شود، به چندین وظیفه کوچک</a:t>
            </a: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تجزیه داده: تجزیه دامنه/داده و تجزیه تابعی</a:t>
            </a:r>
          </a:p>
          <a:p>
            <a:pPr marL="2162175" lvl="2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توضیح در بخش های بعد</a:t>
            </a:r>
          </a:p>
          <a:p>
            <a:pPr marL="700088" lvl="2">
              <a:spcBef>
                <a:spcPts val="1200"/>
              </a:spcBef>
              <a:buFont typeface="Wingdings" pitchFamily="2" charset="2"/>
              <a:buChar char="§"/>
            </a:pPr>
            <a:r>
              <a:rPr lang="fa-IR" sz="3000" dirty="0" smtClean="0">
                <a:solidFill>
                  <a:schemeClr val="tx2"/>
                </a:solidFill>
                <a:cs typeface="B Mitra" pitchFamily="2" charset="-78"/>
              </a:rPr>
              <a:t>نادیده گرفتن مسائلی مانند تعداد پردازنده های کامپیوتر هدف</a:t>
            </a:r>
          </a:p>
          <a:p>
            <a:pPr marL="2168525" lvl="2" indent="-222250">
              <a:spcBef>
                <a:spcPts val="1200"/>
              </a:spcBef>
            </a:pPr>
            <a:r>
              <a:rPr lang="fa-IR" dirty="0" smtClean="0">
                <a:solidFill>
                  <a:schemeClr val="tx2"/>
                </a:solidFill>
                <a:cs typeface="B Mitra" pitchFamily="2" charset="-78"/>
              </a:rPr>
              <a:t>تمرکز در یافتن فرصت های اجرای موازی</a:t>
            </a:r>
          </a:p>
        </p:txBody>
      </p: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124104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[1 ، 3]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 sz="2400" i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228600" dist="88900" dir="5400000" sx="108000" sy="108000" algn="t" rotWithShape="0">
                    <a:prstClr val="black">
                      <a:alpha val="40000"/>
                    </a:prstClr>
                  </a:outerShdw>
                </a:effectLst>
                <a:cs typeface="B Yagut" pitchFamily="2" charset="-78"/>
              </a:rPr>
              <a:t>متدلوژی طراحی برنامه موازی</a:t>
            </a:r>
            <a:endParaRPr lang="en-US" sz="2400" i="0" dirty="0">
              <a:solidFill>
                <a:schemeClr val="accent1">
                  <a:lumMod val="50000"/>
                </a:schemeClr>
              </a:solidFill>
              <a:effectLst>
                <a:outerShdw blurRad="228600" dist="88900" dir="5400000" sx="108000" sy="108000" algn="t" rotWithShape="0">
                  <a:prstClr val="black">
                    <a:alpha val="40000"/>
                  </a:prstClr>
                </a:outerShdw>
              </a:effectLst>
              <a:cs typeface="B Yagut" pitchFamily="2" charset="-78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0" y="1219200"/>
            <a:ext cx="9144000" cy="5638800"/>
            <a:chOff x="0" y="1219200"/>
            <a:chExt cx="9144000" cy="5638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0" y="1219200"/>
              <a:ext cx="1828800" cy="5638800"/>
            </a:xfrm>
            <a:prstGeom prst="rect">
              <a:avLst/>
            </a:prstGeom>
            <a:gradFill flip="none" rotWithShape="1">
              <a:gsLst>
                <a:gs pos="0">
                  <a:srgbClr val="33CCFF"/>
                </a:gs>
                <a:gs pos="44000">
                  <a:srgbClr val="CCFFFF">
                    <a:alpha val="64000"/>
                  </a:srgbClr>
                </a:gs>
                <a:gs pos="62000">
                  <a:schemeClr val="bg1"/>
                </a:gs>
              </a:gsLst>
              <a:lin ang="600000" scaled="0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Flow of Information</a:t>
              </a: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1600" dirty="0" smtClean="0"/>
                <a:t>Communication patterns</a:t>
              </a:r>
            </a:p>
            <a:p>
              <a:pPr>
                <a:lnSpc>
                  <a:spcPct val="150000"/>
                </a:lnSpc>
                <a:buFont typeface="Arial" pitchFamily="34" charset="0"/>
                <a:buChar char="•"/>
              </a:pPr>
              <a:endParaRPr lang="en-US" sz="1600" dirty="0" smtClean="0"/>
            </a:p>
            <a:p>
              <a:pPr>
                <a:lnSpc>
                  <a:spcPct val="150000"/>
                </a:lnSpc>
              </a:pPr>
              <a:endParaRPr lang="en-US" sz="1600" dirty="0" smtClean="0"/>
            </a:p>
            <a:p>
              <a:pPr marL="0" marR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0" y="6553200"/>
              <a:ext cx="9144000" cy="304800"/>
            </a:xfrm>
            <a:prstGeom prst="rect">
              <a:avLst/>
            </a:prstGeom>
            <a:gradFill flip="none" rotWithShape="1">
              <a:gsLst>
                <a:gs pos="0">
                  <a:srgbClr val="33CCFF">
                    <a:alpha val="92000"/>
                  </a:srgbClr>
                </a:gs>
                <a:gs pos="46000">
                  <a:srgbClr val="CCFFFF">
                    <a:alpha val="64000"/>
                  </a:srgbClr>
                </a:gs>
                <a:gs pos="81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a-I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0" y="6324600"/>
              <a:ext cx="9144000" cy="304800"/>
            </a:xfrm>
            <a:prstGeom prst="rect">
              <a:avLst/>
            </a:prstGeom>
            <a:solidFill>
              <a:srgbClr val="0C233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lvl="1" algn="ctr" rtl="1"/>
              <a:endParaRPr kumimoji="0" lang="fa-I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cs typeface="B Nazanin" pitchFamily="2" charset="-78"/>
              </a:endParaRPr>
            </a:p>
          </p:txBody>
        </p:sp>
      </p:grp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731548"/>
            <a:ext cx="7086600" cy="5593052"/>
          </a:xfrm>
        </p:spPr>
        <p:txBody>
          <a:bodyPr/>
          <a:lstStyle/>
          <a:p>
            <a:pPr lvl="1" algn="ctr">
              <a:spcBef>
                <a:spcPts val="1200"/>
              </a:spcBef>
              <a:buNone/>
            </a:pPr>
            <a:r>
              <a:rPr lang="fa-IR" sz="2000" dirty="0" smtClean="0">
                <a:solidFill>
                  <a:schemeClr val="bg1"/>
                </a:solidFill>
                <a:cs typeface="B Yagut" pitchFamily="2" charset="-78"/>
              </a:rPr>
              <a:t>مرحله دوم: ارتباطات</a:t>
            </a:r>
          </a:p>
          <a:p>
            <a:pPr lvl="1" algn="ctr">
              <a:spcBef>
                <a:spcPts val="1200"/>
              </a:spcBef>
              <a:buNone/>
            </a:pPr>
            <a:endParaRPr lang="fa-IR" sz="1050" dirty="0" smtClean="0">
              <a:solidFill>
                <a:schemeClr val="bg1"/>
              </a:solidFill>
              <a:cs typeface="B Mitra" pitchFamily="2" charset="-78"/>
            </a:endParaRPr>
          </a:p>
          <a:p>
            <a:pPr lvl="1">
              <a:spcBef>
                <a:spcPts val="1200"/>
              </a:spcBef>
              <a:buFont typeface="Wingdings" pitchFamily="2" charset="2"/>
              <a:buChar char="ü"/>
            </a:pPr>
            <a:r>
              <a:rPr lang="fa-IR" sz="3200" dirty="0" smtClean="0">
                <a:solidFill>
                  <a:schemeClr val="tx1">
                    <a:lumMod val="75000"/>
                  </a:schemeClr>
                </a:solidFill>
                <a:cs typeface="B Mitra" pitchFamily="2" charset="-78"/>
              </a:rPr>
              <a:t>مرحله دوم: ارتباطات</a:t>
            </a: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تمرکز روی جریان اطلاعات و هماهنگی میان وظایف ایجاد شده در خلال مرحله جزءبندی</a:t>
            </a:r>
          </a:p>
          <a:p>
            <a:pPr lvl="1">
              <a:spcBef>
                <a:spcPts val="1200"/>
              </a:spcBef>
            </a:pPr>
            <a:r>
              <a:rPr lang="fa-IR" sz="3200" dirty="0" smtClean="0">
                <a:solidFill>
                  <a:schemeClr val="tx2"/>
                </a:solidFill>
                <a:cs typeface="B Mitra" pitchFamily="2" charset="-78"/>
              </a:rPr>
              <a:t>الگوهای ارتباطی بین وظایف وابسته به طبیعت مسئله و متد تجزیه تعیین می شود.</a:t>
            </a:r>
          </a:p>
        </p:txBody>
      </p:sp>
      <p:pic>
        <p:nvPicPr>
          <p:cNvPr id="5122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24374"/>
            <a:ext cx="1100023" cy="180502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66800" y="6261143"/>
            <a:ext cx="124104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effectLst/>
                <a:cs typeface="B Kamran" pitchFamily="2" charset="-78"/>
              </a:rPr>
              <a:t>مرجع: [1 ، 3]</a:t>
            </a:r>
            <a:endParaRPr lang="fa-IR" sz="2400" dirty="0">
              <a:solidFill>
                <a:schemeClr val="bg1"/>
              </a:solidFill>
              <a:effectLst/>
              <a:cs typeface="B Kamran" pitchFamily="2" charset="-78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56F03-D923-433E-83BF-2A29FD2FF90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RT (14)">
  <a:themeElements>
    <a:clrScheme name="100TGp_biz_diagram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100TGp_biz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00TGp_biz_diagram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0TGp_biz_diagram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3496</TotalTime>
  <Words>2104</Words>
  <Application>Microsoft PowerPoint</Application>
  <PresentationFormat>On-screen Show (4:3)</PresentationFormat>
  <Paragraphs>535</Paragraphs>
  <Slides>44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Arial</vt:lpstr>
      <vt:lpstr>Verdana</vt:lpstr>
      <vt:lpstr>B Nasim</vt:lpstr>
      <vt:lpstr>B Ferdosi</vt:lpstr>
      <vt:lpstr>Wingdings</vt:lpstr>
      <vt:lpstr>B Badr</vt:lpstr>
      <vt:lpstr>B Nazanin</vt:lpstr>
      <vt:lpstr>B Yagut</vt:lpstr>
      <vt:lpstr>B Mitra</vt:lpstr>
      <vt:lpstr>B Kamran</vt:lpstr>
      <vt:lpstr>Courier New</vt:lpstr>
      <vt:lpstr>Times New Roman</vt:lpstr>
      <vt:lpstr>Calibri</vt:lpstr>
      <vt:lpstr>MRT (14)</vt:lpstr>
      <vt:lpstr>Image</vt:lpstr>
      <vt:lpstr>شیوه های موازی سازی parallelization methods </vt:lpstr>
      <vt:lpstr>Slide 2</vt:lpstr>
      <vt:lpstr>فهرست</vt:lpstr>
      <vt:lpstr>مقدمه</vt:lpstr>
      <vt:lpstr>مقدمه</vt:lpstr>
      <vt:lpstr>متدلوژی طراحی برنامه موازی</vt:lpstr>
      <vt:lpstr>متدلوژی طراحی برنامه موازی</vt:lpstr>
      <vt:lpstr>متدلوژی طراحی برنامه موازی</vt:lpstr>
      <vt:lpstr>متدلوژی طراحی برنامه موازی</vt:lpstr>
      <vt:lpstr>متدلوژی طراحی برنامه موازی</vt:lpstr>
      <vt:lpstr>متدلوژی طراحی برنامه موازی</vt:lpstr>
      <vt:lpstr>متدلوژی طراحی برنامه موازی</vt:lpstr>
      <vt:lpstr>متدلوژی طراحی برنامه موازی</vt:lpstr>
      <vt:lpstr>متدلوژی طراحی برنامه موازی</vt:lpstr>
      <vt:lpstr>متدلوژی طراحی برنامه موازی</vt:lpstr>
      <vt:lpstr>متدلوژی طراحی برنامه موازی</vt:lpstr>
      <vt:lpstr>متدلوژی طراحی برنامه موازی</vt:lpstr>
      <vt:lpstr>تکنیک های تجزیه</vt:lpstr>
      <vt:lpstr>تکنیک های تجزیه</vt:lpstr>
      <vt:lpstr>تکنیک های تجزیه</vt:lpstr>
      <vt:lpstr>تکنیک های تجزیه</vt:lpstr>
      <vt:lpstr>تکنیک های تجزیه</vt:lpstr>
      <vt:lpstr>تکنیک های تجزیه</vt:lpstr>
      <vt:lpstr>تکنیک های تجزیه</vt:lpstr>
      <vt:lpstr>تکنیک های تجزیه</vt:lpstr>
      <vt:lpstr>تکنیک های تجزیه</vt:lpstr>
      <vt:lpstr>تکنیک های تجزیه</vt:lpstr>
      <vt:lpstr>تکنیک های تجزیه</vt:lpstr>
      <vt:lpstr>تکنیک های تجزیه</vt:lpstr>
      <vt:lpstr>تکنیک های تجزیه</vt:lpstr>
      <vt:lpstr>تکنیک های تجزیه</vt:lpstr>
      <vt:lpstr>تعادل بار</vt:lpstr>
      <vt:lpstr>تعادل بار</vt:lpstr>
      <vt:lpstr>تکنیک های توزیع</vt:lpstr>
      <vt:lpstr>تکنیک های توزیع</vt:lpstr>
      <vt:lpstr>تکنیک های توزیع</vt:lpstr>
      <vt:lpstr>تکنیک های توزیع</vt:lpstr>
      <vt:lpstr>تکنیک های توزیع</vt:lpstr>
      <vt:lpstr>تکنیک های توزیع</vt:lpstr>
      <vt:lpstr>تکنیک های توزیع</vt:lpstr>
      <vt:lpstr>تکنیک های توزیع</vt:lpstr>
      <vt:lpstr>تکنیک های توزیع</vt:lpstr>
      <vt:lpstr>مراجع</vt:lpstr>
      <vt:lpstr>Slide 44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YASIN-DV3</dc:creator>
  <cp:lastModifiedBy>9003384</cp:lastModifiedBy>
  <cp:revision>263</cp:revision>
  <dcterms:created xsi:type="dcterms:W3CDTF">2012-05-18T23:42:41Z</dcterms:created>
  <dcterms:modified xsi:type="dcterms:W3CDTF">2012-05-29T11:41:53Z</dcterms:modified>
</cp:coreProperties>
</file>