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2ECE6-CB79-45DF-9E24-4ACEF6777682}" type="datetimeFigureOut">
              <a:rPr lang="fa-IR" smtClean="0"/>
              <a:t>10/26/1432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44BC7-899B-43D2-A64D-4BAD82CBF2B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gearAnim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9434" y="1371602"/>
            <a:ext cx="7592873" cy="4335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Dpa.co</dc:creator>
  <cp:lastModifiedBy>Salam</cp:lastModifiedBy>
  <cp:revision>2</cp:revision>
  <dcterms:created xsi:type="dcterms:W3CDTF">2011-09-18T11:18:04Z</dcterms:created>
  <dcterms:modified xsi:type="dcterms:W3CDTF">2011-09-24T08:43:56Z</dcterms:modified>
</cp:coreProperties>
</file>