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30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38BA24E7-EE25-4DCE-80BE-12673C7E1372}" type="datetimeFigureOut">
              <a:rPr lang="fa-IR" smtClean="0"/>
              <a:t>14/11/1446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7D48919C-91C2-4BD7-8947-1EEFDFDB69A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3716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5/10/2025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6A581-DA57-AB5C-1E6F-86FCB51C7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D1284-3A35-6A4C-80A8-89C4E16B66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942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D50E5-FCA8-945B-687F-4248531A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presentation file</a:t>
            </a:r>
            <a:endParaRPr lang="fa-I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F11BB-56A2-F1AA-F980-E947E30B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FE0177-D885-79FE-3636-55A42BA2A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988" y="2676064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890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5976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Trebuchet MS</vt:lpstr>
      <vt:lpstr>Berlin</vt:lpstr>
      <vt:lpstr>PowerPoint Presentation</vt:lpstr>
      <vt:lpstr>The presentation file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 Ashrafi</dc:creator>
  <cp:lastModifiedBy>Ali Ashrafi</cp:lastModifiedBy>
  <cp:revision>11</cp:revision>
  <dcterms:created xsi:type="dcterms:W3CDTF">2025-05-02T07:36:21Z</dcterms:created>
  <dcterms:modified xsi:type="dcterms:W3CDTF">2025-05-12T08:00:25Z</dcterms:modified>
</cp:coreProperties>
</file>